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1"/>
  </p:notesMasterIdLst>
  <p:sldIdLst>
    <p:sldId id="256" r:id="rId2"/>
    <p:sldId id="259" r:id="rId3"/>
    <p:sldId id="260" r:id="rId4"/>
    <p:sldId id="261" r:id="rId5"/>
    <p:sldId id="262" r:id="rId6"/>
    <p:sldId id="263" r:id="rId7"/>
    <p:sldId id="282" r:id="rId8"/>
    <p:sldId id="267" r:id="rId9"/>
    <p:sldId id="283" r:id="rId10"/>
  </p:sldIdLst>
  <p:sldSz cx="9144000" cy="5143500" type="screen16x9"/>
  <p:notesSz cx="6858000" cy="9144000"/>
  <p:embeddedFontLst>
    <p:embeddedFont>
      <p:font typeface="Pangolin" panose="020B0604020202020204" charset="0"/>
      <p:regular r:id="rId12"/>
    </p:embeddedFont>
    <p:embeddedFont>
      <p:font typeface="Chicle" panose="020B0604020202020204" charset="0"/>
      <p:regular r:id="rId13"/>
    </p:embeddedFont>
    <p:embeddedFont>
      <p:font typeface="Nunito SemiBold" panose="020B0604020202020204" charset="0"/>
      <p:regular r:id="rId14"/>
      <p:bold r:id="rId15"/>
      <p:italic r:id="rId16"/>
      <p:boldItalic r:id="rId17"/>
    </p:embeddedFont>
    <p:embeddedFont>
      <p:font typeface="Nunito" panose="020B0604020202020204" charset="0"/>
      <p:regular r:id="rId18"/>
      <p:bold r:id="rId19"/>
      <p:italic r:id="rId20"/>
      <p:boldItalic r:id="rId21"/>
    </p:embeddedFont>
    <p:embeddedFont>
      <p:font typeface="DM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5">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112CFE-FC5F-476C-9E00-4E95AD5C5565}">
  <a:tblStyle styleId="{0F112CFE-FC5F-476C-9E00-4E95AD5C556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302" y="318"/>
      </p:cViewPr>
      <p:guideLst>
        <p:guide pos="455"/>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88550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3"/>
        <p:cNvGrpSpPr/>
        <p:nvPr/>
      </p:nvGrpSpPr>
      <p:grpSpPr>
        <a:xfrm>
          <a:off x="0" y="0"/>
          <a:ext cx="0" cy="0"/>
          <a:chOff x="0" y="0"/>
          <a:chExt cx="0" cy="0"/>
        </a:xfrm>
      </p:grpSpPr>
      <p:sp>
        <p:nvSpPr>
          <p:cNvPr id="1914" name="Google Shape;19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5" name="Google Shape;19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121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gb23d669fe7_3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b23d669fe7_3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154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4"/>
        <p:cNvGrpSpPr/>
        <p:nvPr/>
      </p:nvGrpSpPr>
      <p:grpSpPr>
        <a:xfrm>
          <a:off x="0" y="0"/>
          <a:ext cx="0" cy="0"/>
          <a:chOff x="0" y="0"/>
          <a:chExt cx="0" cy="0"/>
        </a:xfrm>
      </p:grpSpPr>
      <p:sp>
        <p:nvSpPr>
          <p:cNvPr id="2255" name="Google Shape;2255;gb9668a5646_1_9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6" name="Google Shape;2256;gb9668a5646_1_9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40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3"/>
        <p:cNvGrpSpPr/>
        <p:nvPr/>
      </p:nvGrpSpPr>
      <p:grpSpPr>
        <a:xfrm>
          <a:off x="0" y="0"/>
          <a:ext cx="0" cy="0"/>
          <a:chOff x="0" y="0"/>
          <a:chExt cx="0" cy="0"/>
        </a:xfrm>
      </p:grpSpPr>
      <p:sp>
        <p:nvSpPr>
          <p:cNvPr id="2264" name="Google Shape;2264;gb23d669fe7_3_5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5" name="Google Shape;2265;gb23d669fe7_3_5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2935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gb1a1378eb4_0_4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2" name="Google Shape;2342;gb1a1378eb4_0_4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344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b9668a5646_1_1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b9668a5646_1_1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4379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5"/>
        <p:cNvGrpSpPr/>
        <p:nvPr/>
      </p:nvGrpSpPr>
      <p:grpSpPr>
        <a:xfrm>
          <a:off x="0" y="0"/>
          <a:ext cx="0" cy="0"/>
          <a:chOff x="0" y="0"/>
          <a:chExt cx="0" cy="0"/>
        </a:xfrm>
      </p:grpSpPr>
      <p:sp>
        <p:nvSpPr>
          <p:cNvPr id="2366" name="Google Shape;2366;gb9668a5646_1_1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7" name="Google Shape;2367;gb9668a5646_1_1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989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1"/>
        <p:cNvGrpSpPr/>
        <p:nvPr/>
      </p:nvGrpSpPr>
      <p:grpSpPr>
        <a:xfrm>
          <a:off x="0" y="0"/>
          <a:ext cx="0" cy="0"/>
          <a:chOff x="0" y="0"/>
          <a:chExt cx="0" cy="0"/>
        </a:xfrm>
      </p:grpSpPr>
      <p:sp>
        <p:nvSpPr>
          <p:cNvPr id="2532" name="Google Shape;2532;gb9668a5646_1_9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3" name="Google Shape;2533;gb9668a5646_1_9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284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4"/>
        <p:cNvGrpSpPr/>
        <p:nvPr/>
      </p:nvGrpSpPr>
      <p:grpSpPr>
        <a:xfrm>
          <a:off x="0" y="0"/>
          <a:ext cx="0" cy="0"/>
          <a:chOff x="0" y="0"/>
          <a:chExt cx="0" cy="0"/>
        </a:xfrm>
      </p:grpSpPr>
      <p:sp>
        <p:nvSpPr>
          <p:cNvPr id="2115" name="Google Shape;2115;gb23d669fe7_3_3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6" name="Google Shape;2116;gb23d669fe7_3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753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43564" y="-4668742"/>
            <a:ext cx="8816070" cy="16057773"/>
            <a:chOff x="143564" y="-4668742"/>
            <a:chExt cx="8816070" cy="16057773"/>
          </a:xfrm>
        </p:grpSpPr>
        <p:grpSp>
          <p:nvGrpSpPr>
            <p:cNvPr id="10" name="Google Shape;10;p2"/>
            <p:cNvGrpSpPr/>
            <p:nvPr/>
          </p:nvGrpSpPr>
          <p:grpSpPr>
            <a:xfrm rot="6836332">
              <a:off x="1160809" y="3651616"/>
              <a:ext cx="6822382" cy="6572407"/>
              <a:chOff x="4860225" y="3312075"/>
              <a:chExt cx="992600" cy="956225"/>
            </a:xfrm>
          </p:grpSpPr>
          <p:sp>
            <p:nvSpPr>
              <p:cNvPr id="11" name="Google Shape;11;p2"/>
              <p:cNvSpPr/>
              <p:nvPr/>
            </p:nvSpPr>
            <p:spPr>
              <a:xfrm>
                <a:off x="4860225" y="3312075"/>
                <a:ext cx="992600" cy="956225"/>
              </a:xfrm>
              <a:custGeom>
                <a:avLst/>
                <a:gdLst/>
                <a:ahLst/>
                <a:cxnLst/>
                <a:rect l="l" t="t" r="r" b="b"/>
                <a:pathLst>
                  <a:path w="39704" h="38249" fill="none" extrusionOk="0">
                    <a:moveTo>
                      <a:pt x="30708" y="27470"/>
                    </a:moveTo>
                    <a:cubicBezTo>
                      <a:pt x="30902" y="27490"/>
                      <a:pt x="31076" y="27490"/>
                      <a:pt x="31270" y="27470"/>
                    </a:cubicBezTo>
                    <a:cubicBezTo>
                      <a:pt x="33500" y="27296"/>
                      <a:pt x="35729" y="26520"/>
                      <a:pt x="37299" y="24950"/>
                    </a:cubicBezTo>
                    <a:cubicBezTo>
                      <a:pt x="38947" y="23283"/>
                      <a:pt x="39703" y="20627"/>
                      <a:pt x="38734" y="18495"/>
                    </a:cubicBezTo>
                    <a:cubicBezTo>
                      <a:pt x="37222" y="15160"/>
                      <a:pt x="32414" y="14249"/>
                      <a:pt x="31115" y="10837"/>
                    </a:cubicBezTo>
                    <a:cubicBezTo>
                      <a:pt x="30262" y="8627"/>
                      <a:pt x="31193" y="6010"/>
                      <a:pt x="30262" y="3839"/>
                    </a:cubicBezTo>
                    <a:cubicBezTo>
                      <a:pt x="29603" y="2230"/>
                      <a:pt x="27994" y="1144"/>
                      <a:pt x="26288" y="815"/>
                    </a:cubicBezTo>
                    <a:cubicBezTo>
                      <a:pt x="24582" y="485"/>
                      <a:pt x="22798" y="834"/>
                      <a:pt x="21189" y="1493"/>
                    </a:cubicBezTo>
                    <a:cubicBezTo>
                      <a:pt x="19910" y="2017"/>
                      <a:pt x="18689" y="2734"/>
                      <a:pt x="17312" y="2947"/>
                    </a:cubicBezTo>
                    <a:cubicBezTo>
                      <a:pt x="15005" y="3296"/>
                      <a:pt x="12757" y="2152"/>
                      <a:pt x="10566" y="1319"/>
                    </a:cubicBezTo>
                    <a:cubicBezTo>
                      <a:pt x="8375" y="485"/>
                      <a:pt x="5700" y="0"/>
                      <a:pt x="3858" y="1454"/>
                    </a:cubicBezTo>
                    <a:cubicBezTo>
                      <a:pt x="2986" y="2152"/>
                      <a:pt x="2443" y="3199"/>
                      <a:pt x="1997" y="4227"/>
                    </a:cubicBezTo>
                    <a:cubicBezTo>
                      <a:pt x="698" y="7212"/>
                      <a:pt x="1" y="10973"/>
                      <a:pt x="1997" y="13532"/>
                    </a:cubicBezTo>
                    <a:cubicBezTo>
                      <a:pt x="2967" y="14753"/>
                      <a:pt x="4401" y="15529"/>
                      <a:pt x="5332" y="16769"/>
                    </a:cubicBezTo>
                    <a:cubicBezTo>
                      <a:pt x="6553" y="18398"/>
                      <a:pt x="6650" y="20588"/>
                      <a:pt x="6475" y="22585"/>
                    </a:cubicBezTo>
                    <a:cubicBezTo>
                      <a:pt x="6282" y="24601"/>
                      <a:pt x="5836" y="26617"/>
                      <a:pt x="6107" y="28633"/>
                    </a:cubicBezTo>
                    <a:cubicBezTo>
                      <a:pt x="6921" y="34895"/>
                      <a:pt x="13881" y="38249"/>
                      <a:pt x="19290" y="35011"/>
                    </a:cubicBezTo>
                    <a:cubicBezTo>
                      <a:pt x="21325" y="33771"/>
                      <a:pt x="22760" y="31793"/>
                      <a:pt x="24446" y="30107"/>
                    </a:cubicBezTo>
                    <a:cubicBezTo>
                      <a:pt x="26094" y="28459"/>
                      <a:pt x="28401" y="27315"/>
                      <a:pt x="30708" y="2747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871375" y="3321275"/>
                <a:ext cx="966900" cy="932000"/>
              </a:xfrm>
              <a:custGeom>
                <a:avLst/>
                <a:gdLst/>
                <a:ahLst/>
                <a:cxnLst/>
                <a:rect l="l" t="t" r="r" b="b"/>
                <a:pathLst>
                  <a:path w="38676" h="37280" fill="none" extrusionOk="0">
                    <a:moveTo>
                      <a:pt x="23806" y="29351"/>
                    </a:moveTo>
                    <a:cubicBezTo>
                      <a:pt x="25396" y="27761"/>
                      <a:pt x="27664" y="26656"/>
                      <a:pt x="29894" y="26812"/>
                    </a:cubicBezTo>
                    <a:cubicBezTo>
                      <a:pt x="30088" y="26831"/>
                      <a:pt x="30262" y="26831"/>
                      <a:pt x="30456" y="26812"/>
                    </a:cubicBezTo>
                    <a:cubicBezTo>
                      <a:pt x="32627" y="26637"/>
                      <a:pt x="34798" y="25900"/>
                      <a:pt x="36330" y="24369"/>
                    </a:cubicBezTo>
                    <a:cubicBezTo>
                      <a:pt x="37939" y="22741"/>
                      <a:pt x="38676" y="20162"/>
                      <a:pt x="37745" y="18069"/>
                    </a:cubicBezTo>
                    <a:cubicBezTo>
                      <a:pt x="36272" y="14831"/>
                      <a:pt x="31580" y="13920"/>
                      <a:pt x="30320" y="10586"/>
                    </a:cubicBezTo>
                    <a:cubicBezTo>
                      <a:pt x="29506" y="8434"/>
                      <a:pt x="30417" y="5894"/>
                      <a:pt x="29506" y="3781"/>
                    </a:cubicBezTo>
                    <a:cubicBezTo>
                      <a:pt x="28866" y="2211"/>
                      <a:pt x="27296" y="1164"/>
                      <a:pt x="25629" y="834"/>
                    </a:cubicBezTo>
                    <a:cubicBezTo>
                      <a:pt x="23981" y="505"/>
                      <a:pt x="22236" y="834"/>
                      <a:pt x="20685" y="1474"/>
                    </a:cubicBezTo>
                    <a:cubicBezTo>
                      <a:pt x="19425" y="1978"/>
                      <a:pt x="18243" y="2695"/>
                      <a:pt x="16905" y="2889"/>
                    </a:cubicBezTo>
                    <a:cubicBezTo>
                      <a:pt x="14637" y="3219"/>
                      <a:pt x="12466" y="2114"/>
                      <a:pt x="10333" y="1280"/>
                    </a:cubicBezTo>
                    <a:cubicBezTo>
                      <a:pt x="8201" y="466"/>
                      <a:pt x="5584" y="1"/>
                      <a:pt x="3781" y="1416"/>
                    </a:cubicBezTo>
                    <a:cubicBezTo>
                      <a:pt x="2928" y="2095"/>
                      <a:pt x="2404" y="3103"/>
                      <a:pt x="1958" y="4111"/>
                    </a:cubicBezTo>
                    <a:cubicBezTo>
                      <a:pt x="698" y="7019"/>
                      <a:pt x="0" y="10663"/>
                      <a:pt x="1958" y="13183"/>
                    </a:cubicBezTo>
                    <a:cubicBezTo>
                      <a:pt x="2889" y="14366"/>
                      <a:pt x="4304" y="15122"/>
                      <a:pt x="5196" y="16324"/>
                    </a:cubicBezTo>
                    <a:cubicBezTo>
                      <a:pt x="6378" y="17913"/>
                      <a:pt x="6495" y="20026"/>
                      <a:pt x="6301" y="22004"/>
                    </a:cubicBezTo>
                    <a:cubicBezTo>
                      <a:pt x="6126" y="23962"/>
                      <a:pt x="5681" y="25920"/>
                      <a:pt x="5933" y="27878"/>
                    </a:cubicBezTo>
                    <a:cubicBezTo>
                      <a:pt x="6708" y="33984"/>
                      <a:pt x="13493" y="37280"/>
                      <a:pt x="18785" y="34120"/>
                    </a:cubicBezTo>
                    <a:cubicBezTo>
                      <a:pt x="20763" y="32938"/>
                      <a:pt x="22178" y="30999"/>
                      <a:pt x="23806" y="2935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83000" y="3330000"/>
                <a:ext cx="941225" cy="908250"/>
              </a:xfrm>
              <a:custGeom>
                <a:avLst/>
                <a:gdLst/>
                <a:ahLst/>
                <a:cxnLst/>
                <a:rect l="l" t="t" r="r" b="b"/>
                <a:pathLst>
                  <a:path w="37649" h="36330" fill="none" extrusionOk="0">
                    <a:moveTo>
                      <a:pt x="23148" y="28634"/>
                    </a:moveTo>
                    <a:cubicBezTo>
                      <a:pt x="24698" y="27083"/>
                      <a:pt x="26889" y="26017"/>
                      <a:pt x="29080" y="26172"/>
                    </a:cubicBezTo>
                    <a:cubicBezTo>
                      <a:pt x="29254" y="26191"/>
                      <a:pt x="29429" y="26191"/>
                      <a:pt x="29603" y="26172"/>
                    </a:cubicBezTo>
                    <a:cubicBezTo>
                      <a:pt x="31716" y="25997"/>
                      <a:pt x="33849" y="25280"/>
                      <a:pt x="35341" y="23787"/>
                    </a:cubicBezTo>
                    <a:cubicBezTo>
                      <a:pt x="36912" y="22217"/>
                      <a:pt x="37648" y="19697"/>
                      <a:pt x="36718" y="17681"/>
                    </a:cubicBezTo>
                    <a:cubicBezTo>
                      <a:pt x="35303" y="14501"/>
                      <a:pt x="30747" y="13629"/>
                      <a:pt x="29506" y="10372"/>
                    </a:cubicBezTo>
                    <a:cubicBezTo>
                      <a:pt x="28731" y="8279"/>
                      <a:pt x="29603" y="5797"/>
                      <a:pt x="28750" y="3742"/>
                    </a:cubicBezTo>
                    <a:cubicBezTo>
                      <a:pt x="28110" y="2211"/>
                      <a:pt x="26579" y="1183"/>
                      <a:pt x="24970" y="873"/>
                    </a:cubicBezTo>
                    <a:cubicBezTo>
                      <a:pt x="23361" y="544"/>
                      <a:pt x="21674" y="873"/>
                      <a:pt x="20143" y="1474"/>
                    </a:cubicBezTo>
                    <a:cubicBezTo>
                      <a:pt x="18941" y="1959"/>
                      <a:pt x="17758" y="2657"/>
                      <a:pt x="16459" y="2851"/>
                    </a:cubicBezTo>
                    <a:cubicBezTo>
                      <a:pt x="14269" y="3180"/>
                      <a:pt x="12136" y="2075"/>
                      <a:pt x="10081" y="1280"/>
                    </a:cubicBezTo>
                    <a:cubicBezTo>
                      <a:pt x="8007" y="466"/>
                      <a:pt x="5468" y="1"/>
                      <a:pt x="3703" y="1377"/>
                    </a:cubicBezTo>
                    <a:cubicBezTo>
                      <a:pt x="2870" y="2036"/>
                      <a:pt x="2366" y="3025"/>
                      <a:pt x="1939" y="4014"/>
                    </a:cubicBezTo>
                    <a:cubicBezTo>
                      <a:pt x="699" y="6844"/>
                      <a:pt x="1" y="10392"/>
                      <a:pt x="1900" y="12834"/>
                    </a:cubicBezTo>
                    <a:cubicBezTo>
                      <a:pt x="2812" y="13997"/>
                      <a:pt x="4188" y="14734"/>
                      <a:pt x="5060" y="15917"/>
                    </a:cubicBezTo>
                    <a:cubicBezTo>
                      <a:pt x="6185" y="17467"/>
                      <a:pt x="6301" y="19542"/>
                      <a:pt x="6107" y="21442"/>
                    </a:cubicBezTo>
                    <a:cubicBezTo>
                      <a:pt x="5933" y="23361"/>
                      <a:pt x="5506" y="25261"/>
                      <a:pt x="5739" y="27180"/>
                    </a:cubicBezTo>
                    <a:cubicBezTo>
                      <a:pt x="6495" y="33112"/>
                      <a:pt x="13086" y="36330"/>
                      <a:pt x="18224" y="33267"/>
                    </a:cubicBezTo>
                    <a:cubicBezTo>
                      <a:pt x="20162" y="32104"/>
                      <a:pt x="21539" y="30223"/>
                      <a:pt x="23148" y="2863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94625" y="3339225"/>
                <a:ext cx="914575" cy="884025"/>
              </a:xfrm>
              <a:custGeom>
                <a:avLst/>
                <a:gdLst/>
                <a:ahLst/>
                <a:cxnLst/>
                <a:rect l="l" t="t" r="r" b="b"/>
                <a:pathLst>
                  <a:path w="36583" h="35361" fill="none" extrusionOk="0">
                    <a:moveTo>
                      <a:pt x="22469" y="27896"/>
                    </a:moveTo>
                    <a:cubicBezTo>
                      <a:pt x="23981" y="26384"/>
                      <a:pt x="26133" y="25338"/>
                      <a:pt x="28246" y="25512"/>
                    </a:cubicBezTo>
                    <a:cubicBezTo>
                      <a:pt x="28421" y="25512"/>
                      <a:pt x="28595" y="25512"/>
                      <a:pt x="28770" y="25512"/>
                    </a:cubicBezTo>
                    <a:cubicBezTo>
                      <a:pt x="30825" y="25338"/>
                      <a:pt x="32899" y="24640"/>
                      <a:pt x="34353" y="23205"/>
                    </a:cubicBezTo>
                    <a:cubicBezTo>
                      <a:pt x="35884" y="21674"/>
                      <a:pt x="36582" y="19231"/>
                      <a:pt x="35710" y="17254"/>
                    </a:cubicBezTo>
                    <a:cubicBezTo>
                      <a:pt x="34334" y="14171"/>
                      <a:pt x="29894" y="13299"/>
                      <a:pt x="28712" y="10139"/>
                    </a:cubicBezTo>
                    <a:cubicBezTo>
                      <a:pt x="27936" y="8084"/>
                      <a:pt x="28809" y="5700"/>
                      <a:pt x="27975" y="3683"/>
                    </a:cubicBezTo>
                    <a:cubicBezTo>
                      <a:pt x="27355" y="2191"/>
                      <a:pt x="25881" y="1183"/>
                      <a:pt x="24311" y="872"/>
                    </a:cubicBezTo>
                    <a:cubicBezTo>
                      <a:pt x="22741" y="562"/>
                      <a:pt x="21112" y="872"/>
                      <a:pt x="19620" y="1473"/>
                    </a:cubicBezTo>
                    <a:cubicBezTo>
                      <a:pt x="18437" y="1939"/>
                      <a:pt x="17293" y="2598"/>
                      <a:pt x="16033" y="2772"/>
                    </a:cubicBezTo>
                    <a:cubicBezTo>
                      <a:pt x="13901" y="3102"/>
                      <a:pt x="11826" y="2036"/>
                      <a:pt x="9810" y="1241"/>
                    </a:cubicBezTo>
                    <a:cubicBezTo>
                      <a:pt x="7794" y="465"/>
                      <a:pt x="5332" y="0"/>
                      <a:pt x="3626" y="1338"/>
                    </a:cubicBezTo>
                    <a:cubicBezTo>
                      <a:pt x="2812" y="1977"/>
                      <a:pt x="2308" y="2927"/>
                      <a:pt x="1881" y="3877"/>
                    </a:cubicBezTo>
                    <a:cubicBezTo>
                      <a:pt x="679" y="6630"/>
                      <a:pt x="1" y="10100"/>
                      <a:pt x="1843" y="12465"/>
                    </a:cubicBezTo>
                    <a:cubicBezTo>
                      <a:pt x="2715" y="13609"/>
                      <a:pt x="4053" y="14326"/>
                      <a:pt x="4906" y="15470"/>
                    </a:cubicBezTo>
                    <a:cubicBezTo>
                      <a:pt x="6011" y="16982"/>
                      <a:pt x="6108" y="18998"/>
                      <a:pt x="5914" y="20859"/>
                    </a:cubicBezTo>
                    <a:cubicBezTo>
                      <a:pt x="5739" y="22720"/>
                      <a:pt x="5332" y="24581"/>
                      <a:pt x="5545" y="26423"/>
                    </a:cubicBezTo>
                    <a:cubicBezTo>
                      <a:pt x="6263" y="32220"/>
                      <a:pt x="12679" y="35360"/>
                      <a:pt x="17681" y="32394"/>
                    </a:cubicBezTo>
                    <a:cubicBezTo>
                      <a:pt x="19561" y="31270"/>
                      <a:pt x="20918" y="29428"/>
                      <a:pt x="22469" y="27896"/>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906275" y="3348425"/>
                <a:ext cx="888375" cy="859800"/>
              </a:xfrm>
              <a:custGeom>
                <a:avLst/>
                <a:gdLst/>
                <a:ahLst/>
                <a:cxnLst/>
                <a:rect l="l" t="t" r="r" b="b"/>
                <a:pathLst>
                  <a:path w="35535" h="34392" fill="none" extrusionOk="0">
                    <a:moveTo>
                      <a:pt x="21790" y="27141"/>
                    </a:moveTo>
                    <a:cubicBezTo>
                      <a:pt x="23263" y="25687"/>
                      <a:pt x="25357" y="24679"/>
                      <a:pt x="27431" y="24834"/>
                    </a:cubicBezTo>
                    <a:cubicBezTo>
                      <a:pt x="27587" y="24853"/>
                      <a:pt x="27761" y="24853"/>
                      <a:pt x="27935" y="24834"/>
                    </a:cubicBezTo>
                    <a:cubicBezTo>
                      <a:pt x="29932" y="24698"/>
                      <a:pt x="31948" y="24020"/>
                      <a:pt x="33364" y="22604"/>
                    </a:cubicBezTo>
                    <a:cubicBezTo>
                      <a:pt x="34856" y="21131"/>
                      <a:pt x="35535" y="18747"/>
                      <a:pt x="34701" y="16827"/>
                    </a:cubicBezTo>
                    <a:cubicBezTo>
                      <a:pt x="33364" y="13823"/>
                      <a:pt x="29040" y="12970"/>
                      <a:pt x="27916" y="9907"/>
                    </a:cubicBezTo>
                    <a:cubicBezTo>
                      <a:pt x="27160" y="7910"/>
                      <a:pt x="28013" y="5584"/>
                      <a:pt x="27199" y="3606"/>
                    </a:cubicBezTo>
                    <a:cubicBezTo>
                      <a:pt x="26617" y="2172"/>
                      <a:pt x="25183" y="1183"/>
                      <a:pt x="23651" y="892"/>
                    </a:cubicBezTo>
                    <a:cubicBezTo>
                      <a:pt x="22120" y="582"/>
                      <a:pt x="20530" y="892"/>
                      <a:pt x="19095" y="1454"/>
                    </a:cubicBezTo>
                    <a:cubicBezTo>
                      <a:pt x="17932" y="1900"/>
                      <a:pt x="16827" y="2540"/>
                      <a:pt x="15587" y="2714"/>
                    </a:cubicBezTo>
                    <a:cubicBezTo>
                      <a:pt x="13512" y="3025"/>
                      <a:pt x="11515" y="1978"/>
                      <a:pt x="9558" y="1222"/>
                    </a:cubicBezTo>
                    <a:cubicBezTo>
                      <a:pt x="7600" y="446"/>
                      <a:pt x="5196" y="0"/>
                      <a:pt x="3528" y="1280"/>
                    </a:cubicBezTo>
                    <a:cubicBezTo>
                      <a:pt x="2734" y="1900"/>
                      <a:pt x="2249" y="2850"/>
                      <a:pt x="1842" y="3761"/>
                    </a:cubicBezTo>
                    <a:cubicBezTo>
                      <a:pt x="659" y="6437"/>
                      <a:pt x="0" y="9790"/>
                      <a:pt x="1784" y="12117"/>
                    </a:cubicBezTo>
                    <a:cubicBezTo>
                      <a:pt x="2637" y="13222"/>
                      <a:pt x="3936" y="13920"/>
                      <a:pt x="4750" y="15044"/>
                    </a:cubicBezTo>
                    <a:cubicBezTo>
                      <a:pt x="5816" y="16517"/>
                      <a:pt x="5913" y="18475"/>
                      <a:pt x="5719" y="20278"/>
                    </a:cubicBezTo>
                    <a:cubicBezTo>
                      <a:pt x="5525" y="22081"/>
                      <a:pt x="5118" y="23884"/>
                      <a:pt x="5351" y="25687"/>
                    </a:cubicBezTo>
                    <a:cubicBezTo>
                      <a:pt x="6029" y="31309"/>
                      <a:pt x="12252" y="34391"/>
                      <a:pt x="17137" y="31503"/>
                    </a:cubicBezTo>
                    <a:cubicBezTo>
                      <a:pt x="18979" y="30417"/>
                      <a:pt x="20278" y="28653"/>
                      <a:pt x="21790" y="2714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917425" y="3357150"/>
                <a:ext cx="863175" cy="835550"/>
              </a:xfrm>
              <a:custGeom>
                <a:avLst/>
                <a:gdLst/>
                <a:ahLst/>
                <a:cxnLst/>
                <a:rect l="l" t="t" r="r" b="b"/>
                <a:pathLst>
                  <a:path w="34527" h="33422" fill="none" extrusionOk="0">
                    <a:moveTo>
                      <a:pt x="21150" y="26423"/>
                    </a:moveTo>
                    <a:cubicBezTo>
                      <a:pt x="22585" y="25008"/>
                      <a:pt x="24620" y="24039"/>
                      <a:pt x="26617" y="24194"/>
                    </a:cubicBezTo>
                    <a:cubicBezTo>
                      <a:pt x="26772" y="24213"/>
                      <a:pt x="26947" y="24213"/>
                      <a:pt x="27102" y="24194"/>
                    </a:cubicBezTo>
                    <a:cubicBezTo>
                      <a:pt x="29040" y="24058"/>
                      <a:pt x="30998" y="23399"/>
                      <a:pt x="32375" y="22042"/>
                    </a:cubicBezTo>
                    <a:cubicBezTo>
                      <a:pt x="33829" y="20608"/>
                      <a:pt x="34527" y="18301"/>
                      <a:pt x="33693" y="16420"/>
                    </a:cubicBezTo>
                    <a:cubicBezTo>
                      <a:pt x="32394" y="13512"/>
                      <a:pt x="28207" y="12679"/>
                      <a:pt x="27102" y="9674"/>
                    </a:cubicBezTo>
                    <a:cubicBezTo>
                      <a:pt x="26384" y="7735"/>
                      <a:pt x="27218" y="5487"/>
                      <a:pt x="26443" y="3567"/>
                    </a:cubicBezTo>
                    <a:cubicBezTo>
                      <a:pt x="25861" y="2172"/>
                      <a:pt x="24465" y="1222"/>
                      <a:pt x="22992" y="912"/>
                    </a:cubicBezTo>
                    <a:cubicBezTo>
                      <a:pt x="21519" y="601"/>
                      <a:pt x="19968" y="892"/>
                      <a:pt x="18552" y="1435"/>
                    </a:cubicBezTo>
                    <a:cubicBezTo>
                      <a:pt x="17428" y="1881"/>
                      <a:pt x="16362" y="2501"/>
                      <a:pt x="15160" y="2676"/>
                    </a:cubicBezTo>
                    <a:cubicBezTo>
                      <a:pt x="13144" y="2966"/>
                      <a:pt x="11205" y="1939"/>
                      <a:pt x="9305" y="1183"/>
                    </a:cubicBezTo>
                    <a:cubicBezTo>
                      <a:pt x="7406" y="446"/>
                      <a:pt x="5060" y="0"/>
                      <a:pt x="3451" y="1260"/>
                    </a:cubicBezTo>
                    <a:cubicBezTo>
                      <a:pt x="2675" y="1861"/>
                      <a:pt x="2210" y="2753"/>
                      <a:pt x="1803" y="3645"/>
                    </a:cubicBezTo>
                    <a:cubicBezTo>
                      <a:pt x="640" y="6243"/>
                      <a:pt x="0" y="9519"/>
                      <a:pt x="1725" y="11768"/>
                    </a:cubicBezTo>
                    <a:cubicBezTo>
                      <a:pt x="2540" y="12834"/>
                      <a:pt x="3800" y="13512"/>
                      <a:pt x="4595" y="14617"/>
                    </a:cubicBezTo>
                    <a:cubicBezTo>
                      <a:pt x="5641" y="16052"/>
                      <a:pt x="5719" y="17952"/>
                      <a:pt x="5544" y="19696"/>
                    </a:cubicBezTo>
                    <a:cubicBezTo>
                      <a:pt x="5351" y="21461"/>
                      <a:pt x="4963" y="23225"/>
                      <a:pt x="5157" y="24969"/>
                    </a:cubicBezTo>
                    <a:cubicBezTo>
                      <a:pt x="5816" y="30436"/>
                      <a:pt x="11864" y="33422"/>
                      <a:pt x="16614" y="30650"/>
                    </a:cubicBezTo>
                    <a:cubicBezTo>
                      <a:pt x="18397" y="29603"/>
                      <a:pt x="19677" y="27877"/>
                      <a:pt x="21150" y="2642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929050" y="3365875"/>
                <a:ext cx="837000" cy="811800"/>
              </a:xfrm>
              <a:custGeom>
                <a:avLst/>
                <a:gdLst/>
                <a:ahLst/>
                <a:cxnLst/>
                <a:rect l="l" t="t" r="r" b="b"/>
                <a:pathLst>
                  <a:path w="33480" h="32472" fill="none" extrusionOk="0">
                    <a:moveTo>
                      <a:pt x="20472" y="25687"/>
                    </a:moveTo>
                    <a:cubicBezTo>
                      <a:pt x="21868" y="24330"/>
                      <a:pt x="23845" y="23380"/>
                      <a:pt x="25784" y="23535"/>
                    </a:cubicBezTo>
                    <a:cubicBezTo>
                      <a:pt x="25958" y="23554"/>
                      <a:pt x="26113" y="23554"/>
                      <a:pt x="26268" y="23535"/>
                    </a:cubicBezTo>
                    <a:cubicBezTo>
                      <a:pt x="28168" y="23399"/>
                      <a:pt x="30049" y="22779"/>
                      <a:pt x="31406" y="21461"/>
                    </a:cubicBezTo>
                    <a:cubicBezTo>
                      <a:pt x="32821" y="20084"/>
                      <a:pt x="33480" y="17835"/>
                      <a:pt x="32685" y="16013"/>
                    </a:cubicBezTo>
                    <a:cubicBezTo>
                      <a:pt x="31444" y="13183"/>
                      <a:pt x="27373" y="12369"/>
                      <a:pt x="26307" y="9461"/>
                    </a:cubicBezTo>
                    <a:cubicBezTo>
                      <a:pt x="25629" y="7580"/>
                      <a:pt x="26443" y="5370"/>
                      <a:pt x="25687" y="3529"/>
                    </a:cubicBezTo>
                    <a:cubicBezTo>
                      <a:pt x="25125" y="2172"/>
                      <a:pt x="23787" y="1241"/>
                      <a:pt x="22333" y="931"/>
                    </a:cubicBezTo>
                    <a:cubicBezTo>
                      <a:pt x="20898" y="640"/>
                      <a:pt x="19406" y="911"/>
                      <a:pt x="18029" y="1454"/>
                    </a:cubicBezTo>
                    <a:cubicBezTo>
                      <a:pt x="16944" y="1881"/>
                      <a:pt x="15897" y="2462"/>
                      <a:pt x="14734" y="2637"/>
                    </a:cubicBezTo>
                    <a:cubicBezTo>
                      <a:pt x="12776" y="2908"/>
                      <a:pt x="10895" y="1900"/>
                      <a:pt x="9054" y="1183"/>
                    </a:cubicBezTo>
                    <a:cubicBezTo>
                      <a:pt x="7212" y="446"/>
                      <a:pt x="4944" y="0"/>
                      <a:pt x="3374" y="1222"/>
                    </a:cubicBezTo>
                    <a:cubicBezTo>
                      <a:pt x="2617" y="1803"/>
                      <a:pt x="2152" y="2676"/>
                      <a:pt x="1764" y="3548"/>
                    </a:cubicBezTo>
                    <a:cubicBezTo>
                      <a:pt x="640" y="6068"/>
                      <a:pt x="0" y="9228"/>
                      <a:pt x="1668" y="11419"/>
                    </a:cubicBezTo>
                    <a:cubicBezTo>
                      <a:pt x="2462" y="12465"/>
                      <a:pt x="3684" y="13125"/>
                      <a:pt x="4459" y="14191"/>
                    </a:cubicBezTo>
                    <a:cubicBezTo>
                      <a:pt x="5448" y="15587"/>
                      <a:pt x="5525" y="17428"/>
                      <a:pt x="5351" y="19134"/>
                    </a:cubicBezTo>
                    <a:cubicBezTo>
                      <a:pt x="5176" y="20840"/>
                      <a:pt x="4789" y="22546"/>
                      <a:pt x="4983" y="24233"/>
                    </a:cubicBezTo>
                    <a:cubicBezTo>
                      <a:pt x="5603" y="29544"/>
                      <a:pt x="11457" y="32472"/>
                      <a:pt x="16071" y="29777"/>
                    </a:cubicBezTo>
                    <a:cubicBezTo>
                      <a:pt x="17797" y="28769"/>
                      <a:pt x="19037" y="27102"/>
                      <a:pt x="20472" y="25687"/>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940200" y="3375575"/>
                <a:ext cx="811325" cy="787075"/>
              </a:xfrm>
              <a:custGeom>
                <a:avLst/>
                <a:gdLst/>
                <a:ahLst/>
                <a:cxnLst/>
                <a:rect l="l" t="t" r="r" b="b"/>
                <a:pathLst>
                  <a:path w="32453" h="31483" fill="none" extrusionOk="0">
                    <a:moveTo>
                      <a:pt x="19832" y="24930"/>
                    </a:moveTo>
                    <a:cubicBezTo>
                      <a:pt x="21189" y="23612"/>
                      <a:pt x="23108" y="22701"/>
                      <a:pt x="24989" y="22856"/>
                    </a:cubicBezTo>
                    <a:cubicBezTo>
                      <a:pt x="25144" y="22875"/>
                      <a:pt x="25299" y="22875"/>
                      <a:pt x="25454" y="22856"/>
                    </a:cubicBezTo>
                    <a:cubicBezTo>
                      <a:pt x="27276" y="22740"/>
                      <a:pt x="29118" y="22139"/>
                      <a:pt x="30436" y="20859"/>
                    </a:cubicBezTo>
                    <a:cubicBezTo>
                      <a:pt x="31813" y="19522"/>
                      <a:pt x="32452" y="17350"/>
                      <a:pt x="31696" y="15586"/>
                    </a:cubicBezTo>
                    <a:cubicBezTo>
                      <a:pt x="30475" y="12834"/>
                      <a:pt x="26559" y="12019"/>
                      <a:pt x="25532" y="9208"/>
                    </a:cubicBezTo>
                    <a:cubicBezTo>
                      <a:pt x="24853" y="7386"/>
                      <a:pt x="25648" y="5254"/>
                      <a:pt x="24931" y="3451"/>
                    </a:cubicBezTo>
                    <a:cubicBezTo>
                      <a:pt x="24388" y="2133"/>
                      <a:pt x="23089" y="1221"/>
                      <a:pt x="21693" y="931"/>
                    </a:cubicBezTo>
                    <a:cubicBezTo>
                      <a:pt x="20297" y="640"/>
                      <a:pt x="18843" y="911"/>
                      <a:pt x="17506" y="1415"/>
                    </a:cubicBezTo>
                    <a:cubicBezTo>
                      <a:pt x="16459" y="1822"/>
                      <a:pt x="15431" y="2404"/>
                      <a:pt x="14307" y="2559"/>
                    </a:cubicBezTo>
                    <a:cubicBezTo>
                      <a:pt x="12407" y="2811"/>
                      <a:pt x="10585" y="1861"/>
                      <a:pt x="8801" y="1144"/>
                    </a:cubicBezTo>
                    <a:cubicBezTo>
                      <a:pt x="7018" y="427"/>
                      <a:pt x="4827" y="0"/>
                      <a:pt x="3296" y="1163"/>
                    </a:cubicBezTo>
                    <a:cubicBezTo>
                      <a:pt x="2579" y="1725"/>
                      <a:pt x="2113" y="2578"/>
                      <a:pt x="1726" y="3412"/>
                    </a:cubicBezTo>
                    <a:cubicBezTo>
                      <a:pt x="640" y="5855"/>
                      <a:pt x="0" y="8918"/>
                      <a:pt x="1629" y="11050"/>
                    </a:cubicBezTo>
                    <a:cubicBezTo>
                      <a:pt x="2404" y="12058"/>
                      <a:pt x="3567" y="12717"/>
                      <a:pt x="4323" y="13745"/>
                    </a:cubicBezTo>
                    <a:cubicBezTo>
                      <a:pt x="5293" y="15102"/>
                      <a:pt x="5351" y="16885"/>
                      <a:pt x="5176" y="18533"/>
                    </a:cubicBezTo>
                    <a:cubicBezTo>
                      <a:pt x="5002" y="20181"/>
                      <a:pt x="4614" y="21848"/>
                      <a:pt x="4808" y="23496"/>
                    </a:cubicBezTo>
                    <a:cubicBezTo>
                      <a:pt x="5390" y="28633"/>
                      <a:pt x="11070" y="31483"/>
                      <a:pt x="15528" y="28885"/>
                    </a:cubicBezTo>
                    <a:cubicBezTo>
                      <a:pt x="17215" y="27916"/>
                      <a:pt x="18436" y="26307"/>
                      <a:pt x="19832" y="2493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51825" y="3384275"/>
                <a:ext cx="785150" cy="763350"/>
              </a:xfrm>
              <a:custGeom>
                <a:avLst/>
                <a:gdLst/>
                <a:ahLst/>
                <a:cxnLst/>
                <a:rect l="l" t="t" r="r" b="b"/>
                <a:pathLst>
                  <a:path w="31406" h="30534" fill="none" extrusionOk="0">
                    <a:moveTo>
                      <a:pt x="19154" y="24214"/>
                    </a:moveTo>
                    <a:cubicBezTo>
                      <a:pt x="20472" y="22935"/>
                      <a:pt x="22333" y="22062"/>
                      <a:pt x="24155" y="22217"/>
                    </a:cubicBezTo>
                    <a:cubicBezTo>
                      <a:pt x="24311" y="22237"/>
                      <a:pt x="24466" y="22237"/>
                      <a:pt x="24601" y="22217"/>
                    </a:cubicBezTo>
                    <a:cubicBezTo>
                      <a:pt x="26385" y="22101"/>
                      <a:pt x="28168" y="21519"/>
                      <a:pt x="29428" y="20298"/>
                    </a:cubicBezTo>
                    <a:cubicBezTo>
                      <a:pt x="30766" y="18999"/>
                      <a:pt x="31406" y="16906"/>
                      <a:pt x="30669" y="15180"/>
                    </a:cubicBezTo>
                    <a:cubicBezTo>
                      <a:pt x="29525" y="12524"/>
                      <a:pt x="25706" y="11729"/>
                      <a:pt x="24718" y="8977"/>
                    </a:cubicBezTo>
                    <a:cubicBezTo>
                      <a:pt x="24078" y="7213"/>
                      <a:pt x="24853" y="5158"/>
                      <a:pt x="24155" y="3413"/>
                    </a:cubicBezTo>
                    <a:cubicBezTo>
                      <a:pt x="23632" y="2133"/>
                      <a:pt x="22372" y="1242"/>
                      <a:pt x="21015" y="970"/>
                    </a:cubicBezTo>
                    <a:cubicBezTo>
                      <a:pt x="19677" y="680"/>
                      <a:pt x="18262" y="932"/>
                      <a:pt x="16983" y="1416"/>
                    </a:cubicBezTo>
                    <a:cubicBezTo>
                      <a:pt x="15955" y="1823"/>
                      <a:pt x="14966" y="2366"/>
                      <a:pt x="13881" y="2521"/>
                    </a:cubicBezTo>
                    <a:cubicBezTo>
                      <a:pt x="12020" y="2754"/>
                      <a:pt x="10256" y="1823"/>
                      <a:pt x="8550" y="1125"/>
                    </a:cubicBezTo>
                    <a:cubicBezTo>
                      <a:pt x="6824" y="427"/>
                      <a:pt x="4692" y="1"/>
                      <a:pt x="3219" y="1145"/>
                    </a:cubicBezTo>
                    <a:cubicBezTo>
                      <a:pt x="2501" y="1688"/>
                      <a:pt x="2055" y="2502"/>
                      <a:pt x="1687" y="3316"/>
                    </a:cubicBezTo>
                    <a:cubicBezTo>
                      <a:pt x="621" y="5681"/>
                      <a:pt x="0" y="8647"/>
                      <a:pt x="1571" y="10721"/>
                    </a:cubicBezTo>
                    <a:cubicBezTo>
                      <a:pt x="2307" y="11691"/>
                      <a:pt x="3451" y="12330"/>
                      <a:pt x="4168" y="13339"/>
                    </a:cubicBezTo>
                    <a:cubicBezTo>
                      <a:pt x="5099" y="14637"/>
                      <a:pt x="5157" y="16382"/>
                      <a:pt x="4983" y="17972"/>
                    </a:cubicBezTo>
                    <a:cubicBezTo>
                      <a:pt x="4808" y="19581"/>
                      <a:pt x="4440" y="21170"/>
                      <a:pt x="4614" y="22779"/>
                    </a:cubicBezTo>
                    <a:cubicBezTo>
                      <a:pt x="5157" y="27762"/>
                      <a:pt x="10643" y="30534"/>
                      <a:pt x="15005" y="28033"/>
                    </a:cubicBezTo>
                    <a:cubicBezTo>
                      <a:pt x="16634" y="27083"/>
                      <a:pt x="17797" y="25532"/>
                      <a:pt x="19154" y="2421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963450" y="3393500"/>
                <a:ext cx="759000" cy="739100"/>
              </a:xfrm>
              <a:custGeom>
                <a:avLst/>
                <a:gdLst/>
                <a:ahLst/>
                <a:cxnLst/>
                <a:rect l="l" t="t" r="r" b="b"/>
                <a:pathLst>
                  <a:path w="30360" h="29564" fill="none" extrusionOk="0">
                    <a:moveTo>
                      <a:pt x="18495" y="23477"/>
                    </a:moveTo>
                    <a:cubicBezTo>
                      <a:pt x="19774" y="22236"/>
                      <a:pt x="21577" y="21383"/>
                      <a:pt x="23342" y="21557"/>
                    </a:cubicBezTo>
                    <a:cubicBezTo>
                      <a:pt x="23477" y="21557"/>
                      <a:pt x="23632" y="21557"/>
                      <a:pt x="23768" y="21557"/>
                    </a:cubicBezTo>
                    <a:cubicBezTo>
                      <a:pt x="25493" y="21441"/>
                      <a:pt x="27219" y="20898"/>
                      <a:pt x="28440" y="19696"/>
                    </a:cubicBezTo>
                    <a:cubicBezTo>
                      <a:pt x="29739" y="18456"/>
                      <a:pt x="30359" y="16420"/>
                      <a:pt x="29661" y="14772"/>
                    </a:cubicBezTo>
                    <a:cubicBezTo>
                      <a:pt x="28556" y="12175"/>
                      <a:pt x="24854" y="11399"/>
                      <a:pt x="23923" y="8743"/>
                    </a:cubicBezTo>
                    <a:cubicBezTo>
                      <a:pt x="23303" y="7037"/>
                      <a:pt x="24059" y="5041"/>
                      <a:pt x="23380" y="3354"/>
                    </a:cubicBezTo>
                    <a:cubicBezTo>
                      <a:pt x="22896" y="2113"/>
                      <a:pt x="21674" y="1260"/>
                      <a:pt x="20356" y="970"/>
                    </a:cubicBezTo>
                    <a:cubicBezTo>
                      <a:pt x="19057" y="698"/>
                      <a:pt x="17700" y="931"/>
                      <a:pt x="16440" y="1416"/>
                    </a:cubicBezTo>
                    <a:cubicBezTo>
                      <a:pt x="15451" y="1784"/>
                      <a:pt x="14501" y="2327"/>
                      <a:pt x="13435" y="2462"/>
                    </a:cubicBezTo>
                    <a:cubicBezTo>
                      <a:pt x="11652" y="2695"/>
                      <a:pt x="9946" y="1784"/>
                      <a:pt x="8279" y="1105"/>
                    </a:cubicBezTo>
                    <a:cubicBezTo>
                      <a:pt x="6611" y="427"/>
                      <a:pt x="4556" y="0"/>
                      <a:pt x="3122" y="1105"/>
                    </a:cubicBezTo>
                    <a:cubicBezTo>
                      <a:pt x="2424" y="1629"/>
                      <a:pt x="1998" y="2424"/>
                      <a:pt x="1649" y="3199"/>
                    </a:cubicBezTo>
                    <a:cubicBezTo>
                      <a:pt x="602" y="5487"/>
                      <a:pt x="1" y="8356"/>
                      <a:pt x="1493" y="10352"/>
                    </a:cubicBezTo>
                    <a:cubicBezTo>
                      <a:pt x="2230" y="11322"/>
                      <a:pt x="3316" y="11923"/>
                      <a:pt x="4014" y="12911"/>
                    </a:cubicBezTo>
                    <a:cubicBezTo>
                      <a:pt x="4905" y="14171"/>
                      <a:pt x="4983" y="15858"/>
                      <a:pt x="4789" y="17389"/>
                    </a:cubicBezTo>
                    <a:cubicBezTo>
                      <a:pt x="4595" y="18940"/>
                      <a:pt x="4246" y="20491"/>
                      <a:pt x="4401" y="22042"/>
                    </a:cubicBezTo>
                    <a:cubicBezTo>
                      <a:pt x="4925" y="26869"/>
                      <a:pt x="10237" y="29564"/>
                      <a:pt x="14443" y="27160"/>
                    </a:cubicBezTo>
                    <a:cubicBezTo>
                      <a:pt x="16033" y="26249"/>
                      <a:pt x="17177" y="24737"/>
                      <a:pt x="18495" y="23477"/>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74600" y="3402700"/>
                <a:ext cx="733800" cy="714875"/>
              </a:xfrm>
              <a:custGeom>
                <a:avLst/>
                <a:gdLst/>
                <a:ahLst/>
                <a:cxnLst/>
                <a:rect l="l" t="t" r="r" b="b"/>
                <a:pathLst>
                  <a:path w="29352" h="28595" fill="none" extrusionOk="0">
                    <a:moveTo>
                      <a:pt x="17836" y="22721"/>
                    </a:moveTo>
                    <a:cubicBezTo>
                      <a:pt x="19076" y="21538"/>
                      <a:pt x="20821" y="20724"/>
                      <a:pt x="22527" y="20879"/>
                    </a:cubicBezTo>
                    <a:cubicBezTo>
                      <a:pt x="22663" y="20899"/>
                      <a:pt x="22818" y="20899"/>
                      <a:pt x="22954" y="20879"/>
                    </a:cubicBezTo>
                    <a:cubicBezTo>
                      <a:pt x="24601" y="20782"/>
                      <a:pt x="26288" y="20259"/>
                      <a:pt x="27471" y="19115"/>
                    </a:cubicBezTo>
                    <a:cubicBezTo>
                      <a:pt x="28731" y="17894"/>
                      <a:pt x="29351" y="15955"/>
                      <a:pt x="28653" y="14346"/>
                    </a:cubicBezTo>
                    <a:cubicBezTo>
                      <a:pt x="27587" y="11865"/>
                      <a:pt x="24039" y="11089"/>
                      <a:pt x="23128" y="8511"/>
                    </a:cubicBezTo>
                    <a:cubicBezTo>
                      <a:pt x="22527" y="6863"/>
                      <a:pt x="23264" y="4944"/>
                      <a:pt x="22624" y="3296"/>
                    </a:cubicBezTo>
                    <a:cubicBezTo>
                      <a:pt x="22139" y="2094"/>
                      <a:pt x="20976" y="1261"/>
                      <a:pt x="19716" y="989"/>
                    </a:cubicBezTo>
                    <a:cubicBezTo>
                      <a:pt x="18456" y="718"/>
                      <a:pt x="17138" y="951"/>
                      <a:pt x="15917" y="1396"/>
                    </a:cubicBezTo>
                    <a:cubicBezTo>
                      <a:pt x="14947" y="1765"/>
                      <a:pt x="14036" y="2269"/>
                      <a:pt x="13009" y="2405"/>
                    </a:cubicBezTo>
                    <a:cubicBezTo>
                      <a:pt x="11283" y="2637"/>
                      <a:pt x="9635" y="1745"/>
                      <a:pt x="8026" y="1067"/>
                    </a:cubicBezTo>
                    <a:cubicBezTo>
                      <a:pt x="6417" y="408"/>
                      <a:pt x="4440" y="1"/>
                      <a:pt x="3044" y="1048"/>
                    </a:cubicBezTo>
                    <a:cubicBezTo>
                      <a:pt x="2385" y="1552"/>
                      <a:pt x="1959" y="2327"/>
                      <a:pt x="1610" y="3083"/>
                    </a:cubicBezTo>
                    <a:cubicBezTo>
                      <a:pt x="582" y="5293"/>
                      <a:pt x="1" y="8065"/>
                      <a:pt x="1455" y="10004"/>
                    </a:cubicBezTo>
                    <a:cubicBezTo>
                      <a:pt x="2133" y="10934"/>
                      <a:pt x="3199" y="11535"/>
                      <a:pt x="3878" y="12466"/>
                    </a:cubicBezTo>
                    <a:cubicBezTo>
                      <a:pt x="4731" y="13707"/>
                      <a:pt x="4789" y="15316"/>
                      <a:pt x="4614" y="16808"/>
                    </a:cubicBezTo>
                    <a:cubicBezTo>
                      <a:pt x="4440" y="18301"/>
                      <a:pt x="4072" y="19813"/>
                      <a:pt x="4227" y="21306"/>
                    </a:cubicBezTo>
                    <a:cubicBezTo>
                      <a:pt x="4731" y="25958"/>
                      <a:pt x="9849" y="28595"/>
                      <a:pt x="13920" y="26269"/>
                    </a:cubicBezTo>
                    <a:cubicBezTo>
                      <a:pt x="15451" y="25396"/>
                      <a:pt x="16556" y="23942"/>
                      <a:pt x="17836" y="2272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985750" y="3411900"/>
                <a:ext cx="708100" cy="690650"/>
              </a:xfrm>
              <a:custGeom>
                <a:avLst/>
                <a:gdLst/>
                <a:ahLst/>
                <a:cxnLst/>
                <a:rect l="l" t="t" r="r" b="b"/>
                <a:pathLst>
                  <a:path w="28324" h="27626" fill="none" extrusionOk="0">
                    <a:moveTo>
                      <a:pt x="17196" y="21985"/>
                    </a:moveTo>
                    <a:cubicBezTo>
                      <a:pt x="18378" y="20841"/>
                      <a:pt x="20084" y="20065"/>
                      <a:pt x="21732" y="20221"/>
                    </a:cubicBezTo>
                    <a:cubicBezTo>
                      <a:pt x="21849" y="20240"/>
                      <a:pt x="21984" y="20240"/>
                      <a:pt x="22120" y="20221"/>
                    </a:cubicBezTo>
                    <a:cubicBezTo>
                      <a:pt x="23729" y="20143"/>
                      <a:pt x="25338" y="19620"/>
                      <a:pt x="26501" y="18534"/>
                    </a:cubicBezTo>
                    <a:cubicBezTo>
                      <a:pt x="27723" y="17371"/>
                      <a:pt x="28323" y="15471"/>
                      <a:pt x="27664" y="13920"/>
                    </a:cubicBezTo>
                    <a:cubicBezTo>
                      <a:pt x="26637" y="11497"/>
                      <a:pt x="23206" y="10760"/>
                      <a:pt x="22333" y="8279"/>
                    </a:cubicBezTo>
                    <a:cubicBezTo>
                      <a:pt x="21771" y="6670"/>
                      <a:pt x="22488" y="4809"/>
                      <a:pt x="21868" y="3238"/>
                    </a:cubicBezTo>
                    <a:cubicBezTo>
                      <a:pt x="21422" y="2075"/>
                      <a:pt x="20278" y="1261"/>
                      <a:pt x="19076" y="990"/>
                    </a:cubicBezTo>
                    <a:cubicBezTo>
                      <a:pt x="17855" y="718"/>
                      <a:pt x="16576" y="932"/>
                      <a:pt x="15412" y="1377"/>
                    </a:cubicBezTo>
                    <a:cubicBezTo>
                      <a:pt x="14482" y="1726"/>
                      <a:pt x="13571" y="2211"/>
                      <a:pt x="12601" y="2347"/>
                    </a:cubicBezTo>
                    <a:cubicBezTo>
                      <a:pt x="10934" y="2560"/>
                      <a:pt x="9345" y="1688"/>
                      <a:pt x="7794" y="1048"/>
                    </a:cubicBezTo>
                    <a:cubicBezTo>
                      <a:pt x="6223" y="408"/>
                      <a:pt x="4304" y="1"/>
                      <a:pt x="2967" y="1009"/>
                    </a:cubicBezTo>
                    <a:cubicBezTo>
                      <a:pt x="2327" y="1494"/>
                      <a:pt x="1920" y="2230"/>
                      <a:pt x="1571" y="2967"/>
                    </a:cubicBezTo>
                    <a:cubicBezTo>
                      <a:pt x="582" y="5080"/>
                      <a:pt x="1" y="7755"/>
                      <a:pt x="1396" y="9655"/>
                    </a:cubicBezTo>
                    <a:cubicBezTo>
                      <a:pt x="2055" y="10547"/>
                      <a:pt x="3102" y="11109"/>
                      <a:pt x="3723" y="12040"/>
                    </a:cubicBezTo>
                    <a:cubicBezTo>
                      <a:pt x="4556" y="13222"/>
                      <a:pt x="4595" y="14792"/>
                      <a:pt x="4421" y="16227"/>
                    </a:cubicBezTo>
                    <a:cubicBezTo>
                      <a:pt x="4246" y="17681"/>
                      <a:pt x="3897" y="19116"/>
                      <a:pt x="4052" y="20569"/>
                    </a:cubicBezTo>
                    <a:cubicBezTo>
                      <a:pt x="4498" y="25067"/>
                      <a:pt x="9441" y="27626"/>
                      <a:pt x="13377" y="25397"/>
                    </a:cubicBezTo>
                    <a:cubicBezTo>
                      <a:pt x="14870" y="24563"/>
                      <a:pt x="15955" y="23167"/>
                      <a:pt x="17196" y="2198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997375" y="3420625"/>
                <a:ext cx="681925" cy="666425"/>
              </a:xfrm>
              <a:custGeom>
                <a:avLst/>
                <a:gdLst/>
                <a:ahLst/>
                <a:cxnLst/>
                <a:rect l="l" t="t" r="r" b="b"/>
                <a:pathLst>
                  <a:path w="27277" h="26657" fill="none" extrusionOk="0">
                    <a:moveTo>
                      <a:pt x="16518" y="21248"/>
                    </a:moveTo>
                    <a:cubicBezTo>
                      <a:pt x="17681" y="20162"/>
                      <a:pt x="19309" y="19426"/>
                      <a:pt x="20899" y="19581"/>
                    </a:cubicBezTo>
                    <a:cubicBezTo>
                      <a:pt x="21035" y="19581"/>
                      <a:pt x="21151" y="19581"/>
                      <a:pt x="21287" y="19581"/>
                    </a:cubicBezTo>
                    <a:cubicBezTo>
                      <a:pt x="22838" y="19503"/>
                      <a:pt x="24388" y="19019"/>
                      <a:pt x="25513" y="17952"/>
                    </a:cubicBezTo>
                    <a:cubicBezTo>
                      <a:pt x="26695" y="16847"/>
                      <a:pt x="27277" y="15025"/>
                      <a:pt x="26657" y="13513"/>
                    </a:cubicBezTo>
                    <a:cubicBezTo>
                      <a:pt x="25687" y="11187"/>
                      <a:pt x="22353" y="10450"/>
                      <a:pt x="21539" y="8046"/>
                    </a:cubicBezTo>
                    <a:cubicBezTo>
                      <a:pt x="20996" y="6495"/>
                      <a:pt x="21694" y="4712"/>
                      <a:pt x="21093" y="3200"/>
                    </a:cubicBezTo>
                    <a:cubicBezTo>
                      <a:pt x="20666" y="2075"/>
                      <a:pt x="19581" y="1280"/>
                      <a:pt x="18398" y="1028"/>
                    </a:cubicBezTo>
                    <a:cubicBezTo>
                      <a:pt x="17235" y="757"/>
                      <a:pt x="15994" y="970"/>
                      <a:pt x="14870" y="1377"/>
                    </a:cubicBezTo>
                    <a:cubicBezTo>
                      <a:pt x="13978" y="1707"/>
                      <a:pt x="13106" y="2172"/>
                      <a:pt x="12156" y="2288"/>
                    </a:cubicBezTo>
                    <a:cubicBezTo>
                      <a:pt x="10547" y="2502"/>
                      <a:pt x="9015" y="1649"/>
                      <a:pt x="7523" y="1028"/>
                    </a:cubicBezTo>
                    <a:cubicBezTo>
                      <a:pt x="6030" y="408"/>
                      <a:pt x="4188" y="1"/>
                      <a:pt x="2889" y="970"/>
                    </a:cubicBezTo>
                    <a:cubicBezTo>
                      <a:pt x="2250" y="1435"/>
                      <a:pt x="1862" y="2153"/>
                      <a:pt x="1532" y="2851"/>
                    </a:cubicBezTo>
                    <a:cubicBezTo>
                      <a:pt x="563" y="4906"/>
                      <a:pt x="1" y="7484"/>
                      <a:pt x="1338" y="9306"/>
                    </a:cubicBezTo>
                    <a:cubicBezTo>
                      <a:pt x="1978" y="10159"/>
                      <a:pt x="2967" y="10721"/>
                      <a:pt x="3568" y="11613"/>
                    </a:cubicBezTo>
                    <a:cubicBezTo>
                      <a:pt x="4382" y="12757"/>
                      <a:pt x="4401" y="14269"/>
                      <a:pt x="4246" y="15665"/>
                    </a:cubicBezTo>
                    <a:cubicBezTo>
                      <a:pt x="4072" y="17041"/>
                      <a:pt x="3723" y="18437"/>
                      <a:pt x="3859" y="19833"/>
                    </a:cubicBezTo>
                    <a:cubicBezTo>
                      <a:pt x="4285" y="24175"/>
                      <a:pt x="9035" y="26657"/>
                      <a:pt x="12834" y="24524"/>
                    </a:cubicBezTo>
                    <a:cubicBezTo>
                      <a:pt x="14288" y="23749"/>
                      <a:pt x="15316" y="22392"/>
                      <a:pt x="16518" y="2124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009025" y="3429850"/>
                <a:ext cx="655250" cy="642175"/>
              </a:xfrm>
              <a:custGeom>
                <a:avLst/>
                <a:gdLst/>
                <a:ahLst/>
                <a:cxnLst/>
                <a:rect l="l" t="t" r="r" b="b"/>
                <a:pathLst>
                  <a:path w="26210" h="25687" fill="none" extrusionOk="0">
                    <a:moveTo>
                      <a:pt x="15838" y="20511"/>
                    </a:moveTo>
                    <a:cubicBezTo>
                      <a:pt x="16963" y="19464"/>
                      <a:pt x="18552" y="18746"/>
                      <a:pt x="20065" y="18921"/>
                    </a:cubicBezTo>
                    <a:cubicBezTo>
                      <a:pt x="20200" y="18921"/>
                      <a:pt x="20317" y="18921"/>
                      <a:pt x="20452" y="18921"/>
                    </a:cubicBezTo>
                    <a:cubicBezTo>
                      <a:pt x="21926" y="18843"/>
                      <a:pt x="23438" y="18378"/>
                      <a:pt x="24523" y="17370"/>
                    </a:cubicBezTo>
                    <a:cubicBezTo>
                      <a:pt x="25667" y="16284"/>
                      <a:pt x="26210" y="14540"/>
                      <a:pt x="25628" y="13105"/>
                    </a:cubicBezTo>
                    <a:cubicBezTo>
                      <a:pt x="24698" y="10837"/>
                      <a:pt x="21519" y="10120"/>
                      <a:pt x="20724" y="7813"/>
                    </a:cubicBezTo>
                    <a:cubicBezTo>
                      <a:pt x="20220" y="6320"/>
                      <a:pt x="20898" y="4595"/>
                      <a:pt x="20336" y="3121"/>
                    </a:cubicBezTo>
                    <a:cubicBezTo>
                      <a:pt x="19909" y="2055"/>
                      <a:pt x="18882" y="1299"/>
                      <a:pt x="17738" y="1028"/>
                    </a:cubicBezTo>
                    <a:cubicBezTo>
                      <a:pt x="16594" y="814"/>
                      <a:pt x="15431" y="931"/>
                      <a:pt x="14346" y="1357"/>
                    </a:cubicBezTo>
                    <a:cubicBezTo>
                      <a:pt x="13473" y="1667"/>
                      <a:pt x="12659" y="2133"/>
                      <a:pt x="11729" y="2230"/>
                    </a:cubicBezTo>
                    <a:cubicBezTo>
                      <a:pt x="10178" y="2424"/>
                      <a:pt x="8704" y="1609"/>
                      <a:pt x="7270" y="989"/>
                    </a:cubicBezTo>
                    <a:cubicBezTo>
                      <a:pt x="5835" y="388"/>
                      <a:pt x="4052" y="0"/>
                      <a:pt x="2811" y="931"/>
                    </a:cubicBezTo>
                    <a:cubicBezTo>
                      <a:pt x="2191" y="1377"/>
                      <a:pt x="1822" y="2055"/>
                      <a:pt x="1493" y="2734"/>
                    </a:cubicBezTo>
                    <a:cubicBezTo>
                      <a:pt x="562" y="4692"/>
                      <a:pt x="0" y="7173"/>
                      <a:pt x="1280" y="8937"/>
                    </a:cubicBezTo>
                    <a:cubicBezTo>
                      <a:pt x="1900" y="9771"/>
                      <a:pt x="2850" y="10314"/>
                      <a:pt x="3431" y="11167"/>
                    </a:cubicBezTo>
                    <a:cubicBezTo>
                      <a:pt x="4187" y="12291"/>
                      <a:pt x="4226" y="13745"/>
                      <a:pt x="4052" y="15083"/>
                    </a:cubicBezTo>
                    <a:cubicBezTo>
                      <a:pt x="3877" y="16420"/>
                      <a:pt x="3548" y="17738"/>
                      <a:pt x="3664" y="19095"/>
                    </a:cubicBezTo>
                    <a:cubicBezTo>
                      <a:pt x="4052" y="23283"/>
                      <a:pt x="8627" y="25687"/>
                      <a:pt x="12310" y="23651"/>
                    </a:cubicBezTo>
                    <a:cubicBezTo>
                      <a:pt x="13687" y="22895"/>
                      <a:pt x="14695" y="21596"/>
                      <a:pt x="15838" y="2051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020150" y="3439050"/>
                <a:ext cx="630075" cy="617950"/>
              </a:xfrm>
              <a:custGeom>
                <a:avLst/>
                <a:gdLst/>
                <a:ahLst/>
                <a:cxnLst/>
                <a:rect l="l" t="t" r="r" b="b"/>
                <a:pathLst>
                  <a:path w="25203" h="24718" fill="none" extrusionOk="0">
                    <a:moveTo>
                      <a:pt x="15200" y="19774"/>
                    </a:moveTo>
                    <a:cubicBezTo>
                      <a:pt x="16285" y="18766"/>
                      <a:pt x="17797" y="18068"/>
                      <a:pt x="19271" y="18243"/>
                    </a:cubicBezTo>
                    <a:cubicBezTo>
                      <a:pt x="19387" y="18262"/>
                      <a:pt x="19503" y="18262"/>
                      <a:pt x="19620" y="18243"/>
                    </a:cubicBezTo>
                    <a:cubicBezTo>
                      <a:pt x="21054" y="18185"/>
                      <a:pt x="22508" y="17758"/>
                      <a:pt x="23555" y="16769"/>
                    </a:cubicBezTo>
                    <a:cubicBezTo>
                      <a:pt x="24660" y="15761"/>
                      <a:pt x="25203" y="14075"/>
                      <a:pt x="24641" y="12679"/>
                    </a:cubicBezTo>
                    <a:cubicBezTo>
                      <a:pt x="23749" y="10508"/>
                      <a:pt x="20686" y="9810"/>
                      <a:pt x="19930" y="7581"/>
                    </a:cubicBezTo>
                    <a:cubicBezTo>
                      <a:pt x="19445" y="6146"/>
                      <a:pt x="20104" y="4498"/>
                      <a:pt x="19581" y="3083"/>
                    </a:cubicBezTo>
                    <a:cubicBezTo>
                      <a:pt x="19193" y="2036"/>
                      <a:pt x="18185" y="1299"/>
                      <a:pt x="17099" y="1047"/>
                    </a:cubicBezTo>
                    <a:cubicBezTo>
                      <a:pt x="15994" y="834"/>
                      <a:pt x="14870" y="931"/>
                      <a:pt x="13823" y="1338"/>
                    </a:cubicBezTo>
                    <a:cubicBezTo>
                      <a:pt x="12990" y="1648"/>
                      <a:pt x="12195" y="2075"/>
                      <a:pt x="11303" y="2172"/>
                    </a:cubicBezTo>
                    <a:cubicBezTo>
                      <a:pt x="9810" y="2346"/>
                      <a:pt x="8395" y="1551"/>
                      <a:pt x="7019" y="970"/>
                    </a:cubicBezTo>
                    <a:cubicBezTo>
                      <a:pt x="5642" y="369"/>
                      <a:pt x="3936" y="1"/>
                      <a:pt x="2715" y="892"/>
                    </a:cubicBezTo>
                    <a:cubicBezTo>
                      <a:pt x="2133" y="1319"/>
                      <a:pt x="1765" y="1959"/>
                      <a:pt x="1455" y="2618"/>
                    </a:cubicBezTo>
                    <a:cubicBezTo>
                      <a:pt x="544" y="4498"/>
                      <a:pt x="1" y="6883"/>
                      <a:pt x="1222" y="8589"/>
                    </a:cubicBezTo>
                    <a:cubicBezTo>
                      <a:pt x="1823" y="9383"/>
                      <a:pt x="2715" y="9907"/>
                      <a:pt x="3277" y="10740"/>
                    </a:cubicBezTo>
                    <a:cubicBezTo>
                      <a:pt x="4014" y="11807"/>
                      <a:pt x="4033" y="13202"/>
                      <a:pt x="3859" y="14501"/>
                    </a:cubicBezTo>
                    <a:cubicBezTo>
                      <a:pt x="3704" y="15781"/>
                      <a:pt x="3374" y="17060"/>
                      <a:pt x="3490" y="18359"/>
                    </a:cubicBezTo>
                    <a:cubicBezTo>
                      <a:pt x="3839" y="22391"/>
                      <a:pt x="8221" y="24718"/>
                      <a:pt x="11768" y="22779"/>
                    </a:cubicBezTo>
                    <a:cubicBezTo>
                      <a:pt x="13106" y="22042"/>
                      <a:pt x="14075" y="20821"/>
                      <a:pt x="15200" y="1977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32275" y="3448250"/>
                <a:ext cx="603425" cy="593725"/>
              </a:xfrm>
              <a:custGeom>
                <a:avLst/>
                <a:gdLst/>
                <a:ahLst/>
                <a:cxnLst/>
                <a:rect l="l" t="t" r="r" b="b"/>
                <a:pathLst>
                  <a:path w="24137" h="23749" fill="none" extrusionOk="0">
                    <a:moveTo>
                      <a:pt x="14501" y="19019"/>
                    </a:moveTo>
                    <a:cubicBezTo>
                      <a:pt x="15548" y="18049"/>
                      <a:pt x="17002" y="17429"/>
                      <a:pt x="18417" y="17565"/>
                    </a:cubicBezTo>
                    <a:cubicBezTo>
                      <a:pt x="18534" y="17584"/>
                      <a:pt x="18650" y="17584"/>
                      <a:pt x="18766" y="17584"/>
                    </a:cubicBezTo>
                    <a:cubicBezTo>
                      <a:pt x="20143" y="17526"/>
                      <a:pt x="21538" y="17119"/>
                      <a:pt x="22547" y="16188"/>
                    </a:cubicBezTo>
                    <a:cubicBezTo>
                      <a:pt x="23613" y="15219"/>
                      <a:pt x="24136" y="13590"/>
                      <a:pt x="23593" y="12253"/>
                    </a:cubicBezTo>
                    <a:cubicBezTo>
                      <a:pt x="22760" y="10179"/>
                      <a:pt x="19832" y="9481"/>
                      <a:pt x="19115" y="7348"/>
                    </a:cubicBezTo>
                    <a:cubicBezTo>
                      <a:pt x="18650" y="5952"/>
                      <a:pt x="19290" y="4382"/>
                      <a:pt x="18786" y="3006"/>
                    </a:cubicBezTo>
                    <a:cubicBezTo>
                      <a:pt x="18417" y="2017"/>
                      <a:pt x="17448" y="1300"/>
                      <a:pt x="16421" y="1048"/>
                    </a:cubicBezTo>
                    <a:cubicBezTo>
                      <a:pt x="15354" y="835"/>
                      <a:pt x="14269" y="931"/>
                      <a:pt x="13261" y="1339"/>
                    </a:cubicBezTo>
                    <a:cubicBezTo>
                      <a:pt x="12466" y="1610"/>
                      <a:pt x="11690" y="2036"/>
                      <a:pt x="10837" y="2114"/>
                    </a:cubicBezTo>
                    <a:cubicBezTo>
                      <a:pt x="9403" y="2269"/>
                      <a:pt x="8065" y="1513"/>
                      <a:pt x="6728" y="931"/>
                    </a:cubicBezTo>
                    <a:cubicBezTo>
                      <a:pt x="5409" y="369"/>
                      <a:pt x="3781" y="1"/>
                      <a:pt x="2618" y="835"/>
                    </a:cubicBezTo>
                    <a:cubicBezTo>
                      <a:pt x="2055" y="1242"/>
                      <a:pt x="1707" y="1881"/>
                      <a:pt x="1396" y="2502"/>
                    </a:cubicBezTo>
                    <a:cubicBezTo>
                      <a:pt x="524" y="4305"/>
                      <a:pt x="1" y="6592"/>
                      <a:pt x="1164" y="8221"/>
                    </a:cubicBezTo>
                    <a:cubicBezTo>
                      <a:pt x="1726" y="8996"/>
                      <a:pt x="2598" y="9519"/>
                      <a:pt x="3122" y="10295"/>
                    </a:cubicBezTo>
                    <a:cubicBezTo>
                      <a:pt x="3820" y="11342"/>
                      <a:pt x="3839" y="12679"/>
                      <a:pt x="3665" y="13920"/>
                    </a:cubicBezTo>
                    <a:cubicBezTo>
                      <a:pt x="3490" y="15141"/>
                      <a:pt x="3180" y="16382"/>
                      <a:pt x="3277" y="17623"/>
                    </a:cubicBezTo>
                    <a:cubicBezTo>
                      <a:pt x="3606" y="21481"/>
                      <a:pt x="7794" y="23749"/>
                      <a:pt x="11206" y="21907"/>
                    </a:cubicBezTo>
                    <a:cubicBezTo>
                      <a:pt x="12485" y="21209"/>
                      <a:pt x="13435" y="20027"/>
                      <a:pt x="14501" y="1901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043425" y="3457475"/>
                <a:ext cx="578200" cy="569475"/>
              </a:xfrm>
              <a:custGeom>
                <a:avLst/>
                <a:gdLst/>
                <a:ahLst/>
                <a:cxnLst/>
                <a:rect l="l" t="t" r="r" b="b"/>
                <a:pathLst>
                  <a:path w="23128" h="22779" fill="none" extrusionOk="0">
                    <a:moveTo>
                      <a:pt x="13861" y="18281"/>
                    </a:moveTo>
                    <a:cubicBezTo>
                      <a:pt x="14870" y="17370"/>
                      <a:pt x="16265" y="16750"/>
                      <a:pt x="17622" y="16924"/>
                    </a:cubicBezTo>
                    <a:cubicBezTo>
                      <a:pt x="17719" y="16924"/>
                      <a:pt x="17836" y="16924"/>
                      <a:pt x="17952" y="16924"/>
                    </a:cubicBezTo>
                    <a:cubicBezTo>
                      <a:pt x="19270" y="16885"/>
                      <a:pt x="20608" y="16498"/>
                      <a:pt x="21577" y="15606"/>
                    </a:cubicBezTo>
                    <a:cubicBezTo>
                      <a:pt x="22605" y="14675"/>
                      <a:pt x="23128" y="13125"/>
                      <a:pt x="22624" y="11845"/>
                    </a:cubicBezTo>
                    <a:cubicBezTo>
                      <a:pt x="21810" y="9848"/>
                      <a:pt x="18999" y="9170"/>
                      <a:pt x="18340" y="7115"/>
                    </a:cubicBezTo>
                    <a:cubicBezTo>
                      <a:pt x="17894" y="5797"/>
                      <a:pt x="18514" y="4285"/>
                      <a:pt x="18049" y="2966"/>
                    </a:cubicBezTo>
                    <a:cubicBezTo>
                      <a:pt x="17680" y="1997"/>
                      <a:pt x="16769" y="1319"/>
                      <a:pt x="15781" y="1086"/>
                    </a:cubicBezTo>
                    <a:cubicBezTo>
                      <a:pt x="14773" y="873"/>
                      <a:pt x="13726" y="950"/>
                      <a:pt x="12756" y="1319"/>
                    </a:cubicBezTo>
                    <a:cubicBezTo>
                      <a:pt x="12000" y="1590"/>
                      <a:pt x="11244" y="1978"/>
                      <a:pt x="10430" y="2055"/>
                    </a:cubicBezTo>
                    <a:cubicBezTo>
                      <a:pt x="9054" y="2210"/>
                      <a:pt x="7774" y="1474"/>
                      <a:pt x="6495" y="911"/>
                    </a:cubicBezTo>
                    <a:cubicBezTo>
                      <a:pt x="5235" y="349"/>
                      <a:pt x="3664" y="0"/>
                      <a:pt x="2540" y="795"/>
                    </a:cubicBezTo>
                    <a:cubicBezTo>
                      <a:pt x="2017" y="1183"/>
                      <a:pt x="1668" y="1784"/>
                      <a:pt x="1377" y="2385"/>
                    </a:cubicBezTo>
                    <a:cubicBezTo>
                      <a:pt x="524" y="4110"/>
                      <a:pt x="0" y="6301"/>
                      <a:pt x="1105" y="7871"/>
                    </a:cubicBezTo>
                    <a:cubicBezTo>
                      <a:pt x="1629" y="8608"/>
                      <a:pt x="2462" y="9112"/>
                      <a:pt x="2986" y="9868"/>
                    </a:cubicBezTo>
                    <a:cubicBezTo>
                      <a:pt x="3645" y="10856"/>
                      <a:pt x="3645" y="12155"/>
                      <a:pt x="3490" y="13338"/>
                    </a:cubicBezTo>
                    <a:cubicBezTo>
                      <a:pt x="3315" y="14520"/>
                      <a:pt x="3005" y="15703"/>
                      <a:pt x="3102" y="16885"/>
                    </a:cubicBezTo>
                    <a:cubicBezTo>
                      <a:pt x="3393" y="20588"/>
                      <a:pt x="7406" y="22779"/>
                      <a:pt x="10682" y="21015"/>
                    </a:cubicBezTo>
                    <a:cubicBezTo>
                      <a:pt x="11923" y="20355"/>
                      <a:pt x="12815" y="19231"/>
                      <a:pt x="13861" y="1828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054575" y="3466675"/>
                <a:ext cx="552025" cy="545250"/>
              </a:xfrm>
              <a:custGeom>
                <a:avLst/>
                <a:gdLst/>
                <a:ahLst/>
                <a:cxnLst/>
                <a:rect l="l" t="t" r="r" b="b"/>
                <a:pathLst>
                  <a:path w="22081" h="21810" fill="none" extrusionOk="0">
                    <a:moveTo>
                      <a:pt x="13202" y="17545"/>
                    </a:moveTo>
                    <a:cubicBezTo>
                      <a:pt x="14172" y="16653"/>
                      <a:pt x="15509" y="16091"/>
                      <a:pt x="16808" y="16246"/>
                    </a:cubicBezTo>
                    <a:cubicBezTo>
                      <a:pt x="16905" y="16265"/>
                      <a:pt x="17021" y="16265"/>
                      <a:pt x="17118" y="16265"/>
                    </a:cubicBezTo>
                    <a:cubicBezTo>
                      <a:pt x="18378" y="16227"/>
                      <a:pt x="19677" y="15858"/>
                      <a:pt x="20608" y="15025"/>
                    </a:cubicBezTo>
                    <a:cubicBezTo>
                      <a:pt x="21577" y="14133"/>
                      <a:pt x="22081" y="12660"/>
                      <a:pt x="21616" y="11419"/>
                    </a:cubicBezTo>
                    <a:cubicBezTo>
                      <a:pt x="20860" y="9500"/>
                      <a:pt x="18165" y="8841"/>
                      <a:pt x="17545" y="6863"/>
                    </a:cubicBezTo>
                    <a:cubicBezTo>
                      <a:pt x="17138" y="5603"/>
                      <a:pt x="17739" y="4149"/>
                      <a:pt x="17273" y="2908"/>
                    </a:cubicBezTo>
                    <a:cubicBezTo>
                      <a:pt x="16944" y="1978"/>
                      <a:pt x="16071" y="1319"/>
                      <a:pt x="15121" y="1086"/>
                    </a:cubicBezTo>
                    <a:cubicBezTo>
                      <a:pt x="14152" y="873"/>
                      <a:pt x="13163" y="951"/>
                      <a:pt x="12233" y="1299"/>
                    </a:cubicBezTo>
                    <a:cubicBezTo>
                      <a:pt x="11516" y="1551"/>
                      <a:pt x="10779" y="1920"/>
                      <a:pt x="10004" y="1997"/>
                    </a:cubicBezTo>
                    <a:cubicBezTo>
                      <a:pt x="8685" y="2133"/>
                      <a:pt x="7464" y="1416"/>
                      <a:pt x="6262" y="892"/>
                    </a:cubicBezTo>
                    <a:cubicBezTo>
                      <a:pt x="5041" y="350"/>
                      <a:pt x="3548" y="1"/>
                      <a:pt x="2462" y="757"/>
                    </a:cubicBezTo>
                    <a:cubicBezTo>
                      <a:pt x="1958" y="1125"/>
                      <a:pt x="1609" y="1687"/>
                      <a:pt x="1338" y="2269"/>
                    </a:cubicBezTo>
                    <a:cubicBezTo>
                      <a:pt x="504" y="3917"/>
                      <a:pt x="0" y="6010"/>
                      <a:pt x="1047" y="7503"/>
                    </a:cubicBezTo>
                    <a:cubicBezTo>
                      <a:pt x="1551" y="8240"/>
                      <a:pt x="2346" y="8705"/>
                      <a:pt x="2831" y="9442"/>
                    </a:cubicBezTo>
                    <a:cubicBezTo>
                      <a:pt x="3470" y="10411"/>
                      <a:pt x="3470" y="11632"/>
                      <a:pt x="3296" y="12757"/>
                    </a:cubicBezTo>
                    <a:cubicBezTo>
                      <a:pt x="3141" y="13900"/>
                      <a:pt x="2811" y="15025"/>
                      <a:pt x="2908" y="16149"/>
                    </a:cubicBezTo>
                    <a:cubicBezTo>
                      <a:pt x="3180" y="19716"/>
                      <a:pt x="6999" y="21810"/>
                      <a:pt x="10159" y="20143"/>
                    </a:cubicBezTo>
                    <a:cubicBezTo>
                      <a:pt x="11341" y="19522"/>
                      <a:pt x="12214" y="18437"/>
                      <a:pt x="13202" y="1754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065725" y="3475875"/>
                <a:ext cx="526825" cy="521025"/>
              </a:xfrm>
              <a:custGeom>
                <a:avLst/>
                <a:gdLst/>
                <a:ahLst/>
                <a:cxnLst/>
                <a:rect l="l" t="t" r="r" b="b"/>
                <a:pathLst>
                  <a:path w="21073" h="20841" fill="none" extrusionOk="0">
                    <a:moveTo>
                      <a:pt x="12562" y="16789"/>
                    </a:moveTo>
                    <a:cubicBezTo>
                      <a:pt x="13493" y="15975"/>
                      <a:pt x="14772" y="15432"/>
                      <a:pt x="15994" y="15587"/>
                    </a:cubicBezTo>
                    <a:cubicBezTo>
                      <a:pt x="16110" y="15607"/>
                      <a:pt x="16207" y="15607"/>
                      <a:pt x="16304" y="15607"/>
                    </a:cubicBezTo>
                    <a:cubicBezTo>
                      <a:pt x="17525" y="15568"/>
                      <a:pt x="18727" y="15238"/>
                      <a:pt x="19638" y="14424"/>
                    </a:cubicBezTo>
                    <a:cubicBezTo>
                      <a:pt x="20569" y="13590"/>
                      <a:pt x="21073" y="12195"/>
                      <a:pt x="20608" y="11012"/>
                    </a:cubicBezTo>
                    <a:cubicBezTo>
                      <a:pt x="19890" y="9170"/>
                      <a:pt x="17331" y="8511"/>
                      <a:pt x="16750" y="6650"/>
                    </a:cubicBezTo>
                    <a:cubicBezTo>
                      <a:pt x="16362" y="5429"/>
                      <a:pt x="16944" y="4053"/>
                      <a:pt x="16517" y="2851"/>
                    </a:cubicBezTo>
                    <a:cubicBezTo>
                      <a:pt x="16168" y="1959"/>
                      <a:pt x="15393" y="1319"/>
                      <a:pt x="14462" y="1106"/>
                    </a:cubicBezTo>
                    <a:cubicBezTo>
                      <a:pt x="13551" y="893"/>
                      <a:pt x="12582" y="970"/>
                      <a:pt x="11709" y="1300"/>
                    </a:cubicBezTo>
                    <a:cubicBezTo>
                      <a:pt x="11011" y="1532"/>
                      <a:pt x="10314" y="1881"/>
                      <a:pt x="9577" y="1959"/>
                    </a:cubicBezTo>
                    <a:cubicBezTo>
                      <a:pt x="8317" y="2075"/>
                      <a:pt x="7154" y="1377"/>
                      <a:pt x="6010" y="854"/>
                    </a:cubicBezTo>
                    <a:cubicBezTo>
                      <a:pt x="4847" y="350"/>
                      <a:pt x="3432" y="1"/>
                      <a:pt x="2385" y="718"/>
                    </a:cubicBezTo>
                    <a:cubicBezTo>
                      <a:pt x="1919" y="1106"/>
                      <a:pt x="1532" y="1591"/>
                      <a:pt x="1299" y="2153"/>
                    </a:cubicBezTo>
                    <a:cubicBezTo>
                      <a:pt x="504" y="3723"/>
                      <a:pt x="0" y="5720"/>
                      <a:pt x="1008" y="7154"/>
                    </a:cubicBezTo>
                    <a:cubicBezTo>
                      <a:pt x="1493" y="7852"/>
                      <a:pt x="2230" y="8317"/>
                      <a:pt x="2695" y="9015"/>
                    </a:cubicBezTo>
                    <a:cubicBezTo>
                      <a:pt x="3296" y="9927"/>
                      <a:pt x="3296" y="11109"/>
                      <a:pt x="3121" y="12175"/>
                    </a:cubicBezTo>
                    <a:cubicBezTo>
                      <a:pt x="2966" y="13261"/>
                      <a:pt x="2656" y="14327"/>
                      <a:pt x="2734" y="15413"/>
                    </a:cubicBezTo>
                    <a:cubicBezTo>
                      <a:pt x="2966" y="18805"/>
                      <a:pt x="6611" y="20841"/>
                      <a:pt x="9616" y="19271"/>
                    </a:cubicBezTo>
                    <a:cubicBezTo>
                      <a:pt x="10759" y="18670"/>
                      <a:pt x="11593" y="17662"/>
                      <a:pt x="12562" y="1678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077825" y="3485100"/>
                <a:ext cx="500200" cy="496775"/>
              </a:xfrm>
              <a:custGeom>
                <a:avLst/>
                <a:gdLst/>
                <a:ahLst/>
                <a:cxnLst/>
                <a:rect l="l" t="t" r="r" b="b"/>
                <a:pathLst>
                  <a:path w="20008" h="19871" fill="none" extrusionOk="0">
                    <a:moveTo>
                      <a:pt x="11865" y="16052"/>
                    </a:moveTo>
                    <a:cubicBezTo>
                      <a:pt x="12757" y="15276"/>
                      <a:pt x="13978" y="14753"/>
                      <a:pt x="15161" y="14927"/>
                    </a:cubicBezTo>
                    <a:cubicBezTo>
                      <a:pt x="15258" y="14927"/>
                      <a:pt x="15355" y="14947"/>
                      <a:pt x="15452" y="14947"/>
                    </a:cubicBezTo>
                    <a:cubicBezTo>
                      <a:pt x="16595" y="14927"/>
                      <a:pt x="17758" y="14598"/>
                      <a:pt x="18631" y="13842"/>
                    </a:cubicBezTo>
                    <a:cubicBezTo>
                      <a:pt x="19523" y="13047"/>
                      <a:pt x="20007" y="11709"/>
                      <a:pt x="19581" y="10585"/>
                    </a:cubicBezTo>
                    <a:cubicBezTo>
                      <a:pt x="18922" y="8821"/>
                      <a:pt x="16479" y="8201"/>
                      <a:pt x="15936" y="6398"/>
                    </a:cubicBezTo>
                    <a:cubicBezTo>
                      <a:pt x="15568" y="5234"/>
                      <a:pt x="16130" y="3936"/>
                      <a:pt x="15742" y="2792"/>
                    </a:cubicBezTo>
                    <a:cubicBezTo>
                      <a:pt x="15393" y="1939"/>
                      <a:pt x="14676" y="1319"/>
                      <a:pt x="13804" y="1105"/>
                    </a:cubicBezTo>
                    <a:cubicBezTo>
                      <a:pt x="12931" y="911"/>
                      <a:pt x="12020" y="989"/>
                      <a:pt x="11187" y="1299"/>
                    </a:cubicBezTo>
                    <a:cubicBezTo>
                      <a:pt x="10508" y="1512"/>
                      <a:pt x="9849" y="1842"/>
                      <a:pt x="9132" y="1900"/>
                    </a:cubicBezTo>
                    <a:cubicBezTo>
                      <a:pt x="7949" y="1997"/>
                      <a:pt x="6825" y="1338"/>
                      <a:pt x="5739" y="834"/>
                    </a:cubicBezTo>
                    <a:cubicBezTo>
                      <a:pt x="4653" y="330"/>
                      <a:pt x="3296" y="0"/>
                      <a:pt x="2308" y="679"/>
                    </a:cubicBezTo>
                    <a:cubicBezTo>
                      <a:pt x="1843" y="1047"/>
                      <a:pt x="1494" y="1512"/>
                      <a:pt x="1261" y="2036"/>
                    </a:cubicBezTo>
                    <a:cubicBezTo>
                      <a:pt x="485" y="3529"/>
                      <a:pt x="1" y="5428"/>
                      <a:pt x="951" y="6805"/>
                    </a:cubicBezTo>
                    <a:cubicBezTo>
                      <a:pt x="1397" y="7464"/>
                      <a:pt x="2114" y="7910"/>
                      <a:pt x="2540" y="8588"/>
                    </a:cubicBezTo>
                    <a:cubicBezTo>
                      <a:pt x="3103" y="9461"/>
                      <a:pt x="3083" y="10585"/>
                      <a:pt x="2928" y="11593"/>
                    </a:cubicBezTo>
                    <a:cubicBezTo>
                      <a:pt x="2773" y="12621"/>
                      <a:pt x="2463" y="13648"/>
                      <a:pt x="2521" y="14675"/>
                    </a:cubicBezTo>
                    <a:cubicBezTo>
                      <a:pt x="2715" y="17913"/>
                      <a:pt x="6185" y="19871"/>
                      <a:pt x="9054" y="18398"/>
                    </a:cubicBezTo>
                    <a:cubicBezTo>
                      <a:pt x="10140" y="17835"/>
                      <a:pt x="10954" y="16866"/>
                      <a:pt x="11865" y="1605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088975" y="3493825"/>
                <a:ext cx="474500" cy="473025"/>
              </a:xfrm>
              <a:custGeom>
                <a:avLst/>
                <a:gdLst/>
                <a:ahLst/>
                <a:cxnLst/>
                <a:rect l="l" t="t" r="r" b="b"/>
                <a:pathLst>
                  <a:path w="18980" h="18921" fill="none" extrusionOk="0">
                    <a:moveTo>
                      <a:pt x="11225" y="15334"/>
                    </a:moveTo>
                    <a:cubicBezTo>
                      <a:pt x="12059" y="14598"/>
                      <a:pt x="13241" y="14113"/>
                      <a:pt x="14346" y="14268"/>
                    </a:cubicBezTo>
                    <a:cubicBezTo>
                      <a:pt x="14443" y="14288"/>
                      <a:pt x="14540" y="14288"/>
                      <a:pt x="14618" y="14288"/>
                    </a:cubicBezTo>
                    <a:cubicBezTo>
                      <a:pt x="15723" y="14288"/>
                      <a:pt x="16828" y="13997"/>
                      <a:pt x="17642" y="13280"/>
                    </a:cubicBezTo>
                    <a:cubicBezTo>
                      <a:pt x="18514" y="12524"/>
                      <a:pt x="18980" y="11263"/>
                      <a:pt x="18573" y="10197"/>
                    </a:cubicBezTo>
                    <a:cubicBezTo>
                      <a:pt x="17972" y="8511"/>
                      <a:pt x="15645" y="7890"/>
                      <a:pt x="15141" y="6184"/>
                    </a:cubicBezTo>
                    <a:cubicBezTo>
                      <a:pt x="14812" y="5079"/>
                      <a:pt x="15354" y="3839"/>
                      <a:pt x="14986" y="2753"/>
                    </a:cubicBezTo>
                    <a:cubicBezTo>
                      <a:pt x="14676" y="1939"/>
                      <a:pt x="13978" y="1338"/>
                      <a:pt x="13144" y="1144"/>
                    </a:cubicBezTo>
                    <a:cubicBezTo>
                      <a:pt x="12311" y="950"/>
                      <a:pt x="11458" y="989"/>
                      <a:pt x="10644" y="1280"/>
                    </a:cubicBezTo>
                    <a:cubicBezTo>
                      <a:pt x="10004" y="1493"/>
                      <a:pt x="9384" y="1803"/>
                      <a:pt x="8705" y="1861"/>
                    </a:cubicBezTo>
                    <a:cubicBezTo>
                      <a:pt x="7581" y="1939"/>
                      <a:pt x="6534" y="1299"/>
                      <a:pt x="5487" y="814"/>
                    </a:cubicBezTo>
                    <a:cubicBezTo>
                      <a:pt x="4440" y="330"/>
                      <a:pt x="3161" y="0"/>
                      <a:pt x="2211" y="640"/>
                    </a:cubicBezTo>
                    <a:cubicBezTo>
                      <a:pt x="1784" y="989"/>
                      <a:pt x="1435" y="1435"/>
                      <a:pt x="1222" y="1939"/>
                    </a:cubicBezTo>
                    <a:cubicBezTo>
                      <a:pt x="466" y="3335"/>
                      <a:pt x="1" y="5137"/>
                      <a:pt x="892" y="6456"/>
                    </a:cubicBezTo>
                    <a:cubicBezTo>
                      <a:pt x="1300" y="7095"/>
                      <a:pt x="1978" y="7522"/>
                      <a:pt x="2385" y="8162"/>
                    </a:cubicBezTo>
                    <a:cubicBezTo>
                      <a:pt x="2909" y="8995"/>
                      <a:pt x="2889" y="10062"/>
                      <a:pt x="2734" y="11031"/>
                    </a:cubicBezTo>
                    <a:cubicBezTo>
                      <a:pt x="2579" y="12000"/>
                      <a:pt x="2288" y="12969"/>
                      <a:pt x="2346" y="13958"/>
                    </a:cubicBezTo>
                    <a:cubicBezTo>
                      <a:pt x="2521" y="17040"/>
                      <a:pt x="5778" y="18921"/>
                      <a:pt x="8531" y="17525"/>
                    </a:cubicBezTo>
                    <a:cubicBezTo>
                      <a:pt x="9558" y="17002"/>
                      <a:pt x="10333" y="16091"/>
                      <a:pt x="11225" y="1533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00125" y="3503025"/>
                <a:ext cx="448825" cy="448800"/>
              </a:xfrm>
              <a:custGeom>
                <a:avLst/>
                <a:gdLst/>
                <a:ahLst/>
                <a:cxnLst/>
                <a:rect l="l" t="t" r="r" b="b"/>
                <a:pathLst>
                  <a:path w="17953" h="17952" fill="none" extrusionOk="0">
                    <a:moveTo>
                      <a:pt x="10566" y="14579"/>
                    </a:moveTo>
                    <a:cubicBezTo>
                      <a:pt x="11380" y="13900"/>
                      <a:pt x="12505" y="13454"/>
                      <a:pt x="13551" y="13609"/>
                    </a:cubicBezTo>
                    <a:cubicBezTo>
                      <a:pt x="13629" y="13629"/>
                      <a:pt x="13726" y="13629"/>
                      <a:pt x="13803" y="13629"/>
                    </a:cubicBezTo>
                    <a:cubicBezTo>
                      <a:pt x="14850" y="13668"/>
                      <a:pt x="15858" y="13338"/>
                      <a:pt x="16673" y="12698"/>
                    </a:cubicBezTo>
                    <a:cubicBezTo>
                      <a:pt x="17506" y="11981"/>
                      <a:pt x="17952" y="10799"/>
                      <a:pt x="17584" y="9771"/>
                    </a:cubicBezTo>
                    <a:cubicBezTo>
                      <a:pt x="17002" y="8181"/>
                      <a:pt x="14831" y="7580"/>
                      <a:pt x="14346" y="5952"/>
                    </a:cubicBezTo>
                    <a:cubicBezTo>
                      <a:pt x="14055" y="4905"/>
                      <a:pt x="14579" y="3723"/>
                      <a:pt x="14230" y="2695"/>
                    </a:cubicBezTo>
                    <a:cubicBezTo>
                      <a:pt x="13939" y="1920"/>
                      <a:pt x="13299" y="1358"/>
                      <a:pt x="12505" y="1144"/>
                    </a:cubicBezTo>
                    <a:cubicBezTo>
                      <a:pt x="11710" y="970"/>
                      <a:pt x="10896" y="1009"/>
                      <a:pt x="10139" y="1280"/>
                    </a:cubicBezTo>
                    <a:cubicBezTo>
                      <a:pt x="9519" y="1454"/>
                      <a:pt x="8918" y="1765"/>
                      <a:pt x="8298" y="1803"/>
                    </a:cubicBezTo>
                    <a:cubicBezTo>
                      <a:pt x="7212" y="1881"/>
                      <a:pt x="6224" y="1261"/>
                      <a:pt x="5235" y="795"/>
                    </a:cubicBezTo>
                    <a:cubicBezTo>
                      <a:pt x="4266" y="330"/>
                      <a:pt x="3044" y="1"/>
                      <a:pt x="2152" y="602"/>
                    </a:cubicBezTo>
                    <a:cubicBezTo>
                      <a:pt x="1726" y="912"/>
                      <a:pt x="1396" y="1338"/>
                      <a:pt x="1183" y="1823"/>
                    </a:cubicBezTo>
                    <a:cubicBezTo>
                      <a:pt x="466" y="3141"/>
                      <a:pt x="1" y="4847"/>
                      <a:pt x="834" y="6107"/>
                    </a:cubicBezTo>
                    <a:cubicBezTo>
                      <a:pt x="1222" y="6708"/>
                      <a:pt x="1862" y="7115"/>
                      <a:pt x="2249" y="7716"/>
                    </a:cubicBezTo>
                    <a:cubicBezTo>
                      <a:pt x="2734" y="8511"/>
                      <a:pt x="2715" y="9519"/>
                      <a:pt x="2560" y="10450"/>
                    </a:cubicBezTo>
                    <a:cubicBezTo>
                      <a:pt x="2385" y="11380"/>
                      <a:pt x="2114" y="12291"/>
                      <a:pt x="2152" y="13222"/>
                    </a:cubicBezTo>
                    <a:cubicBezTo>
                      <a:pt x="2288" y="16130"/>
                      <a:pt x="5390" y="17952"/>
                      <a:pt x="8007" y="16653"/>
                    </a:cubicBezTo>
                    <a:cubicBezTo>
                      <a:pt x="8996" y="16168"/>
                      <a:pt x="9732" y="15296"/>
                      <a:pt x="10566" y="1457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111750" y="3512225"/>
                <a:ext cx="422650" cy="424575"/>
              </a:xfrm>
              <a:custGeom>
                <a:avLst/>
                <a:gdLst/>
                <a:ahLst/>
                <a:cxnLst/>
                <a:rect l="l" t="t" r="r" b="b"/>
                <a:pathLst>
                  <a:path w="16906" h="16983" fill="none" extrusionOk="0">
                    <a:moveTo>
                      <a:pt x="9888" y="13842"/>
                    </a:moveTo>
                    <a:cubicBezTo>
                      <a:pt x="10663" y="13203"/>
                      <a:pt x="11729" y="12776"/>
                      <a:pt x="12718" y="12951"/>
                    </a:cubicBezTo>
                    <a:cubicBezTo>
                      <a:pt x="12796" y="12951"/>
                      <a:pt x="12873" y="12970"/>
                      <a:pt x="12951" y="12970"/>
                    </a:cubicBezTo>
                    <a:cubicBezTo>
                      <a:pt x="13939" y="13009"/>
                      <a:pt x="14909" y="12699"/>
                      <a:pt x="15684" y="12098"/>
                    </a:cubicBezTo>
                    <a:cubicBezTo>
                      <a:pt x="16479" y="11439"/>
                      <a:pt x="16905" y="10314"/>
                      <a:pt x="16557" y="9345"/>
                    </a:cubicBezTo>
                    <a:cubicBezTo>
                      <a:pt x="16033" y="7833"/>
                      <a:pt x="13978" y="7251"/>
                      <a:pt x="13532" y="5720"/>
                    </a:cubicBezTo>
                    <a:cubicBezTo>
                      <a:pt x="13261" y="4712"/>
                      <a:pt x="13765" y="3626"/>
                      <a:pt x="13455" y="2637"/>
                    </a:cubicBezTo>
                    <a:cubicBezTo>
                      <a:pt x="13183" y="1901"/>
                      <a:pt x="12582" y="1358"/>
                      <a:pt x="11826" y="1164"/>
                    </a:cubicBezTo>
                    <a:cubicBezTo>
                      <a:pt x="11090" y="990"/>
                      <a:pt x="10314" y="1009"/>
                      <a:pt x="9597" y="1261"/>
                    </a:cubicBezTo>
                    <a:cubicBezTo>
                      <a:pt x="9015" y="1435"/>
                      <a:pt x="8453" y="1707"/>
                      <a:pt x="7852" y="1746"/>
                    </a:cubicBezTo>
                    <a:cubicBezTo>
                      <a:pt x="6825" y="1804"/>
                      <a:pt x="5894" y="1222"/>
                      <a:pt x="4983" y="776"/>
                    </a:cubicBezTo>
                    <a:cubicBezTo>
                      <a:pt x="4053" y="330"/>
                      <a:pt x="2909" y="1"/>
                      <a:pt x="2056" y="563"/>
                    </a:cubicBezTo>
                    <a:cubicBezTo>
                      <a:pt x="1649" y="873"/>
                      <a:pt x="1339" y="1261"/>
                      <a:pt x="1125" y="1707"/>
                    </a:cubicBezTo>
                    <a:cubicBezTo>
                      <a:pt x="447" y="2948"/>
                      <a:pt x="1" y="4557"/>
                      <a:pt x="757" y="5758"/>
                    </a:cubicBezTo>
                    <a:cubicBezTo>
                      <a:pt x="1145" y="6321"/>
                      <a:pt x="1726" y="6728"/>
                      <a:pt x="2095" y="7290"/>
                    </a:cubicBezTo>
                    <a:cubicBezTo>
                      <a:pt x="2540" y="8046"/>
                      <a:pt x="2521" y="8996"/>
                      <a:pt x="2366" y="9868"/>
                    </a:cubicBezTo>
                    <a:cubicBezTo>
                      <a:pt x="2191" y="10760"/>
                      <a:pt x="1920" y="11613"/>
                      <a:pt x="1959" y="12485"/>
                    </a:cubicBezTo>
                    <a:cubicBezTo>
                      <a:pt x="2075" y="15258"/>
                      <a:pt x="4964" y="16983"/>
                      <a:pt x="7445" y="15781"/>
                    </a:cubicBezTo>
                    <a:cubicBezTo>
                      <a:pt x="8395" y="15316"/>
                      <a:pt x="9093" y="14502"/>
                      <a:pt x="9888" y="1384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123400" y="3520950"/>
                <a:ext cx="396950" cy="399875"/>
              </a:xfrm>
              <a:custGeom>
                <a:avLst/>
                <a:gdLst/>
                <a:ahLst/>
                <a:cxnLst/>
                <a:rect l="l" t="t" r="r" b="b"/>
                <a:pathLst>
                  <a:path w="15878" h="15995" fill="none" extrusionOk="0">
                    <a:moveTo>
                      <a:pt x="9228" y="13125"/>
                    </a:moveTo>
                    <a:cubicBezTo>
                      <a:pt x="9945" y="12524"/>
                      <a:pt x="10953" y="12156"/>
                      <a:pt x="11884" y="12311"/>
                    </a:cubicBezTo>
                    <a:cubicBezTo>
                      <a:pt x="11961" y="12311"/>
                      <a:pt x="12058" y="12330"/>
                      <a:pt x="12136" y="12330"/>
                    </a:cubicBezTo>
                    <a:cubicBezTo>
                      <a:pt x="13047" y="12369"/>
                      <a:pt x="13958" y="12098"/>
                      <a:pt x="14714" y="11535"/>
                    </a:cubicBezTo>
                    <a:cubicBezTo>
                      <a:pt x="15451" y="10915"/>
                      <a:pt x="15877" y="9868"/>
                      <a:pt x="15567" y="8957"/>
                    </a:cubicBezTo>
                    <a:cubicBezTo>
                      <a:pt x="15082" y="7523"/>
                      <a:pt x="13144" y="6941"/>
                      <a:pt x="12756" y="5487"/>
                    </a:cubicBezTo>
                    <a:cubicBezTo>
                      <a:pt x="12485" y="4557"/>
                      <a:pt x="12989" y="3529"/>
                      <a:pt x="12698" y="2579"/>
                    </a:cubicBezTo>
                    <a:cubicBezTo>
                      <a:pt x="12446" y="1901"/>
                      <a:pt x="11884" y="1377"/>
                      <a:pt x="11186" y="1183"/>
                    </a:cubicBezTo>
                    <a:cubicBezTo>
                      <a:pt x="10488" y="1009"/>
                      <a:pt x="9751" y="1028"/>
                      <a:pt x="9073" y="1261"/>
                    </a:cubicBezTo>
                    <a:cubicBezTo>
                      <a:pt x="8530" y="1416"/>
                      <a:pt x="7987" y="1668"/>
                      <a:pt x="7425" y="1687"/>
                    </a:cubicBezTo>
                    <a:cubicBezTo>
                      <a:pt x="6456" y="1746"/>
                      <a:pt x="5583" y="1183"/>
                      <a:pt x="4730" y="757"/>
                    </a:cubicBezTo>
                    <a:cubicBezTo>
                      <a:pt x="3858" y="311"/>
                      <a:pt x="2792" y="1"/>
                      <a:pt x="1978" y="524"/>
                    </a:cubicBezTo>
                    <a:cubicBezTo>
                      <a:pt x="1590" y="796"/>
                      <a:pt x="1299" y="1164"/>
                      <a:pt x="1086" y="1590"/>
                    </a:cubicBezTo>
                    <a:cubicBezTo>
                      <a:pt x="446" y="2754"/>
                      <a:pt x="0" y="4266"/>
                      <a:pt x="717" y="5409"/>
                    </a:cubicBezTo>
                    <a:cubicBezTo>
                      <a:pt x="1066" y="5933"/>
                      <a:pt x="1629" y="6321"/>
                      <a:pt x="1939" y="6863"/>
                    </a:cubicBezTo>
                    <a:cubicBezTo>
                      <a:pt x="2365" y="7581"/>
                      <a:pt x="2326" y="8472"/>
                      <a:pt x="2171" y="9287"/>
                    </a:cubicBezTo>
                    <a:cubicBezTo>
                      <a:pt x="2016" y="10082"/>
                      <a:pt x="1745" y="10896"/>
                      <a:pt x="1784" y="11729"/>
                    </a:cubicBezTo>
                    <a:cubicBezTo>
                      <a:pt x="1861" y="14327"/>
                      <a:pt x="4575" y="15994"/>
                      <a:pt x="6921" y="14889"/>
                    </a:cubicBezTo>
                    <a:cubicBezTo>
                      <a:pt x="7793" y="14501"/>
                      <a:pt x="8472" y="13745"/>
                      <a:pt x="9228" y="1312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134550" y="3529675"/>
                <a:ext cx="370775" cy="376125"/>
              </a:xfrm>
              <a:custGeom>
                <a:avLst/>
                <a:gdLst/>
                <a:ahLst/>
                <a:cxnLst/>
                <a:rect l="l" t="t" r="r" b="b"/>
                <a:pathLst>
                  <a:path w="14831" h="15045" fill="none" extrusionOk="0">
                    <a:moveTo>
                      <a:pt x="8569" y="12388"/>
                    </a:moveTo>
                    <a:cubicBezTo>
                      <a:pt x="9267" y="11807"/>
                      <a:pt x="10178" y="11535"/>
                      <a:pt x="11089" y="11652"/>
                    </a:cubicBezTo>
                    <a:cubicBezTo>
                      <a:pt x="11166" y="11671"/>
                      <a:pt x="11225" y="11671"/>
                      <a:pt x="11302" y="11671"/>
                    </a:cubicBezTo>
                    <a:cubicBezTo>
                      <a:pt x="12174" y="11729"/>
                      <a:pt x="13027" y="11477"/>
                      <a:pt x="13725" y="10954"/>
                    </a:cubicBezTo>
                    <a:cubicBezTo>
                      <a:pt x="14443" y="10392"/>
                      <a:pt x="14830" y="9403"/>
                      <a:pt x="14559" y="8531"/>
                    </a:cubicBezTo>
                    <a:cubicBezTo>
                      <a:pt x="14113" y="7193"/>
                      <a:pt x="12310" y="6631"/>
                      <a:pt x="11961" y="5254"/>
                    </a:cubicBezTo>
                    <a:cubicBezTo>
                      <a:pt x="11729" y="4382"/>
                      <a:pt x="12194" y="3413"/>
                      <a:pt x="11922" y="2540"/>
                    </a:cubicBezTo>
                    <a:cubicBezTo>
                      <a:pt x="11709" y="1881"/>
                      <a:pt x="11186" y="1397"/>
                      <a:pt x="10527" y="1203"/>
                    </a:cubicBezTo>
                    <a:cubicBezTo>
                      <a:pt x="9887" y="1028"/>
                      <a:pt x="9189" y="1048"/>
                      <a:pt x="8549" y="1241"/>
                    </a:cubicBezTo>
                    <a:cubicBezTo>
                      <a:pt x="8026" y="1397"/>
                      <a:pt x="7522" y="1610"/>
                      <a:pt x="6998" y="1629"/>
                    </a:cubicBezTo>
                    <a:cubicBezTo>
                      <a:pt x="6087" y="1668"/>
                      <a:pt x="5273" y="1145"/>
                      <a:pt x="4478" y="718"/>
                    </a:cubicBezTo>
                    <a:cubicBezTo>
                      <a:pt x="3664" y="311"/>
                      <a:pt x="2656" y="1"/>
                      <a:pt x="1900" y="485"/>
                    </a:cubicBezTo>
                    <a:cubicBezTo>
                      <a:pt x="1532" y="737"/>
                      <a:pt x="1260" y="1067"/>
                      <a:pt x="1066" y="1474"/>
                    </a:cubicBezTo>
                    <a:cubicBezTo>
                      <a:pt x="427" y="2579"/>
                      <a:pt x="0" y="3994"/>
                      <a:pt x="679" y="5080"/>
                    </a:cubicBezTo>
                    <a:cubicBezTo>
                      <a:pt x="989" y="5584"/>
                      <a:pt x="1512" y="5952"/>
                      <a:pt x="1803" y="6476"/>
                    </a:cubicBezTo>
                    <a:cubicBezTo>
                      <a:pt x="2210" y="7135"/>
                      <a:pt x="2152" y="7988"/>
                      <a:pt x="1997" y="8744"/>
                    </a:cubicBezTo>
                    <a:cubicBezTo>
                      <a:pt x="1842" y="9519"/>
                      <a:pt x="1590" y="10275"/>
                      <a:pt x="1590" y="11051"/>
                    </a:cubicBezTo>
                    <a:cubicBezTo>
                      <a:pt x="1667" y="13474"/>
                      <a:pt x="4168" y="15044"/>
                      <a:pt x="6378" y="14056"/>
                    </a:cubicBezTo>
                    <a:cubicBezTo>
                      <a:pt x="7212" y="13668"/>
                      <a:pt x="7851" y="12970"/>
                      <a:pt x="8569" y="1238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145675" y="3539375"/>
                <a:ext cx="345100" cy="352375"/>
              </a:xfrm>
              <a:custGeom>
                <a:avLst/>
                <a:gdLst/>
                <a:ahLst/>
                <a:cxnLst/>
                <a:rect l="l" t="t" r="r" b="b"/>
                <a:pathLst>
                  <a:path w="13804" h="14095" fill="none" extrusionOk="0">
                    <a:moveTo>
                      <a:pt x="7930" y="11632"/>
                    </a:moveTo>
                    <a:cubicBezTo>
                      <a:pt x="8570" y="11089"/>
                      <a:pt x="9442" y="10837"/>
                      <a:pt x="10275" y="10973"/>
                    </a:cubicBezTo>
                    <a:cubicBezTo>
                      <a:pt x="10353" y="10973"/>
                      <a:pt x="10411" y="10992"/>
                      <a:pt x="10489" y="10992"/>
                    </a:cubicBezTo>
                    <a:cubicBezTo>
                      <a:pt x="11303" y="11050"/>
                      <a:pt x="12098" y="10837"/>
                      <a:pt x="12757" y="10353"/>
                    </a:cubicBezTo>
                    <a:cubicBezTo>
                      <a:pt x="13416" y="9829"/>
                      <a:pt x="13804" y="8918"/>
                      <a:pt x="13552" y="8104"/>
                    </a:cubicBezTo>
                    <a:cubicBezTo>
                      <a:pt x="13164" y="6844"/>
                      <a:pt x="11477" y="6301"/>
                      <a:pt x="11167" y="5021"/>
                    </a:cubicBezTo>
                    <a:cubicBezTo>
                      <a:pt x="10973" y="4188"/>
                      <a:pt x="11419" y="3296"/>
                      <a:pt x="11187" y="2482"/>
                    </a:cubicBezTo>
                    <a:cubicBezTo>
                      <a:pt x="10973" y="1862"/>
                      <a:pt x="10489" y="1396"/>
                      <a:pt x="9888" y="1222"/>
                    </a:cubicBezTo>
                    <a:cubicBezTo>
                      <a:pt x="9287" y="1047"/>
                      <a:pt x="8628" y="1047"/>
                      <a:pt x="8027" y="1222"/>
                    </a:cubicBezTo>
                    <a:cubicBezTo>
                      <a:pt x="7542" y="1358"/>
                      <a:pt x="7077" y="1551"/>
                      <a:pt x="6573" y="1571"/>
                    </a:cubicBezTo>
                    <a:cubicBezTo>
                      <a:pt x="5739" y="1590"/>
                      <a:pt x="4983" y="1086"/>
                      <a:pt x="4227" y="679"/>
                    </a:cubicBezTo>
                    <a:cubicBezTo>
                      <a:pt x="3490" y="272"/>
                      <a:pt x="2540" y="0"/>
                      <a:pt x="1823" y="446"/>
                    </a:cubicBezTo>
                    <a:cubicBezTo>
                      <a:pt x="1494" y="679"/>
                      <a:pt x="1222" y="989"/>
                      <a:pt x="1028" y="1358"/>
                    </a:cubicBezTo>
                    <a:cubicBezTo>
                      <a:pt x="427" y="2366"/>
                      <a:pt x="1" y="3684"/>
                      <a:pt x="621" y="4692"/>
                    </a:cubicBezTo>
                    <a:cubicBezTo>
                      <a:pt x="912" y="5177"/>
                      <a:pt x="1397" y="5506"/>
                      <a:pt x="1668" y="5991"/>
                    </a:cubicBezTo>
                    <a:cubicBezTo>
                      <a:pt x="2036" y="6630"/>
                      <a:pt x="1978" y="7425"/>
                      <a:pt x="1823" y="8123"/>
                    </a:cubicBezTo>
                    <a:cubicBezTo>
                      <a:pt x="1668" y="8840"/>
                      <a:pt x="1416" y="9558"/>
                      <a:pt x="1416" y="10275"/>
                    </a:cubicBezTo>
                    <a:cubicBezTo>
                      <a:pt x="1416" y="12563"/>
                      <a:pt x="3762" y="14094"/>
                      <a:pt x="5855" y="13164"/>
                    </a:cubicBezTo>
                    <a:cubicBezTo>
                      <a:pt x="6650" y="12815"/>
                      <a:pt x="7251" y="12155"/>
                      <a:pt x="7930" y="1163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57325" y="3548575"/>
                <a:ext cx="319400" cy="327650"/>
              </a:xfrm>
              <a:custGeom>
                <a:avLst/>
                <a:gdLst/>
                <a:ahLst/>
                <a:cxnLst/>
                <a:rect l="l" t="t" r="r" b="b"/>
                <a:pathLst>
                  <a:path w="12776" h="13106" fill="none" extrusionOk="0">
                    <a:moveTo>
                      <a:pt x="7251" y="10896"/>
                    </a:moveTo>
                    <a:cubicBezTo>
                      <a:pt x="7871" y="10392"/>
                      <a:pt x="8666" y="10178"/>
                      <a:pt x="9461" y="10314"/>
                    </a:cubicBezTo>
                    <a:cubicBezTo>
                      <a:pt x="9519" y="10314"/>
                      <a:pt x="9577" y="10334"/>
                      <a:pt x="9635" y="10334"/>
                    </a:cubicBezTo>
                    <a:cubicBezTo>
                      <a:pt x="10391" y="10392"/>
                      <a:pt x="11147" y="10198"/>
                      <a:pt x="11767" y="9771"/>
                    </a:cubicBezTo>
                    <a:cubicBezTo>
                      <a:pt x="12388" y="9287"/>
                      <a:pt x="12776" y="8453"/>
                      <a:pt x="12543" y="7697"/>
                    </a:cubicBezTo>
                    <a:cubicBezTo>
                      <a:pt x="12194" y="6514"/>
                      <a:pt x="10643" y="5991"/>
                      <a:pt x="10372" y="4789"/>
                    </a:cubicBezTo>
                    <a:cubicBezTo>
                      <a:pt x="10178" y="4014"/>
                      <a:pt x="10604" y="3180"/>
                      <a:pt x="10410" y="2405"/>
                    </a:cubicBezTo>
                    <a:cubicBezTo>
                      <a:pt x="10236" y="1842"/>
                      <a:pt x="9790" y="1397"/>
                      <a:pt x="9228" y="1222"/>
                    </a:cubicBezTo>
                    <a:cubicBezTo>
                      <a:pt x="8666" y="1048"/>
                      <a:pt x="8065" y="1048"/>
                      <a:pt x="7503" y="1222"/>
                    </a:cubicBezTo>
                    <a:cubicBezTo>
                      <a:pt x="7057" y="1358"/>
                      <a:pt x="6611" y="1474"/>
                      <a:pt x="6146" y="1513"/>
                    </a:cubicBezTo>
                    <a:cubicBezTo>
                      <a:pt x="5351" y="1513"/>
                      <a:pt x="4653" y="1028"/>
                      <a:pt x="3955" y="660"/>
                    </a:cubicBezTo>
                    <a:cubicBezTo>
                      <a:pt x="3257" y="292"/>
                      <a:pt x="2404" y="1"/>
                      <a:pt x="1726" y="389"/>
                    </a:cubicBezTo>
                    <a:cubicBezTo>
                      <a:pt x="1415" y="602"/>
                      <a:pt x="1144" y="893"/>
                      <a:pt x="969" y="1242"/>
                    </a:cubicBezTo>
                    <a:cubicBezTo>
                      <a:pt x="407" y="2172"/>
                      <a:pt x="0" y="3374"/>
                      <a:pt x="543" y="4324"/>
                    </a:cubicBezTo>
                    <a:cubicBezTo>
                      <a:pt x="814" y="4789"/>
                      <a:pt x="1260" y="5099"/>
                      <a:pt x="1512" y="5565"/>
                    </a:cubicBezTo>
                    <a:cubicBezTo>
                      <a:pt x="1842" y="6166"/>
                      <a:pt x="1784" y="6883"/>
                      <a:pt x="1629" y="7561"/>
                    </a:cubicBezTo>
                    <a:cubicBezTo>
                      <a:pt x="1473" y="8220"/>
                      <a:pt x="1221" y="8860"/>
                      <a:pt x="1221" y="9539"/>
                    </a:cubicBezTo>
                    <a:cubicBezTo>
                      <a:pt x="1202" y="11671"/>
                      <a:pt x="3354" y="13106"/>
                      <a:pt x="5312" y="12272"/>
                    </a:cubicBezTo>
                    <a:cubicBezTo>
                      <a:pt x="6049" y="11962"/>
                      <a:pt x="6611" y="11380"/>
                      <a:pt x="7251" y="10896"/>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168950" y="3557800"/>
                <a:ext cx="293225" cy="303900"/>
              </a:xfrm>
              <a:custGeom>
                <a:avLst/>
                <a:gdLst/>
                <a:ahLst/>
                <a:cxnLst/>
                <a:rect l="l" t="t" r="r" b="b"/>
                <a:pathLst>
                  <a:path w="11729" h="12156" fill="none" extrusionOk="0">
                    <a:moveTo>
                      <a:pt x="6592" y="10139"/>
                    </a:moveTo>
                    <a:cubicBezTo>
                      <a:pt x="7154" y="9693"/>
                      <a:pt x="7910" y="9519"/>
                      <a:pt x="8627" y="9635"/>
                    </a:cubicBezTo>
                    <a:cubicBezTo>
                      <a:pt x="8685" y="9654"/>
                      <a:pt x="8744" y="9654"/>
                      <a:pt x="8802" y="9674"/>
                    </a:cubicBezTo>
                    <a:cubicBezTo>
                      <a:pt x="9500" y="9732"/>
                      <a:pt x="10197" y="9577"/>
                      <a:pt x="10779" y="9189"/>
                    </a:cubicBezTo>
                    <a:cubicBezTo>
                      <a:pt x="11361" y="8743"/>
                      <a:pt x="11729" y="7968"/>
                      <a:pt x="11535" y="7270"/>
                    </a:cubicBezTo>
                    <a:cubicBezTo>
                      <a:pt x="11225" y="6165"/>
                      <a:pt x="9790" y="5661"/>
                      <a:pt x="9558" y="4556"/>
                    </a:cubicBezTo>
                    <a:cubicBezTo>
                      <a:pt x="9403" y="3819"/>
                      <a:pt x="9810" y="3083"/>
                      <a:pt x="9635" y="2365"/>
                    </a:cubicBezTo>
                    <a:cubicBezTo>
                      <a:pt x="9480" y="1842"/>
                      <a:pt x="9073" y="1435"/>
                      <a:pt x="8550" y="1260"/>
                    </a:cubicBezTo>
                    <a:cubicBezTo>
                      <a:pt x="8046" y="1086"/>
                      <a:pt x="7483" y="1066"/>
                      <a:pt x="6960" y="1221"/>
                    </a:cubicBezTo>
                    <a:cubicBezTo>
                      <a:pt x="6553" y="1338"/>
                      <a:pt x="6126" y="1435"/>
                      <a:pt x="5700" y="1473"/>
                    </a:cubicBezTo>
                    <a:cubicBezTo>
                      <a:pt x="4983" y="1473"/>
                      <a:pt x="4343" y="1008"/>
                      <a:pt x="3703" y="640"/>
                    </a:cubicBezTo>
                    <a:cubicBezTo>
                      <a:pt x="3083" y="291"/>
                      <a:pt x="2269" y="0"/>
                      <a:pt x="1648" y="368"/>
                    </a:cubicBezTo>
                    <a:cubicBezTo>
                      <a:pt x="1338" y="562"/>
                      <a:pt x="1105" y="814"/>
                      <a:pt x="931" y="1125"/>
                    </a:cubicBezTo>
                    <a:cubicBezTo>
                      <a:pt x="388" y="1978"/>
                      <a:pt x="0" y="3102"/>
                      <a:pt x="485" y="3974"/>
                    </a:cubicBezTo>
                    <a:cubicBezTo>
                      <a:pt x="737" y="4401"/>
                      <a:pt x="1125" y="4711"/>
                      <a:pt x="1357" y="5137"/>
                    </a:cubicBezTo>
                    <a:cubicBezTo>
                      <a:pt x="1648" y="5700"/>
                      <a:pt x="1571" y="6378"/>
                      <a:pt x="1435" y="6979"/>
                    </a:cubicBezTo>
                    <a:cubicBezTo>
                      <a:pt x="1280" y="7599"/>
                      <a:pt x="1047" y="8200"/>
                      <a:pt x="1028" y="8821"/>
                    </a:cubicBezTo>
                    <a:cubicBezTo>
                      <a:pt x="970" y="10779"/>
                      <a:pt x="2947" y="12155"/>
                      <a:pt x="4769" y="11418"/>
                    </a:cubicBezTo>
                    <a:cubicBezTo>
                      <a:pt x="5448" y="11128"/>
                      <a:pt x="5991" y="10585"/>
                      <a:pt x="6592" y="1013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80575" y="3567000"/>
                <a:ext cx="266100" cy="279175"/>
              </a:xfrm>
              <a:custGeom>
                <a:avLst/>
                <a:gdLst/>
                <a:ahLst/>
                <a:cxnLst/>
                <a:rect l="l" t="t" r="r" b="b"/>
                <a:pathLst>
                  <a:path w="10644" h="11167" fill="none" extrusionOk="0">
                    <a:moveTo>
                      <a:pt x="5913" y="9403"/>
                    </a:moveTo>
                    <a:cubicBezTo>
                      <a:pt x="6456" y="8996"/>
                      <a:pt x="7135" y="8840"/>
                      <a:pt x="7813" y="8976"/>
                    </a:cubicBezTo>
                    <a:cubicBezTo>
                      <a:pt x="7852" y="8996"/>
                      <a:pt x="7910" y="8996"/>
                      <a:pt x="7968" y="9015"/>
                    </a:cubicBezTo>
                    <a:cubicBezTo>
                      <a:pt x="8608" y="9092"/>
                      <a:pt x="9248" y="8937"/>
                      <a:pt x="9791" y="8588"/>
                    </a:cubicBezTo>
                    <a:cubicBezTo>
                      <a:pt x="10353" y="8220"/>
                      <a:pt x="10644" y="7522"/>
                      <a:pt x="10508" y="6844"/>
                    </a:cubicBezTo>
                    <a:cubicBezTo>
                      <a:pt x="10256" y="5836"/>
                      <a:pt x="8938" y="5332"/>
                      <a:pt x="8744" y="4304"/>
                    </a:cubicBezTo>
                    <a:cubicBezTo>
                      <a:pt x="8627" y="3645"/>
                      <a:pt x="9015" y="2967"/>
                      <a:pt x="8860" y="2307"/>
                    </a:cubicBezTo>
                    <a:cubicBezTo>
                      <a:pt x="8724" y="1823"/>
                      <a:pt x="8375" y="1416"/>
                      <a:pt x="7891" y="1261"/>
                    </a:cubicBezTo>
                    <a:cubicBezTo>
                      <a:pt x="7426" y="1086"/>
                      <a:pt x="6921" y="1067"/>
                      <a:pt x="6437" y="1183"/>
                    </a:cubicBezTo>
                    <a:cubicBezTo>
                      <a:pt x="6069" y="1299"/>
                      <a:pt x="5661" y="1377"/>
                      <a:pt x="5274" y="1396"/>
                    </a:cubicBezTo>
                    <a:cubicBezTo>
                      <a:pt x="4615" y="1396"/>
                      <a:pt x="4033" y="950"/>
                      <a:pt x="3451" y="601"/>
                    </a:cubicBezTo>
                    <a:cubicBezTo>
                      <a:pt x="2889" y="272"/>
                      <a:pt x="2153" y="0"/>
                      <a:pt x="1571" y="311"/>
                    </a:cubicBezTo>
                    <a:cubicBezTo>
                      <a:pt x="1280" y="485"/>
                      <a:pt x="1067" y="718"/>
                      <a:pt x="892" y="989"/>
                    </a:cubicBezTo>
                    <a:cubicBezTo>
                      <a:pt x="388" y="1784"/>
                      <a:pt x="1" y="2792"/>
                      <a:pt x="447" y="3626"/>
                    </a:cubicBezTo>
                    <a:cubicBezTo>
                      <a:pt x="640" y="4013"/>
                      <a:pt x="1009" y="4304"/>
                      <a:pt x="1222" y="4692"/>
                    </a:cubicBezTo>
                    <a:cubicBezTo>
                      <a:pt x="1474" y="5215"/>
                      <a:pt x="1396" y="5836"/>
                      <a:pt x="1241" y="6398"/>
                    </a:cubicBezTo>
                    <a:cubicBezTo>
                      <a:pt x="1086" y="6941"/>
                      <a:pt x="873" y="7503"/>
                      <a:pt x="834" y="8065"/>
                    </a:cubicBezTo>
                    <a:cubicBezTo>
                      <a:pt x="757" y="9868"/>
                      <a:pt x="2540" y="11167"/>
                      <a:pt x="4227" y="10527"/>
                    </a:cubicBezTo>
                    <a:cubicBezTo>
                      <a:pt x="4847" y="10275"/>
                      <a:pt x="5351" y="9790"/>
                      <a:pt x="5913" y="940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91725" y="3575725"/>
                <a:ext cx="240425" cy="255425"/>
              </a:xfrm>
              <a:custGeom>
                <a:avLst/>
                <a:gdLst/>
                <a:ahLst/>
                <a:cxnLst/>
                <a:rect l="l" t="t" r="r" b="b"/>
                <a:pathLst>
                  <a:path w="9617" h="10217" fill="none" extrusionOk="0">
                    <a:moveTo>
                      <a:pt x="5274" y="8685"/>
                    </a:moveTo>
                    <a:cubicBezTo>
                      <a:pt x="5758" y="8317"/>
                      <a:pt x="6398" y="8201"/>
                      <a:pt x="6999" y="8336"/>
                    </a:cubicBezTo>
                    <a:cubicBezTo>
                      <a:pt x="7038" y="8336"/>
                      <a:pt x="7096" y="8356"/>
                      <a:pt x="7135" y="8356"/>
                    </a:cubicBezTo>
                    <a:cubicBezTo>
                      <a:pt x="7716" y="8453"/>
                      <a:pt x="8317" y="8336"/>
                      <a:pt x="8821" y="8026"/>
                    </a:cubicBezTo>
                    <a:cubicBezTo>
                      <a:pt x="9345" y="7677"/>
                      <a:pt x="9616" y="7057"/>
                      <a:pt x="9519" y="6456"/>
                    </a:cubicBezTo>
                    <a:cubicBezTo>
                      <a:pt x="9306" y="5525"/>
                      <a:pt x="8123" y="5041"/>
                      <a:pt x="7968" y="4091"/>
                    </a:cubicBezTo>
                    <a:cubicBezTo>
                      <a:pt x="7852" y="3490"/>
                      <a:pt x="8240" y="2870"/>
                      <a:pt x="8104" y="2249"/>
                    </a:cubicBezTo>
                    <a:cubicBezTo>
                      <a:pt x="7988" y="1803"/>
                      <a:pt x="7677" y="1454"/>
                      <a:pt x="7251" y="1280"/>
                    </a:cubicBezTo>
                    <a:cubicBezTo>
                      <a:pt x="6824" y="1125"/>
                      <a:pt x="6359" y="1086"/>
                      <a:pt x="5913" y="1202"/>
                    </a:cubicBezTo>
                    <a:cubicBezTo>
                      <a:pt x="5564" y="1299"/>
                      <a:pt x="5196" y="1357"/>
                      <a:pt x="4847" y="1357"/>
                    </a:cubicBezTo>
                    <a:cubicBezTo>
                      <a:pt x="4227" y="1338"/>
                      <a:pt x="3723" y="931"/>
                      <a:pt x="3199" y="601"/>
                    </a:cubicBezTo>
                    <a:cubicBezTo>
                      <a:pt x="2695" y="272"/>
                      <a:pt x="2017" y="0"/>
                      <a:pt x="1474" y="291"/>
                    </a:cubicBezTo>
                    <a:cubicBezTo>
                      <a:pt x="1222" y="446"/>
                      <a:pt x="1009" y="640"/>
                      <a:pt x="854" y="892"/>
                    </a:cubicBezTo>
                    <a:cubicBezTo>
                      <a:pt x="369" y="1590"/>
                      <a:pt x="1" y="2521"/>
                      <a:pt x="369" y="3277"/>
                    </a:cubicBezTo>
                    <a:cubicBezTo>
                      <a:pt x="563" y="3645"/>
                      <a:pt x="892" y="3916"/>
                      <a:pt x="1067" y="4285"/>
                    </a:cubicBezTo>
                    <a:cubicBezTo>
                      <a:pt x="1280" y="4769"/>
                      <a:pt x="1202" y="5332"/>
                      <a:pt x="1047" y="5836"/>
                    </a:cubicBezTo>
                    <a:cubicBezTo>
                      <a:pt x="892" y="6340"/>
                      <a:pt x="679" y="6824"/>
                      <a:pt x="640" y="7348"/>
                    </a:cubicBezTo>
                    <a:cubicBezTo>
                      <a:pt x="524" y="8996"/>
                      <a:pt x="2133" y="10217"/>
                      <a:pt x="3684" y="9674"/>
                    </a:cubicBezTo>
                    <a:cubicBezTo>
                      <a:pt x="4285" y="9461"/>
                      <a:pt x="4750" y="9015"/>
                      <a:pt x="5274" y="868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203350" y="3584925"/>
                <a:ext cx="214725" cy="231200"/>
              </a:xfrm>
              <a:custGeom>
                <a:avLst/>
                <a:gdLst/>
                <a:ahLst/>
                <a:cxnLst/>
                <a:rect l="l" t="t" r="r" b="b"/>
                <a:pathLst>
                  <a:path w="8589" h="9248" fill="none" extrusionOk="0">
                    <a:moveTo>
                      <a:pt x="4595" y="7930"/>
                    </a:moveTo>
                    <a:cubicBezTo>
                      <a:pt x="5061" y="7619"/>
                      <a:pt x="5623" y="7523"/>
                      <a:pt x="6166" y="7658"/>
                    </a:cubicBezTo>
                    <a:lnTo>
                      <a:pt x="6301" y="7697"/>
                    </a:lnTo>
                    <a:cubicBezTo>
                      <a:pt x="6825" y="7794"/>
                      <a:pt x="7368" y="7697"/>
                      <a:pt x="7833" y="7445"/>
                    </a:cubicBezTo>
                    <a:cubicBezTo>
                      <a:pt x="8317" y="7154"/>
                      <a:pt x="8589" y="6592"/>
                      <a:pt x="8492" y="6030"/>
                    </a:cubicBezTo>
                    <a:cubicBezTo>
                      <a:pt x="8337" y="5177"/>
                      <a:pt x="7271" y="4712"/>
                      <a:pt x="7154" y="3839"/>
                    </a:cubicBezTo>
                    <a:cubicBezTo>
                      <a:pt x="7077" y="3296"/>
                      <a:pt x="7426" y="2734"/>
                      <a:pt x="7329" y="2191"/>
                    </a:cubicBezTo>
                    <a:cubicBezTo>
                      <a:pt x="7251" y="1784"/>
                      <a:pt x="6960" y="1435"/>
                      <a:pt x="6573" y="1280"/>
                    </a:cubicBezTo>
                    <a:cubicBezTo>
                      <a:pt x="6204" y="1125"/>
                      <a:pt x="5778" y="1086"/>
                      <a:pt x="5371" y="1164"/>
                    </a:cubicBezTo>
                    <a:cubicBezTo>
                      <a:pt x="5061" y="1241"/>
                      <a:pt x="4731" y="1280"/>
                      <a:pt x="4401" y="1300"/>
                    </a:cubicBezTo>
                    <a:cubicBezTo>
                      <a:pt x="3839" y="1241"/>
                      <a:pt x="3393" y="873"/>
                      <a:pt x="2948" y="563"/>
                    </a:cubicBezTo>
                    <a:cubicBezTo>
                      <a:pt x="2502" y="253"/>
                      <a:pt x="1901" y="1"/>
                      <a:pt x="1397" y="233"/>
                    </a:cubicBezTo>
                    <a:cubicBezTo>
                      <a:pt x="1164" y="369"/>
                      <a:pt x="970" y="544"/>
                      <a:pt x="815" y="776"/>
                    </a:cubicBezTo>
                    <a:cubicBezTo>
                      <a:pt x="350" y="1397"/>
                      <a:pt x="1" y="2230"/>
                      <a:pt x="330" y="2909"/>
                    </a:cubicBezTo>
                    <a:cubicBezTo>
                      <a:pt x="485" y="3258"/>
                      <a:pt x="776" y="3510"/>
                      <a:pt x="912" y="3839"/>
                    </a:cubicBezTo>
                    <a:cubicBezTo>
                      <a:pt x="1067" y="4304"/>
                      <a:pt x="1048" y="4789"/>
                      <a:pt x="873" y="5235"/>
                    </a:cubicBezTo>
                    <a:cubicBezTo>
                      <a:pt x="679" y="5681"/>
                      <a:pt x="544" y="6146"/>
                      <a:pt x="466" y="6611"/>
                    </a:cubicBezTo>
                    <a:cubicBezTo>
                      <a:pt x="292" y="8104"/>
                      <a:pt x="1726" y="9248"/>
                      <a:pt x="3141" y="8783"/>
                    </a:cubicBezTo>
                    <a:cubicBezTo>
                      <a:pt x="3684" y="8608"/>
                      <a:pt x="4111" y="8240"/>
                      <a:pt x="4595" y="793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214500" y="3594150"/>
                <a:ext cx="189050" cy="206475"/>
              </a:xfrm>
              <a:custGeom>
                <a:avLst/>
                <a:gdLst/>
                <a:ahLst/>
                <a:cxnLst/>
                <a:rect l="l" t="t" r="r" b="b"/>
                <a:pathLst>
                  <a:path w="7562" h="8259" fill="none" extrusionOk="0">
                    <a:moveTo>
                      <a:pt x="5371" y="6998"/>
                    </a:moveTo>
                    <a:cubicBezTo>
                      <a:pt x="5409" y="7018"/>
                      <a:pt x="5448" y="7018"/>
                      <a:pt x="5487" y="7037"/>
                    </a:cubicBezTo>
                    <a:cubicBezTo>
                      <a:pt x="5952" y="7134"/>
                      <a:pt x="6437" y="7057"/>
                      <a:pt x="6863" y="6843"/>
                    </a:cubicBezTo>
                    <a:cubicBezTo>
                      <a:pt x="7309" y="6611"/>
                      <a:pt x="7561" y="6107"/>
                      <a:pt x="7503" y="5603"/>
                    </a:cubicBezTo>
                    <a:cubicBezTo>
                      <a:pt x="7387" y="4847"/>
                      <a:pt x="6456" y="4401"/>
                      <a:pt x="6379" y="3625"/>
                    </a:cubicBezTo>
                    <a:cubicBezTo>
                      <a:pt x="6321" y="3121"/>
                      <a:pt x="6650" y="2637"/>
                      <a:pt x="6592" y="2133"/>
                    </a:cubicBezTo>
                    <a:cubicBezTo>
                      <a:pt x="6514" y="1764"/>
                      <a:pt x="6282" y="1454"/>
                      <a:pt x="5933" y="1299"/>
                    </a:cubicBezTo>
                    <a:cubicBezTo>
                      <a:pt x="5603" y="1144"/>
                      <a:pt x="5216" y="1105"/>
                      <a:pt x="4867" y="1163"/>
                    </a:cubicBezTo>
                    <a:cubicBezTo>
                      <a:pt x="4576" y="1221"/>
                      <a:pt x="4285" y="1241"/>
                      <a:pt x="3994" y="1241"/>
                    </a:cubicBezTo>
                    <a:cubicBezTo>
                      <a:pt x="3510" y="1183"/>
                      <a:pt x="3102" y="834"/>
                      <a:pt x="2695" y="543"/>
                    </a:cubicBezTo>
                    <a:cubicBezTo>
                      <a:pt x="2288" y="252"/>
                      <a:pt x="1784" y="0"/>
                      <a:pt x="1319" y="194"/>
                    </a:cubicBezTo>
                    <a:cubicBezTo>
                      <a:pt x="1106" y="291"/>
                      <a:pt x="912" y="465"/>
                      <a:pt x="776" y="659"/>
                    </a:cubicBezTo>
                    <a:cubicBezTo>
                      <a:pt x="350" y="1202"/>
                      <a:pt x="1" y="1919"/>
                      <a:pt x="272" y="2559"/>
                    </a:cubicBezTo>
                    <a:cubicBezTo>
                      <a:pt x="388" y="2869"/>
                      <a:pt x="660" y="3102"/>
                      <a:pt x="776" y="3412"/>
                    </a:cubicBezTo>
                    <a:cubicBezTo>
                      <a:pt x="892" y="3819"/>
                      <a:pt x="873" y="4265"/>
                      <a:pt x="679" y="4653"/>
                    </a:cubicBezTo>
                    <a:cubicBezTo>
                      <a:pt x="505" y="5040"/>
                      <a:pt x="369" y="5448"/>
                      <a:pt x="272" y="5874"/>
                    </a:cubicBezTo>
                    <a:cubicBezTo>
                      <a:pt x="98" y="7192"/>
                      <a:pt x="1338" y="8259"/>
                      <a:pt x="2618" y="7910"/>
                    </a:cubicBezTo>
                    <a:cubicBezTo>
                      <a:pt x="3102" y="7774"/>
                      <a:pt x="3510" y="7444"/>
                      <a:pt x="3936" y="7173"/>
                    </a:cubicBezTo>
                    <a:cubicBezTo>
                      <a:pt x="4363" y="6921"/>
                      <a:pt x="4886" y="6863"/>
                      <a:pt x="5371" y="699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1149332">
              <a:off x="816894" y="-3948047"/>
              <a:ext cx="5234221" cy="4987211"/>
              <a:chOff x="5584775" y="1922600"/>
              <a:chExt cx="996475" cy="949450"/>
            </a:xfrm>
          </p:grpSpPr>
          <p:sp>
            <p:nvSpPr>
              <p:cNvPr id="44" name="Google Shape;44;p2"/>
              <p:cNvSpPr/>
              <p:nvPr/>
            </p:nvSpPr>
            <p:spPr>
              <a:xfrm>
                <a:off x="5584775" y="1922600"/>
                <a:ext cx="996475" cy="949450"/>
              </a:xfrm>
              <a:custGeom>
                <a:avLst/>
                <a:gdLst/>
                <a:ahLst/>
                <a:cxnLst/>
                <a:rect l="l" t="t" r="r" b="b"/>
                <a:pathLst>
                  <a:path w="39859" h="37978" fill="none" extrusionOk="0">
                    <a:moveTo>
                      <a:pt x="5467" y="16149"/>
                    </a:moveTo>
                    <a:cubicBezTo>
                      <a:pt x="5312" y="16226"/>
                      <a:pt x="5138" y="16304"/>
                      <a:pt x="4983" y="16401"/>
                    </a:cubicBezTo>
                    <a:cubicBezTo>
                      <a:pt x="3122" y="17447"/>
                      <a:pt x="1493" y="19018"/>
                      <a:pt x="757" y="21034"/>
                    </a:cubicBezTo>
                    <a:cubicBezTo>
                      <a:pt x="1" y="23147"/>
                      <a:pt x="408" y="25764"/>
                      <a:pt x="2114" y="27218"/>
                    </a:cubicBezTo>
                    <a:cubicBezTo>
                      <a:pt x="4770" y="29525"/>
                      <a:pt x="9325" y="28362"/>
                      <a:pt x="11845" y="30824"/>
                    </a:cubicBezTo>
                    <a:cubicBezTo>
                      <a:pt x="13474" y="32413"/>
                      <a:pt x="13707" y="35050"/>
                      <a:pt x="15393" y="36581"/>
                    </a:cubicBezTo>
                    <a:cubicBezTo>
                      <a:pt x="16634" y="37686"/>
                      <a:pt x="18456" y="37977"/>
                      <a:pt x="20085" y="37589"/>
                    </a:cubicBezTo>
                    <a:cubicBezTo>
                      <a:pt x="21694" y="37182"/>
                      <a:pt x="23089" y="36174"/>
                      <a:pt x="24233" y="34953"/>
                    </a:cubicBezTo>
                    <a:cubicBezTo>
                      <a:pt x="25144" y="33984"/>
                      <a:pt x="25920" y="32859"/>
                      <a:pt x="27025" y="32123"/>
                    </a:cubicBezTo>
                    <a:cubicBezTo>
                      <a:pt x="28886" y="30882"/>
                      <a:pt x="31309" y="30979"/>
                      <a:pt x="33538" y="30824"/>
                    </a:cubicBezTo>
                    <a:cubicBezTo>
                      <a:pt x="35787" y="30669"/>
                      <a:pt x="38327" y="30009"/>
                      <a:pt x="39335" y="28013"/>
                    </a:cubicBezTo>
                    <a:cubicBezTo>
                      <a:pt x="39820" y="27043"/>
                      <a:pt x="39858" y="25919"/>
                      <a:pt x="39839" y="24833"/>
                    </a:cubicBezTo>
                    <a:cubicBezTo>
                      <a:pt x="39761" y="21712"/>
                      <a:pt x="38870" y="18165"/>
                      <a:pt x="36078" y="16730"/>
                    </a:cubicBezTo>
                    <a:cubicBezTo>
                      <a:pt x="34740" y="16052"/>
                      <a:pt x="33170" y="15974"/>
                      <a:pt x="31871" y="15257"/>
                    </a:cubicBezTo>
                    <a:cubicBezTo>
                      <a:pt x="30165" y="14326"/>
                      <a:pt x="29177" y="12485"/>
                      <a:pt x="28537" y="10662"/>
                    </a:cubicBezTo>
                    <a:cubicBezTo>
                      <a:pt x="27878" y="8840"/>
                      <a:pt x="27451" y="6901"/>
                      <a:pt x="26424" y="5254"/>
                    </a:cubicBezTo>
                    <a:cubicBezTo>
                      <a:pt x="23186" y="116"/>
                      <a:pt x="15761" y="0"/>
                      <a:pt x="12369" y="5002"/>
                    </a:cubicBezTo>
                    <a:cubicBezTo>
                      <a:pt x="11089" y="6901"/>
                      <a:pt x="10624" y="9208"/>
                      <a:pt x="9849" y="11360"/>
                    </a:cubicBezTo>
                    <a:cubicBezTo>
                      <a:pt x="9093" y="13435"/>
                      <a:pt x="7542" y="15373"/>
                      <a:pt x="5467" y="1614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599325" y="1935675"/>
                <a:ext cx="968825" cy="923775"/>
              </a:xfrm>
              <a:custGeom>
                <a:avLst/>
                <a:gdLst/>
                <a:ahLst/>
                <a:cxnLst/>
                <a:rect l="l" t="t" r="r" b="b"/>
                <a:pathLst>
                  <a:path w="38753" h="36951" fill="none" extrusionOk="0">
                    <a:moveTo>
                      <a:pt x="9616" y="11031"/>
                    </a:moveTo>
                    <a:cubicBezTo>
                      <a:pt x="8898" y="13067"/>
                      <a:pt x="7367" y="14947"/>
                      <a:pt x="5351" y="15703"/>
                    </a:cubicBezTo>
                    <a:cubicBezTo>
                      <a:pt x="5176" y="15761"/>
                      <a:pt x="5021" y="15839"/>
                      <a:pt x="4866" y="15936"/>
                    </a:cubicBezTo>
                    <a:cubicBezTo>
                      <a:pt x="3044" y="16944"/>
                      <a:pt x="1474" y="18475"/>
                      <a:pt x="737" y="20433"/>
                    </a:cubicBezTo>
                    <a:cubicBezTo>
                      <a:pt x="0" y="22488"/>
                      <a:pt x="388" y="25028"/>
                      <a:pt x="2055" y="26462"/>
                    </a:cubicBezTo>
                    <a:cubicBezTo>
                      <a:pt x="4633" y="28692"/>
                      <a:pt x="9073" y="27567"/>
                      <a:pt x="11496" y="29971"/>
                    </a:cubicBezTo>
                    <a:cubicBezTo>
                      <a:pt x="13066" y="31503"/>
                      <a:pt x="13318" y="34081"/>
                      <a:pt x="14947" y="35554"/>
                    </a:cubicBezTo>
                    <a:cubicBezTo>
                      <a:pt x="16129" y="36659"/>
                      <a:pt x="17932" y="36950"/>
                      <a:pt x="19503" y="36562"/>
                    </a:cubicBezTo>
                    <a:cubicBezTo>
                      <a:pt x="21073" y="36155"/>
                      <a:pt x="22430" y="35186"/>
                      <a:pt x="23535" y="34003"/>
                    </a:cubicBezTo>
                    <a:cubicBezTo>
                      <a:pt x="24427" y="33053"/>
                      <a:pt x="25183" y="31968"/>
                      <a:pt x="26249" y="31251"/>
                    </a:cubicBezTo>
                    <a:cubicBezTo>
                      <a:pt x="28071" y="30049"/>
                      <a:pt x="30436" y="30146"/>
                      <a:pt x="32608" y="29991"/>
                    </a:cubicBezTo>
                    <a:cubicBezTo>
                      <a:pt x="34798" y="29855"/>
                      <a:pt x="37241" y="29215"/>
                      <a:pt x="38229" y="27257"/>
                    </a:cubicBezTo>
                    <a:cubicBezTo>
                      <a:pt x="38714" y="26327"/>
                      <a:pt x="38753" y="25222"/>
                      <a:pt x="38714" y="24175"/>
                    </a:cubicBezTo>
                    <a:cubicBezTo>
                      <a:pt x="38656" y="21131"/>
                      <a:pt x="37784" y="17700"/>
                      <a:pt x="35089" y="16304"/>
                    </a:cubicBezTo>
                    <a:cubicBezTo>
                      <a:pt x="33790" y="15645"/>
                      <a:pt x="32278" y="15548"/>
                      <a:pt x="30998" y="14869"/>
                    </a:cubicBezTo>
                    <a:cubicBezTo>
                      <a:pt x="29351" y="13958"/>
                      <a:pt x="28401" y="12155"/>
                      <a:pt x="27761" y="10372"/>
                    </a:cubicBezTo>
                    <a:cubicBezTo>
                      <a:pt x="27141" y="8588"/>
                      <a:pt x="26714" y="6708"/>
                      <a:pt x="25706" y="5118"/>
                    </a:cubicBezTo>
                    <a:cubicBezTo>
                      <a:pt x="22566" y="136"/>
                      <a:pt x="15354" y="0"/>
                      <a:pt x="12058" y="4866"/>
                    </a:cubicBezTo>
                    <a:cubicBezTo>
                      <a:pt x="10818" y="6708"/>
                      <a:pt x="10372" y="8957"/>
                      <a:pt x="9616" y="1103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614350" y="1948750"/>
                <a:ext cx="941700" cy="897600"/>
              </a:xfrm>
              <a:custGeom>
                <a:avLst/>
                <a:gdLst/>
                <a:ahLst/>
                <a:cxnLst/>
                <a:rect l="l" t="t" r="r" b="b"/>
                <a:pathLst>
                  <a:path w="37668" h="35904" fill="none" extrusionOk="0">
                    <a:moveTo>
                      <a:pt x="9364" y="10721"/>
                    </a:moveTo>
                    <a:cubicBezTo>
                      <a:pt x="8627" y="12699"/>
                      <a:pt x="7154" y="14521"/>
                      <a:pt x="5196" y="15258"/>
                    </a:cubicBezTo>
                    <a:cubicBezTo>
                      <a:pt x="5041" y="15316"/>
                      <a:pt x="4885" y="15374"/>
                      <a:pt x="4750" y="15471"/>
                    </a:cubicBezTo>
                    <a:cubicBezTo>
                      <a:pt x="2986" y="16460"/>
                      <a:pt x="1435" y="17952"/>
                      <a:pt x="737" y="19833"/>
                    </a:cubicBezTo>
                    <a:cubicBezTo>
                      <a:pt x="0" y="21829"/>
                      <a:pt x="388" y="24291"/>
                      <a:pt x="1997" y="25687"/>
                    </a:cubicBezTo>
                    <a:cubicBezTo>
                      <a:pt x="4498" y="27878"/>
                      <a:pt x="8801" y="26792"/>
                      <a:pt x="11186" y="29119"/>
                    </a:cubicBezTo>
                    <a:cubicBezTo>
                      <a:pt x="12717" y="30611"/>
                      <a:pt x="12931" y="33112"/>
                      <a:pt x="14520" y="34547"/>
                    </a:cubicBezTo>
                    <a:cubicBezTo>
                      <a:pt x="15683" y="35613"/>
                      <a:pt x="17409" y="35904"/>
                      <a:pt x="18940" y="35516"/>
                    </a:cubicBezTo>
                    <a:cubicBezTo>
                      <a:pt x="20472" y="35148"/>
                      <a:pt x="21809" y="34198"/>
                      <a:pt x="22876" y="33054"/>
                    </a:cubicBezTo>
                    <a:cubicBezTo>
                      <a:pt x="23729" y="32123"/>
                      <a:pt x="24465" y="31077"/>
                      <a:pt x="25512" y="30379"/>
                    </a:cubicBezTo>
                    <a:cubicBezTo>
                      <a:pt x="27296" y="29215"/>
                      <a:pt x="29583" y="29312"/>
                      <a:pt x="31696" y="29177"/>
                    </a:cubicBezTo>
                    <a:cubicBezTo>
                      <a:pt x="33809" y="29041"/>
                      <a:pt x="36194" y="28401"/>
                      <a:pt x="37163" y="26521"/>
                    </a:cubicBezTo>
                    <a:cubicBezTo>
                      <a:pt x="37628" y="25610"/>
                      <a:pt x="37667" y="24543"/>
                      <a:pt x="37648" y="23535"/>
                    </a:cubicBezTo>
                    <a:cubicBezTo>
                      <a:pt x="37590" y="20569"/>
                      <a:pt x="36737" y="17235"/>
                      <a:pt x="34120" y="15859"/>
                    </a:cubicBezTo>
                    <a:cubicBezTo>
                      <a:pt x="32859" y="15219"/>
                      <a:pt x="31386" y="15141"/>
                      <a:pt x="30145" y="14463"/>
                    </a:cubicBezTo>
                    <a:cubicBezTo>
                      <a:pt x="28536" y="13571"/>
                      <a:pt x="27625" y="11826"/>
                      <a:pt x="27005" y="10101"/>
                    </a:cubicBezTo>
                    <a:cubicBezTo>
                      <a:pt x="26385" y="8376"/>
                      <a:pt x="25977" y="6534"/>
                      <a:pt x="25008" y="4983"/>
                    </a:cubicBezTo>
                    <a:cubicBezTo>
                      <a:pt x="21984" y="137"/>
                      <a:pt x="14966" y="1"/>
                      <a:pt x="11748" y="4731"/>
                    </a:cubicBezTo>
                    <a:cubicBezTo>
                      <a:pt x="10527" y="6534"/>
                      <a:pt x="10100" y="8705"/>
                      <a:pt x="9364" y="1072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629375" y="1961850"/>
                <a:ext cx="913575" cy="871425"/>
              </a:xfrm>
              <a:custGeom>
                <a:avLst/>
                <a:gdLst/>
                <a:ahLst/>
                <a:cxnLst/>
                <a:rect l="l" t="t" r="r" b="b"/>
                <a:pathLst>
                  <a:path w="36543" h="34857" fill="none" extrusionOk="0">
                    <a:moveTo>
                      <a:pt x="9092" y="10411"/>
                    </a:moveTo>
                    <a:cubicBezTo>
                      <a:pt x="8394" y="12310"/>
                      <a:pt x="6960" y="14075"/>
                      <a:pt x="5060" y="14792"/>
                    </a:cubicBezTo>
                    <a:cubicBezTo>
                      <a:pt x="4905" y="14850"/>
                      <a:pt x="4750" y="14927"/>
                      <a:pt x="4614" y="15005"/>
                    </a:cubicBezTo>
                    <a:cubicBezTo>
                      <a:pt x="2889" y="15974"/>
                      <a:pt x="1396" y="17409"/>
                      <a:pt x="717" y="19251"/>
                    </a:cubicBezTo>
                    <a:cubicBezTo>
                      <a:pt x="0" y="21189"/>
                      <a:pt x="368" y="23574"/>
                      <a:pt x="1919" y="24931"/>
                    </a:cubicBezTo>
                    <a:cubicBezTo>
                      <a:pt x="4343" y="27044"/>
                      <a:pt x="8549" y="26016"/>
                      <a:pt x="10837" y="28265"/>
                    </a:cubicBezTo>
                    <a:cubicBezTo>
                      <a:pt x="12330" y="29719"/>
                      <a:pt x="12543" y="32142"/>
                      <a:pt x="14074" y="33557"/>
                    </a:cubicBezTo>
                    <a:cubicBezTo>
                      <a:pt x="15199" y="34585"/>
                      <a:pt x="16885" y="34856"/>
                      <a:pt x="18359" y="34507"/>
                    </a:cubicBezTo>
                    <a:cubicBezTo>
                      <a:pt x="19851" y="34139"/>
                      <a:pt x="21150" y="33208"/>
                      <a:pt x="22178" y="32103"/>
                    </a:cubicBezTo>
                    <a:cubicBezTo>
                      <a:pt x="23031" y="31231"/>
                      <a:pt x="23748" y="30204"/>
                      <a:pt x="24756" y="29525"/>
                    </a:cubicBezTo>
                    <a:cubicBezTo>
                      <a:pt x="26481" y="28401"/>
                      <a:pt x="28691" y="28498"/>
                      <a:pt x="30746" y="28362"/>
                    </a:cubicBezTo>
                    <a:cubicBezTo>
                      <a:pt x="32801" y="28226"/>
                      <a:pt x="35128" y="27625"/>
                      <a:pt x="36058" y="25784"/>
                    </a:cubicBezTo>
                    <a:cubicBezTo>
                      <a:pt x="36523" y="24911"/>
                      <a:pt x="36543" y="23884"/>
                      <a:pt x="36543" y="22876"/>
                    </a:cubicBezTo>
                    <a:cubicBezTo>
                      <a:pt x="36485" y="20007"/>
                      <a:pt x="35690" y="16750"/>
                      <a:pt x="33131" y="15432"/>
                    </a:cubicBezTo>
                    <a:cubicBezTo>
                      <a:pt x="31929" y="14811"/>
                      <a:pt x="30475" y="14734"/>
                      <a:pt x="29273" y="14075"/>
                    </a:cubicBezTo>
                    <a:cubicBezTo>
                      <a:pt x="27722" y="13202"/>
                      <a:pt x="26830" y="11516"/>
                      <a:pt x="26249" y="9829"/>
                    </a:cubicBezTo>
                    <a:cubicBezTo>
                      <a:pt x="25648" y="8142"/>
                      <a:pt x="25280" y="6378"/>
                      <a:pt x="24310" y="4866"/>
                    </a:cubicBezTo>
                    <a:cubicBezTo>
                      <a:pt x="21383" y="155"/>
                      <a:pt x="14559" y="0"/>
                      <a:pt x="11438" y="4595"/>
                    </a:cubicBezTo>
                    <a:cubicBezTo>
                      <a:pt x="10255" y="6320"/>
                      <a:pt x="9829" y="8453"/>
                      <a:pt x="9092" y="1041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644400" y="1975425"/>
                <a:ext cx="886450" cy="845250"/>
              </a:xfrm>
              <a:custGeom>
                <a:avLst/>
                <a:gdLst/>
                <a:ahLst/>
                <a:cxnLst/>
                <a:rect l="l" t="t" r="r" b="b"/>
                <a:pathLst>
                  <a:path w="35458" h="33810" fill="none" extrusionOk="0">
                    <a:moveTo>
                      <a:pt x="8840" y="10081"/>
                    </a:moveTo>
                    <a:cubicBezTo>
                      <a:pt x="8162" y="11922"/>
                      <a:pt x="6766" y="13628"/>
                      <a:pt x="4924" y="14326"/>
                    </a:cubicBezTo>
                    <a:cubicBezTo>
                      <a:pt x="4769" y="14384"/>
                      <a:pt x="4614" y="14443"/>
                      <a:pt x="4478" y="14540"/>
                    </a:cubicBezTo>
                    <a:cubicBezTo>
                      <a:pt x="2811" y="15470"/>
                      <a:pt x="1357" y="16846"/>
                      <a:pt x="698" y="18630"/>
                    </a:cubicBezTo>
                    <a:cubicBezTo>
                      <a:pt x="0" y="20510"/>
                      <a:pt x="349" y="22837"/>
                      <a:pt x="1861" y="24155"/>
                    </a:cubicBezTo>
                    <a:cubicBezTo>
                      <a:pt x="4226" y="26210"/>
                      <a:pt x="8278" y="25202"/>
                      <a:pt x="10507" y="27392"/>
                    </a:cubicBezTo>
                    <a:cubicBezTo>
                      <a:pt x="11942" y="28827"/>
                      <a:pt x="12155" y="31173"/>
                      <a:pt x="13628" y="32530"/>
                    </a:cubicBezTo>
                    <a:cubicBezTo>
                      <a:pt x="14733" y="33538"/>
                      <a:pt x="16362" y="33809"/>
                      <a:pt x="17796" y="33460"/>
                    </a:cubicBezTo>
                    <a:cubicBezTo>
                      <a:pt x="19231" y="33111"/>
                      <a:pt x="20511" y="32220"/>
                      <a:pt x="21499" y="31153"/>
                    </a:cubicBezTo>
                    <a:cubicBezTo>
                      <a:pt x="22313" y="30281"/>
                      <a:pt x="23011" y="29292"/>
                      <a:pt x="24000" y="28653"/>
                    </a:cubicBezTo>
                    <a:cubicBezTo>
                      <a:pt x="25667" y="27548"/>
                      <a:pt x="27819" y="27644"/>
                      <a:pt x="29816" y="27528"/>
                    </a:cubicBezTo>
                    <a:cubicBezTo>
                      <a:pt x="31813" y="27392"/>
                      <a:pt x="34061" y="26811"/>
                      <a:pt x="34972" y="25047"/>
                    </a:cubicBezTo>
                    <a:cubicBezTo>
                      <a:pt x="35418" y="24174"/>
                      <a:pt x="35457" y="23186"/>
                      <a:pt x="35438" y="22216"/>
                    </a:cubicBezTo>
                    <a:cubicBezTo>
                      <a:pt x="35399" y="19444"/>
                      <a:pt x="34604" y="16284"/>
                      <a:pt x="32142" y="15005"/>
                    </a:cubicBezTo>
                    <a:cubicBezTo>
                      <a:pt x="30960" y="14384"/>
                      <a:pt x="29564" y="14307"/>
                      <a:pt x="28401" y="13667"/>
                    </a:cubicBezTo>
                    <a:cubicBezTo>
                      <a:pt x="26908" y="12834"/>
                      <a:pt x="26036" y="11186"/>
                      <a:pt x="25473" y="9538"/>
                    </a:cubicBezTo>
                    <a:cubicBezTo>
                      <a:pt x="24892" y="7910"/>
                      <a:pt x="24523" y="6184"/>
                      <a:pt x="23612" y="4730"/>
                    </a:cubicBezTo>
                    <a:cubicBezTo>
                      <a:pt x="20763" y="155"/>
                      <a:pt x="14152" y="0"/>
                      <a:pt x="11108" y="4459"/>
                    </a:cubicBezTo>
                    <a:cubicBezTo>
                      <a:pt x="9965" y="6126"/>
                      <a:pt x="9538" y="8181"/>
                      <a:pt x="8840" y="100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59425" y="1988500"/>
                <a:ext cx="858825" cy="819575"/>
              </a:xfrm>
              <a:custGeom>
                <a:avLst/>
                <a:gdLst/>
                <a:ahLst/>
                <a:cxnLst/>
                <a:rect l="l" t="t" r="r" b="b"/>
                <a:pathLst>
                  <a:path w="34353" h="32783" fill="none" extrusionOk="0">
                    <a:moveTo>
                      <a:pt x="8588" y="9771"/>
                    </a:moveTo>
                    <a:cubicBezTo>
                      <a:pt x="7910" y="11555"/>
                      <a:pt x="6553" y="13202"/>
                      <a:pt x="4769" y="13881"/>
                    </a:cubicBezTo>
                    <a:cubicBezTo>
                      <a:pt x="4633" y="13939"/>
                      <a:pt x="4478" y="13997"/>
                      <a:pt x="4343" y="14075"/>
                    </a:cubicBezTo>
                    <a:cubicBezTo>
                      <a:pt x="2734" y="14986"/>
                      <a:pt x="1318" y="16323"/>
                      <a:pt x="679" y="18049"/>
                    </a:cubicBezTo>
                    <a:cubicBezTo>
                      <a:pt x="0" y="19871"/>
                      <a:pt x="330" y="22120"/>
                      <a:pt x="1803" y="23399"/>
                    </a:cubicBezTo>
                    <a:cubicBezTo>
                      <a:pt x="4071" y="25396"/>
                      <a:pt x="8007" y="24427"/>
                      <a:pt x="10158" y="26559"/>
                    </a:cubicBezTo>
                    <a:cubicBezTo>
                      <a:pt x="11554" y="27936"/>
                      <a:pt x="11748" y="30223"/>
                      <a:pt x="13183" y="31541"/>
                    </a:cubicBezTo>
                    <a:cubicBezTo>
                      <a:pt x="14249" y="32511"/>
                      <a:pt x="15819" y="32782"/>
                      <a:pt x="17215" y="32453"/>
                    </a:cubicBezTo>
                    <a:cubicBezTo>
                      <a:pt x="18611" y="32123"/>
                      <a:pt x="19832" y="31231"/>
                      <a:pt x="20821" y="30204"/>
                    </a:cubicBezTo>
                    <a:cubicBezTo>
                      <a:pt x="21615" y="29370"/>
                      <a:pt x="22294" y="28420"/>
                      <a:pt x="23244" y="27781"/>
                    </a:cubicBezTo>
                    <a:cubicBezTo>
                      <a:pt x="24872" y="26734"/>
                      <a:pt x="26947" y="26811"/>
                      <a:pt x="28885" y="26695"/>
                    </a:cubicBezTo>
                    <a:cubicBezTo>
                      <a:pt x="30804" y="26579"/>
                      <a:pt x="32995" y="26036"/>
                      <a:pt x="33887" y="24310"/>
                    </a:cubicBezTo>
                    <a:cubicBezTo>
                      <a:pt x="34313" y="23477"/>
                      <a:pt x="34352" y="22508"/>
                      <a:pt x="34333" y="21577"/>
                    </a:cubicBezTo>
                    <a:cubicBezTo>
                      <a:pt x="34294" y="18882"/>
                      <a:pt x="33538" y="15819"/>
                      <a:pt x="31153" y="14579"/>
                    </a:cubicBezTo>
                    <a:cubicBezTo>
                      <a:pt x="30010" y="13978"/>
                      <a:pt x="28653" y="13900"/>
                      <a:pt x="27528" y="13280"/>
                    </a:cubicBezTo>
                    <a:cubicBezTo>
                      <a:pt x="26074" y="12466"/>
                      <a:pt x="25241" y="10857"/>
                      <a:pt x="24678" y="9286"/>
                    </a:cubicBezTo>
                    <a:cubicBezTo>
                      <a:pt x="24136" y="7716"/>
                      <a:pt x="23787" y="6030"/>
                      <a:pt x="22895" y="4614"/>
                    </a:cubicBezTo>
                    <a:cubicBezTo>
                      <a:pt x="20142" y="156"/>
                      <a:pt x="13745" y="1"/>
                      <a:pt x="10779" y="4324"/>
                    </a:cubicBezTo>
                    <a:cubicBezTo>
                      <a:pt x="9674" y="5933"/>
                      <a:pt x="9267" y="7929"/>
                      <a:pt x="8588" y="977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674450" y="2002075"/>
                <a:ext cx="831200" cy="792900"/>
              </a:xfrm>
              <a:custGeom>
                <a:avLst/>
                <a:gdLst/>
                <a:ahLst/>
                <a:cxnLst/>
                <a:rect l="l" t="t" r="r" b="b"/>
                <a:pathLst>
                  <a:path w="33248" h="31716" fill="none" extrusionOk="0">
                    <a:moveTo>
                      <a:pt x="8317" y="9441"/>
                    </a:moveTo>
                    <a:cubicBezTo>
                      <a:pt x="7677" y="11167"/>
                      <a:pt x="6359" y="12756"/>
                      <a:pt x="4633" y="13396"/>
                    </a:cubicBezTo>
                    <a:cubicBezTo>
                      <a:pt x="4478" y="13454"/>
                      <a:pt x="4343" y="13512"/>
                      <a:pt x="4226" y="13590"/>
                    </a:cubicBezTo>
                    <a:cubicBezTo>
                      <a:pt x="2656" y="14462"/>
                      <a:pt x="1280" y="15761"/>
                      <a:pt x="659" y="17428"/>
                    </a:cubicBezTo>
                    <a:cubicBezTo>
                      <a:pt x="0" y="19192"/>
                      <a:pt x="330" y="21383"/>
                      <a:pt x="1725" y="22604"/>
                    </a:cubicBezTo>
                    <a:cubicBezTo>
                      <a:pt x="3935" y="24543"/>
                      <a:pt x="7754" y="23612"/>
                      <a:pt x="9829" y="25687"/>
                    </a:cubicBezTo>
                    <a:cubicBezTo>
                      <a:pt x="11166" y="27024"/>
                      <a:pt x="11360" y="29234"/>
                      <a:pt x="12737" y="30514"/>
                    </a:cubicBezTo>
                    <a:cubicBezTo>
                      <a:pt x="13764" y="31444"/>
                      <a:pt x="15296" y="31716"/>
                      <a:pt x="16653" y="31386"/>
                    </a:cubicBezTo>
                    <a:cubicBezTo>
                      <a:pt x="17990" y="31057"/>
                      <a:pt x="19173" y="30242"/>
                      <a:pt x="20142" y="29234"/>
                    </a:cubicBezTo>
                    <a:cubicBezTo>
                      <a:pt x="20898" y="28420"/>
                      <a:pt x="21557" y="27490"/>
                      <a:pt x="22488" y="26889"/>
                    </a:cubicBezTo>
                    <a:cubicBezTo>
                      <a:pt x="24058" y="25861"/>
                      <a:pt x="26074" y="25958"/>
                      <a:pt x="27955" y="25861"/>
                    </a:cubicBezTo>
                    <a:cubicBezTo>
                      <a:pt x="29816" y="25745"/>
                      <a:pt x="31929" y="25202"/>
                      <a:pt x="32782" y="23535"/>
                    </a:cubicBezTo>
                    <a:cubicBezTo>
                      <a:pt x="33208" y="22740"/>
                      <a:pt x="33247" y="21810"/>
                      <a:pt x="33228" y="20898"/>
                    </a:cubicBezTo>
                    <a:cubicBezTo>
                      <a:pt x="33189" y="18301"/>
                      <a:pt x="32472" y="15335"/>
                      <a:pt x="30165" y="14113"/>
                    </a:cubicBezTo>
                    <a:cubicBezTo>
                      <a:pt x="29060" y="13551"/>
                      <a:pt x="27741" y="13454"/>
                      <a:pt x="26656" y="12853"/>
                    </a:cubicBezTo>
                    <a:cubicBezTo>
                      <a:pt x="25241" y="12058"/>
                      <a:pt x="24446" y="10508"/>
                      <a:pt x="23922" y="8976"/>
                    </a:cubicBezTo>
                    <a:cubicBezTo>
                      <a:pt x="23380" y="7445"/>
                      <a:pt x="23031" y="5836"/>
                      <a:pt x="22197" y="4440"/>
                    </a:cubicBezTo>
                    <a:cubicBezTo>
                      <a:pt x="19541" y="155"/>
                      <a:pt x="13338" y="0"/>
                      <a:pt x="10468" y="4149"/>
                    </a:cubicBezTo>
                    <a:cubicBezTo>
                      <a:pt x="9383" y="5719"/>
                      <a:pt x="8995" y="7638"/>
                      <a:pt x="8317" y="944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89475" y="2015650"/>
                <a:ext cx="803575" cy="766725"/>
              </a:xfrm>
              <a:custGeom>
                <a:avLst/>
                <a:gdLst/>
                <a:ahLst/>
                <a:cxnLst/>
                <a:rect l="l" t="t" r="r" b="b"/>
                <a:pathLst>
                  <a:path w="32143" h="30669" fill="none" extrusionOk="0">
                    <a:moveTo>
                      <a:pt x="8065" y="9092"/>
                    </a:moveTo>
                    <a:cubicBezTo>
                      <a:pt x="7425" y="10779"/>
                      <a:pt x="6165" y="12310"/>
                      <a:pt x="4478" y="12931"/>
                    </a:cubicBezTo>
                    <a:cubicBezTo>
                      <a:pt x="4342" y="12989"/>
                      <a:pt x="4207" y="13047"/>
                      <a:pt x="4090" y="13105"/>
                    </a:cubicBezTo>
                    <a:cubicBezTo>
                      <a:pt x="2578" y="13958"/>
                      <a:pt x="1241" y="15199"/>
                      <a:pt x="640" y="16827"/>
                    </a:cubicBezTo>
                    <a:cubicBezTo>
                      <a:pt x="0" y="18514"/>
                      <a:pt x="310" y="20627"/>
                      <a:pt x="1667" y="21829"/>
                    </a:cubicBezTo>
                    <a:cubicBezTo>
                      <a:pt x="3800" y="23709"/>
                      <a:pt x="7483" y="22817"/>
                      <a:pt x="9499" y="24814"/>
                    </a:cubicBezTo>
                    <a:cubicBezTo>
                      <a:pt x="10779" y="26113"/>
                      <a:pt x="10973" y="28245"/>
                      <a:pt x="12310" y="29486"/>
                    </a:cubicBezTo>
                    <a:cubicBezTo>
                      <a:pt x="13279" y="30397"/>
                      <a:pt x="14772" y="30669"/>
                      <a:pt x="16071" y="30359"/>
                    </a:cubicBezTo>
                    <a:cubicBezTo>
                      <a:pt x="17389" y="30048"/>
                      <a:pt x="18533" y="29234"/>
                      <a:pt x="19444" y="28265"/>
                    </a:cubicBezTo>
                    <a:cubicBezTo>
                      <a:pt x="20181" y="27489"/>
                      <a:pt x="20840" y="26598"/>
                      <a:pt x="21732" y="26016"/>
                    </a:cubicBezTo>
                    <a:cubicBezTo>
                      <a:pt x="23244" y="25027"/>
                      <a:pt x="25202" y="25124"/>
                      <a:pt x="27005" y="25008"/>
                    </a:cubicBezTo>
                    <a:cubicBezTo>
                      <a:pt x="28827" y="24911"/>
                      <a:pt x="30863" y="24407"/>
                      <a:pt x="31696" y="22798"/>
                    </a:cubicBezTo>
                    <a:cubicBezTo>
                      <a:pt x="32103" y="22023"/>
                      <a:pt x="32142" y="21111"/>
                      <a:pt x="32142" y="20239"/>
                    </a:cubicBezTo>
                    <a:cubicBezTo>
                      <a:pt x="32103" y="17719"/>
                      <a:pt x="31405" y="14850"/>
                      <a:pt x="29176" y="13667"/>
                    </a:cubicBezTo>
                    <a:cubicBezTo>
                      <a:pt x="28110" y="13105"/>
                      <a:pt x="26830" y="13028"/>
                      <a:pt x="25783" y="12446"/>
                    </a:cubicBezTo>
                    <a:cubicBezTo>
                      <a:pt x="24407" y="11670"/>
                      <a:pt x="23632" y="10178"/>
                      <a:pt x="23128" y="8704"/>
                    </a:cubicBezTo>
                    <a:cubicBezTo>
                      <a:pt x="22624" y="7212"/>
                      <a:pt x="22294" y="5641"/>
                      <a:pt x="21460" y="4323"/>
                    </a:cubicBezTo>
                    <a:cubicBezTo>
                      <a:pt x="18901" y="175"/>
                      <a:pt x="12930" y="0"/>
                      <a:pt x="10139" y="3994"/>
                    </a:cubicBezTo>
                    <a:cubicBezTo>
                      <a:pt x="9092" y="5506"/>
                      <a:pt x="8704" y="7367"/>
                      <a:pt x="8065" y="909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704475" y="2028250"/>
                <a:ext cx="775950" cy="741525"/>
              </a:xfrm>
              <a:custGeom>
                <a:avLst/>
                <a:gdLst/>
                <a:ahLst/>
                <a:cxnLst/>
                <a:rect l="l" t="t" r="r" b="b"/>
                <a:pathLst>
                  <a:path w="31038" h="29661" fill="none" extrusionOk="0">
                    <a:moveTo>
                      <a:pt x="7814" y="8801"/>
                    </a:moveTo>
                    <a:cubicBezTo>
                      <a:pt x="7193" y="10410"/>
                      <a:pt x="5952" y="11903"/>
                      <a:pt x="4343" y="12504"/>
                    </a:cubicBezTo>
                    <a:cubicBezTo>
                      <a:pt x="4208" y="12543"/>
                      <a:pt x="4072" y="12601"/>
                      <a:pt x="3956" y="12679"/>
                    </a:cubicBezTo>
                    <a:cubicBezTo>
                      <a:pt x="2502" y="13473"/>
                      <a:pt x="1203" y="14695"/>
                      <a:pt x="621" y="16246"/>
                    </a:cubicBezTo>
                    <a:cubicBezTo>
                      <a:pt x="1" y="17874"/>
                      <a:pt x="292" y="19929"/>
                      <a:pt x="1610" y="21092"/>
                    </a:cubicBezTo>
                    <a:cubicBezTo>
                      <a:pt x="3665" y="22895"/>
                      <a:pt x="7213" y="22061"/>
                      <a:pt x="9151" y="24000"/>
                    </a:cubicBezTo>
                    <a:cubicBezTo>
                      <a:pt x="10411" y="25260"/>
                      <a:pt x="10566" y="27315"/>
                      <a:pt x="11865" y="28517"/>
                    </a:cubicBezTo>
                    <a:cubicBezTo>
                      <a:pt x="12815" y="29409"/>
                      <a:pt x="14250" y="29661"/>
                      <a:pt x="15490" y="29350"/>
                    </a:cubicBezTo>
                    <a:cubicBezTo>
                      <a:pt x="16751" y="29060"/>
                      <a:pt x="17875" y="28284"/>
                      <a:pt x="18767" y="27354"/>
                    </a:cubicBezTo>
                    <a:cubicBezTo>
                      <a:pt x="19484" y="26598"/>
                      <a:pt x="20104" y="25745"/>
                      <a:pt x="20977" y="25163"/>
                    </a:cubicBezTo>
                    <a:cubicBezTo>
                      <a:pt x="22450" y="24213"/>
                      <a:pt x="24330" y="24310"/>
                      <a:pt x="26056" y="24213"/>
                    </a:cubicBezTo>
                    <a:cubicBezTo>
                      <a:pt x="27801" y="24116"/>
                      <a:pt x="29778" y="23632"/>
                      <a:pt x="30592" y="22081"/>
                    </a:cubicBezTo>
                    <a:cubicBezTo>
                      <a:pt x="30980" y="21325"/>
                      <a:pt x="31038" y="20452"/>
                      <a:pt x="31019" y="19619"/>
                    </a:cubicBezTo>
                    <a:cubicBezTo>
                      <a:pt x="30999" y="17176"/>
                      <a:pt x="30321" y="14404"/>
                      <a:pt x="28169" y="13260"/>
                    </a:cubicBezTo>
                    <a:cubicBezTo>
                      <a:pt x="27141" y="12717"/>
                      <a:pt x="25920" y="12640"/>
                      <a:pt x="24912" y="12078"/>
                    </a:cubicBezTo>
                    <a:cubicBezTo>
                      <a:pt x="23594" y="11322"/>
                      <a:pt x="22838" y="9887"/>
                      <a:pt x="22353" y="8433"/>
                    </a:cubicBezTo>
                    <a:cubicBezTo>
                      <a:pt x="21868" y="6999"/>
                      <a:pt x="21558" y="5486"/>
                      <a:pt x="20763" y="4207"/>
                    </a:cubicBezTo>
                    <a:cubicBezTo>
                      <a:pt x="18301" y="175"/>
                      <a:pt x="12505" y="0"/>
                      <a:pt x="9810" y="3877"/>
                    </a:cubicBezTo>
                    <a:cubicBezTo>
                      <a:pt x="8822" y="5351"/>
                      <a:pt x="8434" y="7134"/>
                      <a:pt x="7814" y="880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719500" y="2041825"/>
                <a:ext cx="748325" cy="714375"/>
              </a:xfrm>
              <a:custGeom>
                <a:avLst/>
                <a:gdLst/>
                <a:ahLst/>
                <a:cxnLst/>
                <a:rect l="l" t="t" r="r" b="b"/>
                <a:pathLst>
                  <a:path w="29933" h="28575" fill="none" extrusionOk="0">
                    <a:moveTo>
                      <a:pt x="7542" y="8472"/>
                    </a:moveTo>
                    <a:cubicBezTo>
                      <a:pt x="6961" y="10023"/>
                      <a:pt x="5759" y="11457"/>
                      <a:pt x="4188" y="12039"/>
                    </a:cubicBezTo>
                    <a:cubicBezTo>
                      <a:pt x="4072" y="12077"/>
                      <a:pt x="3936" y="12136"/>
                      <a:pt x="3820" y="12194"/>
                    </a:cubicBezTo>
                    <a:cubicBezTo>
                      <a:pt x="2405" y="12969"/>
                      <a:pt x="1164" y="14132"/>
                      <a:pt x="602" y="15644"/>
                    </a:cubicBezTo>
                    <a:cubicBezTo>
                      <a:pt x="1" y="17215"/>
                      <a:pt x="272" y="19192"/>
                      <a:pt x="1532" y="20316"/>
                    </a:cubicBezTo>
                    <a:cubicBezTo>
                      <a:pt x="3510" y="22061"/>
                      <a:pt x="6961" y="21247"/>
                      <a:pt x="8802" y="23127"/>
                    </a:cubicBezTo>
                    <a:cubicBezTo>
                      <a:pt x="10024" y="24329"/>
                      <a:pt x="10179" y="26326"/>
                      <a:pt x="11419" y="27489"/>
                    </a:cubicBezTo>
                    <a:cubicBezTo>
                      <a:pt x="12330" y="28342"/>
                      <a:pt x="13707" y="28575"/>
                      <a:pt x="14928" y="28303"/>
                    </a:cubicBezTo>
                    <a:cubicBezTo>
                      <a:pt x="16150" y="28013"/>
                      <a:pt x="17216" y="27276"/>
                      <a:pt x="18069" y="26365"/>
                    </a:cubicBezTo>
                    <a:cubicBezTo>
                      <a:pt x="18767" y="25628"/>
                      <a:pt x="19368" y="24814"/>
                      <a:pt x="20201" y="24271"/>
                    </a:cubicBezTo>
                    <a:cubicBezTo>
                      <a:pt x="21636" y="23360"/>
                      <a:pt x="23439" y="23457"/>
                      <a:pt x="25125" y="23360"/>
                    </a:cubicBezTo>
                    <a:cubicBezTo>
                      <a:pt x="26812" y="23282"/>
                      <a:pt x="28731" y="22817"/>
                      <a:pt x="29506" y="21305"/>
                    </a:cubicBezTo>
                    <a:cubicBezTo>
                      <a:pt x="29875" y="20588"/>
                      <a:pt x="29933" y="19754"/>
                      <a:pt x="29933" y="18940"/>
                    </a:cubicBezTo>
                    <a:cubicBezTo>
                      <a:pt x="29894" y="16575"/>
                      <a:pt x="29274" y="13900"/>
                      <a:pt x="27200" y="12814"/>
                    </a:cubicBezTo>
                    <a:cubicBezTo>
                      <a:pt x="26211" y="12271"/>
                      <a:pt x="25009" y="12194"/>
                      <a:pt x="24040" y="11651"/>
                    </a:cubicBezTo>
                    <a:cubicBezTo>
                      <a:pt x="22780" y="10914"/>
                      <a:pt x="22062" y="9518"/>
                      <a:pt x="21578" y="8142"/>
                    </a:cubicBezTo>
                    <a:cubicBezTo>
                      <a:pt x="21112" y="6766"/>
                      <a:pt x="20822" y="5312"/>
                      <a:pt x="20065" y="4052"/>
                    </a:cubicBezTo>
                    <a:cubicBezTo>
                      <a:pt x="17681" y="155"/>
                      <a:pt x="12098" y="0"/>
                      <a:pt x="9500" y="3722"/>
                    </a:cubicBezTo>
                    <a:cubicBezTo>
                      <a:pt x="8531" y="5137"/>
                      <a:pt x="8162" y="6863"/>
                      <a:pt x="7542" y="847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734525" y="2054425"/>
                <a:ext cx="720700" cy="689175"/>
              </a:xfrm>
              <a:custGeom>
                <a:avLst/>
                <a:gdLst/>
                <a:ahLst/>
                <a:cxnLst/>
                <a:rect l="l" t="t" r="r" b="b"/>
                <a:pathLst>
                  <a:path w="28828" h="27567" fill="none" extrusionOk="0">
                    <a:moveTo>
                      <a:pt x="7290" y="8181"/>
                    </a:moveTo>
                    <a:cubicBezTo>
                      <a:pt x="6708" y="9674"/>
                      <a:pt x="5565" y="11050"/>
                      <a:pt x="4053" y="11593"/>
                    </a:cubicBezTo>
                    <a:cubicBezTo>
                      <a:pt x="3936" y="11651"/>
                      <a:pt x="3801" y="11690"/>
                      <a:pt x="3704" y="11767"/>
                    </a:cubicBezTo>
                    <a:cubicBezTo>
                      <a:pt x="2327" y="12504"/>
                      <a:pt x="1125" y="13609"/>
                      <a:pt x="582" y="15063"/>
                    </a:cubicBezTo>
                    <a:cubicBezTo>
                      <a:pt x="1" y="16575"/>
                      <a:pt x="253" y="18475"/>
                      <a:pt x="1474" y="19560"/>
                    </a:cubicBezTo>
                    <a:cubicBezTo>
                      <a:pt x="3374" y="21266"/>
                      <a:pt x="6689" y="20491"/>
                      <a:pt x="8473" y="22294"/>
                    </a:cubicBezTo>
                    <a:cubicBezTo>
                      <a:pt x="9636" y="23457"/>
                      <a:pt x="9771" y="25376"/>
                      <a:pt x="10973" y="26501"/>
                    </a:cubicBezTo>
                    <a:cubicBezTo>
                      <a:pt x="11846" y="27334"/>
                      <a:pt x="13183" y="27567"/>
                      <a:pt x="14347" y="27295"/>
                    </a:cubicBezTo>
                    <a:cubicBezTo>
                      <a:pt x="15529" y="27024"/>
                      <a:pt x="16557" y="26307"/>
                      <a:pt x="17390" y="25454"/>
                    </a:cubicBezTo>
                    <a:cubicBezTo>
                      <a:pt x="18069" y="24756"/>
                      <a:pt x="18650" y="23961"/>
                      <a:pt x="19464" y="23438"/>
                    </a:cubicBezTo>
                    <a:cubicBezTo>
                      <a:pt x="20822" y="22565"/>
                      <a:pt x="22566" y="22662"/>
                      <a:pt x="24195" y="22565"/>
                    </a:cubicBezTo>
                    <a:cubicBezTo>
                      <a:pt x="25823" y="22488"/>
                      <a:pt x="27665" y="22042"/>
                      <a:pt x="28421" y="20607"/>
                    </a:cubicBezTo>
                    <a:cubicBezTo>
                      <a:pt x="28789" y="19909"/>
                      <a:pt x="28828" y="19095"/>
                      <a:pt x="28828" y="18320"/>
                    </a:cubicBezTo>
                    <a:cubicBezTo>
                      <a:pt x="28809" y="16052"/>
                      <a:pt x="28208" y="13473"/>
                      <a:pt x="26211" y="12407"/>
                    </a:cubicBezTo>
                    <a:cubicBezTo>
                      <a:pt x="25261" y="11903"/>
                      <a:pt x="24117" y="11806"/>
                      <a:pt x="23187" y="11283"/>
                    </a:cubicBezTo>
                    <a:cubicBezTo>
                      <a:pt x="21965" y="10585"/>
                      <a:pt x="21267" y="9228"/>
                      <a:pt x="20822" y="7890"/>
                    </a:cubicBezTo>
                    <a:cubicBezTo>
                      <a:pt x="20376" y="6552"/>
                      <a:pt x="20104" y="5157"/>
                      <a:pt x="19368" y="3955"/>
                    </a:cubicBezTo>
                    <a:cubicBezTo>
                      <a:pt x="17099" y="194"/>
                      <a:pt x="11710" y="0"/>
                      <a:pt x="9190" y="3606"/>
                    </a:cubicBezTo>
                    <a:cubicBezTo>
                      <a:pt x="8240" y="4963"/>
                      <a:pt x="7891" y="6630"/>
                      <a:pt x="7290" y="81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749075" y="2067975"/>
                <a:ext cx="693550" cy="663025"/>
              </a:xfrm>
              <a:custGeom>
                <a:avLst/>
                <a:gdLst/>
                <a:ahLst/>
                <a:cxnLst/>
                <a:rect l="l" t="t" r="r" b="b"/>
                <a:pathLst>
                  <a:path w="27742" h="26521" fill="none" extrusionOk="0">
                    <a:moveTo>
                      <a:pt x="7057" y="7852"/>
                    </a:moveTo>
                    <a:cubicBezTo>
                      <a:pt x="6495" y="9287"/>
                      <a:pt x="5370" y="10605"/>
                      <a:pt x="3936" y="11128"/>
                    </a:cubicBezTo>
                    <a:cubicBezTo>
                      <a:pt x="3800" y="11167"/>
                      <a:pt x="3703" y="11225"/>
                      <a:pt x="3587" y="11283"/>
                    </a:cubicBezTo>
                    <a:cubicBezTo>
                      <a:pt x="2269" y="12001"/>
                      <a:pt x="1105" y="13067"/>
                      <a:pt x="582" y="14463"/>
                    </a:cubicBezTo>
                    <a:cubicBezTo>
                      <a:pt x="0" y="15917"/>
                      <a:pt x="253" y="17739"/>
                      <a:pt x="1435" y="18786"/>
                    </a:cubicBezTo>
                    <a:cubicBezTo>
                      <a:pt x="3257" y="20414"/>
                      <a:pt x="6437" y="19678"/>
                      <a:pt x="8162" y="21422"/>
                    </a:cubicBezTo>
                    <a:cubicBezTo>
                      <a:pt x="9267" y="22547"/>
                      <a:pt x="9403" y="24408"/>
                      <a:pt x="10546" y="25493"/>
                    </a:cubicBezTo>
                    <a:cubicBezTo>
                      <a:pt x="11399" y="26288"/>
                      <a:pt x="12679" y="26521"/>
                      <a:pt x="13803" y="26249"/>
                    </a:cubicBezTo>
                    <a:cubicBezTo>
                      <a:pt x="14928" y="25959"/>
                      <a:pt x="15936" y="25338"/>
                      <a:pt x="16731" y="24485"/>
                    </a:cubicBezTo>
                    <a:cubicBezTo>
                      <a:pt x="17370" y="23826"/>
                      <a:pt x="17952" y="23051"/>
                      <a:pt x="18708" y="22547"/>
                    </a:cubicBezTo>
                    <a:cubicBezTo>
                      <a:pt x="20046" y="21694"/>
                      <a:pt x="21713" y="21810"/>
                      <a:pt x="23283" y="21732"/>
                    </a:cubicBezTo>
                    <a:cubicBezTo>
                      <a:pt x="24853" y="21655"/>
                      <a:pt x="26618" y="21228"/>
                      <a:pt x="27354" y="19833"/>
                    </a:cubicBezTo>
                    <a:cubicBezTo>
                      <a:pt x="27703" y="19174"/>
                      <a:pt x="27742" y="18379"/>
                      <a:pt x="27742" y="17642"/>
                    </a:cubicBezTo>
                    <a:cubicBezTo>
                      <a:pt x="27742" y="15471"/>
                      <a:pt x="27160" y="12970"/>
                      <a:pt x="25241" y="11943"/>
                    </a:cubicBezTo>
                    <a:cubicBezTo>
                      <a:pt x="24330" y="11458"/>
                      <a:pt x="23225" y="11380"/>
                      <a:pt x="22333" y="10857"/>
                    </a:cubicBezTo>
                    <a:cubicBezTo>
                      <a:pt x="21151" y="10198"/>
                      <a:pt x="20492" y="8880"/>
                      <a:pt x="20065" y="7600"/>
                    </a:cubicBezTo>
                    <a:cubicBezTo>
                      <a:pt x="19639" y="6321"/>
                      <a:pt x="19367" y="4964"/>
                      <a:pt x="18669" y="3800"/>
                    </a:cubicBezTo>
                    <a:cubicBezTo>
                      <a:pt x="16498" y="195"/>
                      <a:pt x="11322" y="1"/>
                      <a:pt x="8899" y="3452"/>
                    </a:cubicBezTo>
                    <a:cubicBezTo>
                      <a:pt x="7968" y="4750"/>
                      <a:pt x="7619" y="6359"/>
                      <a:pt x="7057" y="785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764100" y="2082050"/>
                <a:ext cx="665925" cy="635875"/>
              </a:xfrm>
              <a:custGeom>
                <a:avLst/>
                <a:gdLst/>
                <a:ahLst/>
                <a:cxnLst/>
                <a:rect l="l" t="t" r="r" b="b"/>
                <a:pathLst>
                  <a:path w="26637" h="25435" fill="none" extrusionOk="0">
                    <a:moveTo>
                      <a:pt x="6786" y="7502"/>
                    </a:moveTo>
                    <a:cubicBezTo>
                      <a:pt x="6243" y="8879"/>
                      <a:pt x="5177" y="10139"/>
                      <a:pt x="3781" y="10643"/>
                    </a:cubicBezTo>
                    <a:cubicBezTo>
                      <a:pt x="3664" y="10682"/>
                      <a:pt x="3567" y="10740"/>
                      <a:pt x="3451" y="10798"/>
                    </a:cubicBezTo>
                    <a:cubicBezTo>
                      <a:pt x="2191" y="11477"/>
                      <a:pt x="1067" y="12485"/>
                      <a:pt x="543" y="13822"/>
                    </a:cubicBezTo>
                    <a:cubicBezTo>
                      <a:pt x="0" y="15237"/>
                      <a:pt x="233" y="16982"/>
                      <a:pt x="1357" y="17990"/>
                    </a:cubicBezTo>
                    <a:cubicBezTo>
                      <a:pt x="3102" y="19560"/>
                      <a:pt x="6165" y="18863"/>
                      <a:pt x="7813" y="20549"/>
                    </a:cubicBezTo>
                    <a:cubicBezTo>
                      <a:pt x="8879" y="21635"/>
                      <a:pt x="8996" y="23399"/>
                      <a:pt x="10101" y="24446"/>
                    </a:cubicBezTo>
                    <a:cubicBezTo>
                      <a:pt x="10915" y="25221"/>
                      <a:pt x="12136" y="25434"/>
                      <a:pt x="13222" y="25202"/>
                    </a:cubicBezTo>
                    <a:cubicBezTo>
                      <a:pt x="14307" y="24911"/>
                      <a:pt x="15277" y="24329"/>
                      <a:pt x="16033" y="23496"/>
                    </a:cubicBezTo>
                    <a:cubicBezTo>
                      <a:pt x="16653" y="22875"/>
                      <a:pt x="17196" y="22139"/>
                      <a:pt x="17952" y="21654"/>
                    </a:cubicBezTo>
                    <a:cubicBezTo>
                      <a:pt x="19212" y="20859"/>
                      <a:pt x="20840" y="20956"/>
                      <a:pt x="22333" y="20879"/>
                    </a:cubicBezTo>
                    <a:cubicBezTo>
                      <a:pt x="23845" y="20821"/>
                      <a:pt x="25532" y="20413"/>
                      <a:pt x="26249" y="19076"/>
                    </a:cubicBezTo>
                    <a:cubicBezTo>
                      <a:pt x="26579" y="18436"/>
                      <a:pt x="26637" y="17699"/>
                      <a:pt x="26637" y="16982"/>
                    </a:cubicBezTo>
                    <a:cubicBezTo>
                      <a:pt x="26637" y="14888"/>
                      <a:pt x="26075" y="12485"/>
                      <a:pt x="24233" y="11496"/>
                    </a:cubicBezTo>
                    <a:cubicBezTo>
                      <a:pt x="23361" y="11011"/>
                      <a:pt x="22294" y="10953"/>
                      <a:pt x="21441" y="10449"/>
                    </a:cubicBezTo>
                    <a:cubicBezTo>
                      <a:pt x="20317" y="9790"/>
                      <a:pt x="19697" y="8549"/>
                      <a:pt x="19290" y="7309"/>
                    </a:cubicBezTo>
                    <a:cubicBezTo>
                      <a:pt x="18882" y="6087"/>
                      <a:pt x="18630" y="4769"/>
                      <a:pt x="17952" y="3664"/>
                    </a:cubicBezTo>
                    <a:cubicBezTo>
                      <a:pt x="15878" y="194"/>
                      <a:pt x="10915" y="0"/>
                      <a:pt x="8569" y="3296"/>
                    </a:cubicBezTo>
                    <a:cubicBezTo>
                      <a:pt x="7677" y="4536"/>
                      <a:pt x="7348" y="6068"/>
                      <a:pt x="6786" y="750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779125" y="2095125"/>
                <a:ext cx="638300" cy="610200"/>
              </a:xfrm>
              <a:custGeom>
                <a:avLst/>
                <a:gdLst/>
                <a:ahLst/>
                <a:cxnLst/>
                <a:rect l="l" t="t" r="r" b="b"/>
                <a:pathLst>
                  <a:path w="25532" h="24408" fill="none" extrusionOk="0">
                    <a:moveTo>
                      <a:pt x="6534" y="7173"/>
                    </a:moveTo>
                    <a:cubicBezTo>
                      <a:pt x="6010" y="8511"/>
                      <a:pt x="4983" y="9713"/>
                      <a:pt x="3645" y="10178"/>
                    </a:cubicBezTo>
                    <a:cubicBezTo>
                      <a:pt x="3529" y="10217"/>
                      <a:pt x="3432" y="10275"/>
                      <a:pt x="3315" y="10333"/>
                    </a:cubicBezTo>
                    <a:cubicBezTo>
                      <a:pt x="2114" y="10973"/>
                      <a:pt x="1028" y="11962"/>
                      <a:pt x="543" y="13241"/>
                    </a:cubicBezTo>
                    <a:cubicBezTo>
                      <a:pt x="0" y="14579"/>
                      <a:pt x="233" y="16265"/>
                      <a:pt x="1299" y="17235"/>
                    </a:cubicBezTo>
                    <a:cubicBezTo>
                      <a:pt x="2966" y="18747"/>
                      <a:pt x="5894" y="18088"/>
                      <a:pt x="7483" y="19697"/>
                    </a:cubicBezTo>
                    <a:cubicBezTo>
                      <a:pt x="8492" y="20743"/>
                      <a:pt x="8608" y="22449"/>
                      <a:pt x="9655" y="23457"/>
                    </a:cubicBezTo>
                    <a:cubicBezTo>
                      <a:pt x="10430" y="24175"/>
                      <a:pt x="11593" y="24407"/>
                      <a:pt x="12659" y="24175"/>
                    </a:cubicBezTo>
                    <a:cubicBezTo>
                      <a:pt x="13687" y="23903"/>
                      <a:pt x="14637" y="23341"/>
                      <a:pt x="15354" y="22546"/>
                    </a:cubicBezTo>
                    <a:cubicBezTo>
                      <a:pt x="15955" y="21945"/>
                      <a:pt x="16479" y="21228"/>
                      <a:pt x="17196" y="20782"/>
                    </a:cubicBezTo>
                    <a:cubicBezTo>
                      <a:pt x="18398" y="20026"/>
                      <a:pt x="19968" y="20123"/>
                      <a:pt x="21403" y="20065"/>
                    </a:cubicBezTo>
                    <a:cubicBezTo>
                      <a:pt x="22837" y="20007"/>
                      <a:pt x="24466" y="19619"/>
                      <a:pt x="25163" y="18340"/>
                    </a:cubicBezTo>
                    <a:cubicBezTo>
                      <a:pt x="25493" y="17739"/>
                      <a:pt x="25532" y="17021"/>
                      <a:pt x="25532" y="16323"/>
                    </a:cubicBezTo>
                    <a:cubicBezTo>
                      <a:pt x="25532" y="14307"/>
                      <a:pt x="25028" y="12020"/>
                      <a:pt x="23264" y="11070"/>
                    </a:cubicBezTo>
                    <a:cubicBezTo>
                      <a:pt x="22411" y="10605"/>
                      <a:pt x="21403" y="10527"/>
                      <a:pt x="20588" y="10042"/>
                    </a:cubicBezTo>
                    <a:cubicBezTo>
                      <a:pt x="19522" y="9422"/>
                      <a:pt x="18921" y="8220"/>
                      <a:pt x="18533" y="7038"/>
                    </a:cubicBezTo>
                    <a:cubicBezTo>
                      <a:pt x="18146" y="5855"/>
                      <a:pt x="17894" y="4614"/>
                      <a:pt x="17254" y="3529"/>
                    </a:cubicBezTo>
                    <a:cubicBezTo>
                      <a:pt x="15277" y="194"/>
                      <a:pt x="10508" y="0"/>
                      <a:pt x="8239" y="3141"/>
                    </a:cubicBezTo>
                    <a:cubicBezTo>
                      <a:pt x="7406" y="4343"/>
                      <a:pt x="7076" y="5816"/>
                      <a:pt x="6534" y="71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794625" y="2108200"/>
                <a:ext cx="611175" cy="584025"/>
              </a:xfrm>
              <a:custGeom>
                <a:avLst/>
                <a:gdLst/>
                <a:ahLst/>
                <a:cxnLst/>
                <a:rect l="l" t="t" r="r" b="b"/>
                <a:pathLst>
                  <a:path w="24447" h="23361" fill="none" extrusionOk="0">
                    <a:moveTo>
                      <a:pt x="6262" y="6863"/>
                    </a:moveTo>
                    <a:cubicBezTo>
                      <a:pt x="5758" y="8124"/>
                      <a:pt x="4750" y="9287"/>
                      <a:pt x="3471" y="9733"/>
                    </a:cubicBezTo>
                    <a:cubicBezTo>
                      <a:pt x="3374" y="9771"/>
                      <a:pt x="3277" y="9810"/>
                      <a:pt x="3180" y="9868"/>
                    </a:cubicBezTo>
                    <a:cubicBezTo>
                      <a:pt x="2017" y="10489"/>
                      <a:pt x="989" y="11419"/>
                      <a:pt x="505" y="12640"/>
                    </a:cubicBezTo>
                    <a:cubicBezTo>
                      <a:pt x="1" y="13920"/>
                      <a:pt x="214" y="15529"/>
                      <a:pt x="1241" y="16460"/>
                    </a:cubicBezTo>
                    <a:cubicBezTo>
                      <a:pt x="2831" y="17913"/>
                      <a:pt x="5642" y="17293"/>
                      <a:pt x="7154" y="18844"/>
                    </a:cubicBezTo>
                    <a:cubicBezTo>
                      <a:pt x="8124" y="19852"/>
                      <a:pt x="8220" y="21480"/>
                      <a:pt x="9229" y="22450"/>
                    </a:cubicBezTo>
                    <a:cubicBezTo>
                      <a:pt x="9946" y="23148"/>
                      <a:pt x="11090" y="23361"/>
                      <a:pt x="12078" y="23148"/>
                    </a:cubicBezTo>
                    <a:cubicBezTo>
                      <a:pt x="13086" y="22896"/>
                      <a:pt x="13978" y="22353"/>
                      <a:pt x="14676" y="21597"/>
                    </a:cubicBezTo>
                    <a:cubicBezTo>
                      <a:pt x="15258" y="21035"/>
                      <a:pt x="15742" y="20356"/>
                      <a:pt x="16440" y="19910"/>
                    </a:cubicBezTo>
                    <a:cubicBezTo>
                      <a:pt x="17623" y="19174"/>
                      <a:pt x="19096" y="19270"/>
                      <a:pt x="20472" y="19232"/>
                    </a:cubicBezTo>
                    <a:cubicBezTo>
                      <a:pt x="21849" y="19174"/>
                      <a:pt x="23419" y="18805"/>
                      <a:pt x="24078" y="17603"/>
                    </a:cubicBezTo>
                    <a:cubicBezTo>
                      <a:pt x="24388" y="17002"/>
                      <a:pt x="24447" y="16324"/>
                      <a:pt x="24447" y="15665"/>
                    </a:cubicBezTo>
                    <a:cubicBezTo>
                      <a:pt x="24447" y="13726"/>
                      <a:pt x="23962" y="11535"/>
                      <a:pt x="22275" y="10624"/>
                    </a:cubicBezTo>
                    <a:cubicBezTo>
                      <a:pt x="21480" y="10178"/>
                      <a:pt x="20511" y="10101"/>
                      <a:pt x="19716" y="9655"/>
                    </a:cubicBezTo>
                    <a:cubicBezTo>
                      <a:pt x="18689" y="9054"/>
                      <a:pt x="18127" y="7891"/>
                      <a:pt x="17758" y="6767"/>
                    </a:cubicBezTo>
                    <a:cubicBezTo>
                      <a:pt x="17390" y="5623"/>
                      <a:pt x="17157" y="4421"/>
                      <a:pt x="16537" y="3413"/>
                    </a:cubicBezTo>
                    <a:cubicBezTo>
                      <a:pt x="14657" y="195"/>
                      <a:pt x="10101" y="1"/>
                      <a:pt x="7930" y="3006"/>
                    </a:cubicBezTo>
                    <a:cubicBezTo>
                      <a:pt x="7096" y="4149"/>
                      <a:pt x="6767" y="5565"/>
                      <a:pt x="6262" y="686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809175" y="2121300"/>
                <a:ext cx="584500" cy="558825"/>
              </a:xfrm>
              <a:custGeom>
                <a:avLst/>
                <a:gdLst/>
                <a:ahLst/>
                <a:cxnLst/>
                <a:rect l="l" t="t" r="r" b="b"/>
                <a:pathLst>
                  <a:path w="23380" h="22353" fill="none" extrusionOk="0">
                    <a:moveTo>
                      <a:pt x="6010" y="6553"/>
                    </a:moveTo>
                    <a:cubicBezTo>
                      <a:pt x="5525" y="7755"/>
                      <a:pt x="4575" y="8860"/>
                      <a:pt x="3354" y="9286"/>
                    </a:cubicBezTo>
                    <a:cubicBezTo>
                      <a:pt x="3238" y="9325"/>
                      <a:pt x="3141" y="9364"/>
                      <a:pt x="3063" y="9402"/>
                    </a:cubicBezTo>
                    <a:cubicBezTo>
                      <a:pt x="1939" y="10003"/>
                      <a:pt x="950" y="10876"/>
                      <a:pt x="485" y="12039"/>
                    </a:cubicBezTo>
                    <a:cubicBezTo>
                      <a:pt x="0" y="13260"/>
                      <a:pt x="194" y="14811"/>
                      <a:pt x="1164" y="15703"/>
                    </a:cubicBezTo>
                    <a:cubicBezTo>
                      <a:pt x="2676" y="17099"/>
                      <a:pt x="5370" y="16517"/>
                      <a:pt x="6805" y="17990"/>
                    </a:cubicBezTo>
                    <a:cubicBezTo>
                      <a:pt x="7716" y="18960"/>
                      <a:pt x="7813" y="20511"/>
                      <a:pt x="8763" y="21441"/>
                    </a:cubicBezTo>
                    <a:cubicBezTo>
                      <a:pt x="9519" y="22100"/>
                      <a:pt x="10527" y="22352"/>
                      <a:pt x="11496" y="22120"/>
                    </a:cubicBezTo>
                    <a:cubicBezTo>
                      <a:pt x="12446" y="21887"/>
                      <a:pt x="13319" y="21383"/>
                      <a:pt x="13978" y="20666"/>
                    </a:cubicBezTo>
                    <a:cubicBezTo>
                      <a:pt x="14540" y="20123"/>
                      <a:pt x="15005" y="19483"/>
                      <a:pt x="15684" y="19057"/>
                    </a:cubicBezTo>
                    <a:cubicBezTo>
                      <a:pt x="16808" y="18378"/>
                      <a:pt x="18223" y="18475"/>
                      <a:pt x="19541" y="18417"/>
                    </a:cubicBezTo>
                    <a:cubicBezTo>
                      <a:pt x="20860" y="18378"/>
                      <a:pt x="22352" y="18029"/>
                      <a:pt x="22973" y="16885"/>
                    </a:cubicBezTo>
                    <a:cubicBezTo>
                      <a:pt x="23244" y="16304"/>
                      <a:pt x="23380" y="15664"/>
                      <a:pt x="23341" y="15024"/>
                    </a:cubicBezTo>
                    <a:cubicBezTo>
                      <a:pt x="23341" y="13202"/>
                      <a:pt x="22895" y="11108"/>
                      <a:pt x="21286" y="10217"/>
                    </a:cubicBezTo>
                    <a:cubicBezTo>
                      <a:pt x="20511" y="9790"/>
                      <a:pt x="19600" y="9713"/>
                      <a:pt x="18844" y="9267"/>
                    </a:cubicBezTo>
                    <a:cubicBezTo>
                      <a:pt x="17874" y="8685"/>
                      <a:pt x="17331" y="7580"/>
                      <a:pt x="16983" y="6495"/>
                    </a:cubicBezTo>
                    <a:cubicBezTo>
                      <a:pt x="16634" y="5409"/>
                      <a:pt x="16420" y="4285"/>
                      <a:pt x="15839" y="3296"/>
                    </a:cubicBezTo>
                    <a:cubicBezTo>
                      <a:pt x="14055" y="214"/>
                      <a:pt x="9693" y="0"/>
                      <a:pt x="7600" y="2889"/>
                    </a:cubicBezTo>
                    <a:cubicBezTo>
                      <a:pt x="6824" y="3955"/>
                      <a:pt x="6514" y="5312"/>
                      <a:pt x="6010" y="655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824200" y="2134375"/>
                <a:ext cx="556400" cy="532650"/>
              </a:xfrm>
              <a:custGeom>
                <a:avLst/>
                <a:gdLst/>
                <a:ahLst/>
                <a:cxnLst/>
                <a:rect l="l" t="t" r="r" b="b"/>
                <a:pathLst>
                  <a:path w="22256" h="21306" fill="none" extrusionOk="0">
                    <a:moveTo>
                      <a:pt x="5758" y="6243"/>
                    </a:moveTo>
                    <a:cubicBezTo>
                      <a:pt x="5293" y="7387"/>
                      <a:pt x="4382" y="8434"/>
                      <a:pt x="3218" y="8841"/>
                    </a:cubicBezTo>
                    <a:cubicBezTo>
                      <a:pt x="3121" y="8860"/>
                      <a:pt x="3025" y="8899"/>
                      <a:pt x="2928" y="8957"/>
                    </a:cubicBezTo>
                    <a:cubicBezTo>
                      <a:pt x="1861" y="9500"/>
                      <a:pt x="931" y="10353"/>
                      <a:pt x="466" y="11458"/>
                    </a:cubicBezTo>
                    <a:cubicBezTo>
                      <a:pt x="0" y="12621"/>
                      <a:pt x="175" y="14094"/>
                      <a:pt x="1105" y="14947"/>
                    </a:cubicBezTo>
                    <a:cubicBezTo>
                      <a:pt x="2540" y="16285"/>
                      <a:pt x="5118" y="15723"/>
                      <a:pt x="6475" y="17157"/>
                    </a:cubicBezTo>
                    <a:cubicBezTo>
                      <a:pt x="7348" y="18068"/>
                      <a:pt x="7445" y="19542"/>
                      <a:pt x="8336" y="20433"/>
                    </a:cubicBezTo>
                    <a:cubicBezTo>
                      <a:pt x="9034" y="21073"/>
                      <a:pt x="10004" y="21306"/>
                      <a:pt x="10934" y="21093"/>
                    </a:cubicBezTo>
                    <a:cubicBezTo>
                      <a:pt x="11845" y="20879"/>
                      <a:pt x="12659" y="20395"/>
                      <a:pt x="13299" y="19716"/>
                    </a:cubicBezTo>
                    <a:cubicBezTo>
                      <a:pt x="13842" y="19193"/>
                      <a:pt x="14288" y="18572"/>
                      <a:pt x="14928" y="18185"/>
                    </a:cubicBezTo>
                    <a:cubicBezTo>
                      <a:pt x="15994" y="17526"/>
                      <a:pt x="17351" y="17642"/>
                      <a:pt x="18592" y="17603"/>
                    </a:cubicBezTo>
                    <a:cubicBezTo>
                      <a:pt x="19852" y="17545"/>
                      <a:pt x="21286" y="17235"/>
                      <a:pt x="21887" y="16149"/>
                    </a:cubicBezTo>
                    <a:cubicBezTo>
                      <a:pt x="22139" y="15587"/>
                      <a:pt x="22255" y="14986"/>
                      <a:pt x="22236" y="14385"/>
                    </a:cubicBezTo>
                    <a:cubicBezTo>
                      <a:pt x="22255" y="12640"/>
                      <a:pt x="21829" y="10624"/>
                      <a:pt x="20297" y="9771"/>
                    </a:cubicBezTo>
                    <a:cubicBezTo>
                      <a:pt x="19561" y="9364"/>
                      <a:pt x="18688" y="9287"/>
                      <a:pt x="17971" y="8860"/>
                    </a:cubicBezTo>
                    <a:cubicBezTo>
                      <a:pt x="17041" y="8317"/>
                      <a:pt x="16517" y="7251"/>
                      <a:pt x="16207" y="6224"/>
                    </a:cubicBezTo>
                    <a:cubicBezTo>
                      <a:pt x="15877" y="5196"/>
                      <a:pt x="15684" y="4111"/>
                      <a:pt x="15121" y="3161"/>
                    </a:cubicBezTo>
                    <a:cubicBezTo>
                      <a:pt x="13435" y="233"/>
                      <a:pt x="9286" y="1"/>
                      <a:pt x="7289" y="2734"/>
                    </a:cubicBezTo>
                    <a:cubicBezTo>
                      <a:pt x="6533" y="3781"/>
                      <a:pt x="6243" y="5060"/>
                      <a:pt x="5758" y="624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839700" y="2147950"/>
                <a:ext cx="528775" cy="506475"/>
              </a:xfrm>
              <a:custGeom>
                <a:avLst/>
                <a:gdLst/>
                <a:ahLst/>
                <a:cxnLst/>
                <a:rect l="l" t="t" r="r" b="b"/>
                <a:pathLst>
                  <a:path w="21151" h="20259" fill="none" extrusionOk="0">
                    <a:moveTo>
                      <a:pt x="5487" y="5913"/>
                    </a:moveTo>
                    <a:cubicBezTo>
                      <a:pt x="5022" y="6999"/>
                      <a:pt x="4169" y="7988"/>
                      <a:pt x="3064" y="8356"/>
                    </a:cubicBezTo>
                    <a:cubicBezTo>
                      <a:pt x="2967" y="8395"/>
                      <a:pt x="2870" y="8433"/>
                      <a:pt x="2792" y="8472"/>
                    </a:cubicBezTo>
                    <a:cubicBezTo>
                      <a:pt x="1784" y="8996"/>
                      <a:pt x="873" y="9790"/>
                      <a:pt x="447" y="10837"/>
                    </a:cubicBezTo>
                    <a:cubicBezTo>
                      <a:pt x="1" y="11942"/>
                      <a:pt x="156" y="13357"/>
                      <a:pt x="1028" y="14172"/>
                    </a:cubicBezTo>
                    <a:cubicBezTo>
                      <a:pt x="2385" y="15432"/>
                      <a:pt x="4847" y="14928"/>
                      <a:pt x="6127" y="16285"/>
                    </a:cubicBezTo>
                    <a:cubicBezTo>
                      <a:pt x="6941" y="17157"/>
                      <a:pt x="7018" y="18572"/>
                      <a:pt x="7891" y="19425"/>
                    </a:cubicBezTo>
                    <a:cubicBezTo>
                      <a:pt x="8550" y="20026"/>
                      <a:pt x="9461" y="20259"/>
                      <a:pt x="10353" y="20065"/>
                    </a:cubicBezTo>
                    <a:cubicBezTo>
                      <a:pt x="11206" y="19852"/>
                      <a:pt x="12001" y="19386"/>
                      <a:pt x="12602" y="18747"/>
                    </a:cubicBezTo>
                    <a:cubicBezTo>
                      <a:pt x="13106" y="18262"/>
                      <a:pt x="13552" y="17680"/>
                      <a:pt x="14152" y="17312"/>
                    </a:cubicBezTo>
                    <a:cubicBezTo>
                      <a:pt x="15180" y="16692"/>
                      <a:pt x="16459" y="16789"/>
                      <a:pt x="17642" y="16750"/>
                    </a:cubicBezTo>
                    <a:cubicBezTo>
                      <a:pt x="18844" y="16731"/>
                      <a:pt x="20201" y="16420"/>
                      <a:pt x="20782" y="15374"/>
                    </a:cubicBezTo>
                    <a:cubicBezTo>
                      <a:pt x="21035" y="14850"/>
                      <a:pt x="21151" y="14288"/>
                      <a:pt x="21112" y="13706"/>
                    </a:cubicBezTo>
                    <a:cubicBezTo>
                      <a:pt x="21151" y="12039"/>
                      <a:pt x="20744" y="10139"/>
                      <a:pt x="19290" y="9325"/>
                    </a:cubicBezTo>
                    <a:cubicBezTo>
                      <a:pt x="18611" y="8937"/>
                      <a:pt x="17778" y="8860"/>
                      <a:pt x="17099" y="8453"/>
                    </a:cubicBezTo>
                    <a:cubicBezTo>
                      <a:pt x="16207" y="7929"/>
                      <a:pt x="15723" y="6921"/>
                      <a:pt x="15413" y="5933"/>
                    </a:cubicBezTo>
                    <a:cubicBezTo>
                      <a:pt x="15102" y="4944"/>
                      <a:pt x="14928" y="3916"/>
                      <a:pt x="14404" y="3025"/>
                    </a:cubicBezTo>
                    <a:cubicBezTo>
                      <a:pt x="12815" y="233"/>
                      <a:pt x="8860" y="1"/>
                      <a:pt x="6960" y="2598"/>
                    </a:cubicBezTo>
                    <a:cubicBezTo>
                      <a:pt x="6224" y="3568"/>
                      <a:pt x="5933" y="4789"/>
                      <a:pt x="5487" y="591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854250" y="2161025"/>
                <a:ext cx="501625" cy="480325"/>
              </a:xfrm>
              <a:custGeom>
                <a:avLst/>
                <a:gdLst/>
                <a:ahLst/>
                <a:cxnLst/>
                <a:rect l="l" t="t" r="r" b="b"/>
                <a:pathLst>
                  <a:path w="20065" h="19213" fill="none" extrusionOk="0">
                    <a:moveTo>
                      <a:pt x="5234" y="5584"/>
                    </a:moveTo>
                    <a:cubicBezTo>
                      <a:pt x="4808" y="6631"/>
                      <a:pt x="3974" y="7561"/>
                      <a:pt x="2928" y="7910"/>
                    </a:cubicBezTo>
                    <a:cubicBezTo>
                      <a:pt x="2831" y="7930"/>
                      <a:pt x="2753" y="7969"/>
                      <a:pt x="2676" y="8007"/>
                    </a:cubicBezTo>
                    <a:cubicBezTo>
                      <a:pt x="1706" y="8492"/>
                      <a:pt x="853" y="9267"/>
                      <a:pt x="446" y="10256"/>
                    </a:cubicBezTo>
                    <a:cubicBezTo>
                      <a:pt x="0" y="11303"/>
                      <a:pt x="155" y="12621"/>
                      <a:pt x="989" y="13397"/>
                    </a:cubicBezTo>
                    <a:cubicBezTo>
                      <a:pt x="2268" y="14618"/>
                      <a:pt x="4595" y="14133"/>
                      <a:pt x="5797" y="15432"/>
                    </a:cubicBezTo>
                    <a:cubicBezTo>
                      <a:pt x="6592" y="16266"/>
                      <a:pt x="6650" y="17623"/>
                      <a:pt x="7464" y="18418"/>
                    </a:cubicBezTo>
                    <a:cubicBezTo>
                      <a:pt x="8084" y="18980"/>
                      <a:pt x="8957" y="19212"/>
                      <a:pt x="9790" y="19038"/>
                    </a:cubicBezTo>
                    <a:cubicBezTo>
                      <a:pt x="10604" y="18825"/>
                      <a:pt x="11360" y="18398"/>
                      <a:pt x="11942" y="17797"/>
                    </a:cubicBezTo>
                    <a:cubicBezTo>
                      <a:pt x="12427" y="17332"/>
                      <a:pt x="12834" y="16789"/>
                      <a:pt x="13415" y="16440"/>
                    </a:cubicBezTo>
                    <a:cubicBezTo>
                      <a:pt x="14385" y="15859"/>
                      <a:pt x="15606" y="15956"/>
                      <a:pt x="16730" y="15936"/>
                    </a:cubicBezTo>
                    <a:cubicBezTo>
                      <a:pt x="17874" y="15917"/>
                      <a:pt x="19154" y="15626"/>
                      <a:pt x="19716" y="14637"/>
                    </a:cubicBezTo>
                    <a:cubicBezTo>
                      <a:pt x="19948" y="14153"/>
                      <a:pt x="20065" y="13610"/>
                      <a:pt x="20045" y="13067"/>
                    </a:cubicBezTo>
                    <a:cubicBezTo>
                      <a:pt x="20065" y="11477"/>
                      <a:pt x="19696" y="9675"/>
                      <a:pt x="18339" y="8899"/>
                    </a:cubicBezTo>
                    <a:cubicBezTo>
                      <a:pt x="17680" y="8531"/>
                      <a:pt x="16885" y="8453"/>
                      <a:pt x="16265" y="8065"/>
                    </a:cubicBezTo>
                    <a:cubicBezTo>
                      <a:pt x="15412" y="7542"/>
                      <a:pt x="14966" y="6612"/>
                      <a:pt x="14675" y="5662"/>
                    </a:cubicBezTo>
                    <a:cubicBezTo>
                      <a:pt x="14404" y="4712"/>
                      <a:pt x="14230" y="3742"/>
                      <a:pt x="13745" y="2889"/>
                    </a:cubicBezTo>
                    <a:cubicBezTo>
                      <a:pt x="12233" y="234"/>
                      <a:pt x="8491" y="1"/>
                      <a:pt x="6669" y="2444"/>
                    </a:cubicBezTo>
                    <a:cubicBezTo>
                      <a:pt x="5952" y="3374"/>
                      <a:pt x="5680" y="4537"/>
                      <a:pt x="5234" y="558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869275" y="2174125"/>
                <a:ext cx="474000" cy="454625"/>
              </a:xfrm>
              <a:custGeom>
                <a:avLst/>
                <a:gdLst/>
                <a:ahLst/>
                <a:cxnLst/>
                <a:rect l="l" t="t" r="r" b="b"/>
                <a:pathLst>
                  <a:path w="18960" h="18185" fill="none" extrusionOk="0">
                    <a:moveTo>
                      <a:pt x="4982" y="5273"/>
                    </a:moveTo>
                    <a:cubicBezTo>
                      <a:pt x="4575" y="6243"/>
                      <a:pt x="3781" y="7134"/>
                      <a:pt x="2772" y="7464"/>
                    </a:cubicBezTo>
                    <a:cubicBezTo>
                      <a:pt x="2695" y="7483"/>
                      <a:pt x="2617" y="7522"/>
                      <a:pt x="2540" y="7561"/>
                    </a:cubicBezTo>
                    <a:cubicBezTo>
                      <a:pt x="1609" y="7987"/>
                      <a:pt x="853" y="8724"/>
                      <a:pt x="407" y="9655"/>
                    </a:cubicBezTo>
                    <a:cubicBezTo>
                      <a:pt x="0" y="10643"/>
                      <a:pt x="136" y="11903"/>
                      <a:pt x="892" y="12640"/>
                    </a:cubicBezTo>
                    <a:cubicBezTo>
                      <a:pt x="2113" y="13803"/>
                      <a:pt x="4304" y="13377"/>
                      <a:pt x="5448" y="14579"/>
                    </a:cubicBezTo>
                    <a:cubicBezTo>
                      <a:pt x="6165" y="15373"/>
                      <a:pt x="6223" y="16633"/>
                      <a:pt x="6999" y="17409"/>
                    </a:cubicBezTo>
                    <a:cubicBezTo>
                      <a:pt x="7580" y="17952"/>
                      <a:pt x="8414" y="18184"/>
                      <a:pt x="9189" y="18010"/>
                    </a:cubicBezTo>
                    <a:cubicBezTo>
                      <a:pt x="9984" y="17816"/>
                      <a:pt x="10682" y="17428"/>
                      <a:pt x="11244" y="16847"/>
                    </a:cubicBezTo>
                    <a:cubicBezTo>
                      <a:pt x="11690" y="16401"/>
                      <a:pt x="12097" y="15897"/>
                      <a:pt x="12640" y="15567"/>
                    </a:cubicBezTo>
                    <a:cubicBezTo>
                      <a:pt x="13551" y="15024"/>
                      <a:pt x="14714" y="15121"/>
                      <a:pt x="15780" y="15102"/>
                    </a:cubicBezTo>
                    <a:cubicBezTo>
                      <a:pt x="16847" y="15102"/>
                      <a:pt x="18068" y="14831"/>
                      <a:pt x="18591" y="13900"/>
                    </a:cubicBezTo>
                    <a:cubicBezTo>
                      <a:pt x="18824" y="13435"/>
                      <a:pt x="18940" y="12911"/>
                      <a:pt x="18921" y="12407"/>
                    </a:cubicBezTo>
                    <a:cubicBezTo>
                      <a:pt x="18960" y="10915"/>
                      <a:pt x="18611" y="9209"/>
                      <a:pt x="17312" y="8453"/>
                    </a:cubicBezTo>
                    <a:cubicBezTo>
                      <a:pt x="16711" y="8104"/>
                      <a:pt x="15955" y="8026"/>
                      <a:pt x="15354" y="7658"/>
                    </a:cubicBezTo>
                    <a:cubicBezTo>
                      <a:pt x="14559" y="7173"/>
                      <a:pt x="14133" y="6262"/>
                      <a:pt x="13881" y="5390"/>
                    </a:cubicBezTo>
                    <a:cubicBezTo>
                      <a:pt x="13609" y="4498"/>
                      <a:pt x="13454" y="3567"/>
                      <a:pt x="12989" y="2753"/>
                    </a:cubicBezTo>
                    <a:cubicBezTo>
                      <a:pt x="11593" y="233"/>
                      <a:pt x="8045" y="0"/>
                      <a:pt x="6320" y="2307"/>
                    </a:cubicBezTo>
                    <a:cubicBezTo>
                      <a:pt x="5680" y="3180"/>
                      <a:pt x="5409" y="4285"/>
                      <a:pt x="4982" y="52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884300" y="2187200"/>
                <a:ext cx="446875" cy="428450"/>
              </a:xfrm>
              <a:custGeom>
                <a:avLst/>
                <a:gdLst/>
                <a:ahLst/>
                <a:cxnLst/>
                <a:rect l="l" t="t" r="r" b="b"/>
                <a:pathLst>
                  <a:path w="17875" h="17138" fill="none" extrusionOk="0">
                    <a:moveTo>
                      <a:pt x="4711" y="4964"/>
                    </a:moveTo>
                    <a:cubicBezTo>
                      <a:pt x="4323" y="5875"/>
                      <a:pt x="3587" y="6708"/>
                      <a:pt x="2637" y="6999"/>
                    </a:cubicBezTo>
                    <a:cubicBezTo>
                      <a:pt x="2559" y="7038"/>
                      <a:pt x="2482" y="7057"/>
                      <a:pt x="2404" y="7096"/>
                    </a:cubicBezTo>
                    <a:cubicBezTo>
                      <a:pt x="1532" y="7503"/>
                      <a:pt x="814" y="8201"/>
                      <a:pt x="388" y="9073"/>
                    </a:cubicBezTo>
                    <a:cubicBezTo>
                      <a:pt x="0" y="10004"/>
                      <a:pt x="117" y="11186"/>
                      <a:pt x="834" y="11884"/>
                    </a:cubicBezTo>
                    <a:cubicBezTo>
                      <a:pt x="1978" y="12970"/>
                      <a:pt x="4052" y="12582"/>
                      <a:pt x="5118" y="13745"/>
                    </a:cubicBezTo>
                    <a:cubicBezTo>
                      <a:pt x="5797" y="14482"/>
                      <a:pt x="5835" y="15684"/>
                      <a:pt x="6572" y="16401"/>
                    </a:cubicBezTo>
                    <a:cubicBezTo>
                      <a:pt x="7134" y="16925"/>
                      <a:pt x="7910" y="17138"/>
                      <a:pt x="8646" y="16983"/>
                    </a:cubicBezTo>
                    <a:cubicBezTo>
                      <a:pt x="9383" y="16808"/>
                      <a:pt x="10062" y="16440"/>
                      <a:pt x="10585" y="15897"/>
                    </a:cubicBezTo>
                    <a:cubicBezTo>
                      <a:pt x="11011" y="15490"/>
                      <a:pt x="11399" y="15005"/>
                      <a:pt x="11903" y="14715"/>
                    </a:cubicBezTo>
                    <a:cubicBezTo>
                      <a:pt x="12776" y="14191"/>
                      <a:pt x="13861" y="14308"/>
                      <a:pt x="14869" y="14288"/>
                    </a:cubicBezTo>
                    <a:cubicBezTo>
                      <a:pt x="15877" y="14269"/>
                      <a:pt x="17021" y="14036"/>
                      <a:pt x="17525" y="13164"/>
                    </a:cubicBezTo>
                    <a:cubicBezTo>
                      <a:pt x="17758" y="12737"/>
                      <a:pt x="17855" y="12253"/>
                      <a:pt x="17835" y="11768"/>
                    </a:cubicBezTo>
                    <a:cubicBezTo>
                      <a:pt x="17874" y="10353"/>
                      <a:pt x="17564" y="8744"/>
                      <a:pt x="16362" y="8027"/>
                    </a:cubicBezTo>
                    <a:cubicBezTo>
                      <a:pt x="15780" y="7697"/>
                      <a:pt x="15083" y="7619"/>
                      <a:pt x="14501" y="7271"/>
                    </a:cubicBezTo>
                    <a:cubicBezTo>
                      <a:pt x="13784" y="6805"/>
                      <a:pt x="13377" y="5952"/>
                      <a:pt x="13125" y="5119"/>
                    </a:cubicBezTo>
                    <a:cubicBezTo>
                      <a:pt x="12892" y="4285"/>
                      <a:pt x="12737" y="3393"/>
                      <a:pt x="12310" y="2637"/>
                    </a:cubicBezTo>
                    <a:cubicBezTo>
                      <a:pt x="10992" y="253"/>
                      <a:pt x="7677" y="1"/>
                      <a:pt x="6010" y="2172"/>
                    </a:cubicBezTo>
                    <a:cubicBezTo>
                      <a:pt x="5390" y="3006"/>
                      <a:pt x="5118" y="4014"/>
                      <a:pt x="4711" y="496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899325" y="2201250"/>
                <a:ext cx="419250" cy="401800"/>
              </a:xfrm>
              <a:custGeom>
                <a:avLst/>
                <a:gdLst/>
                <a:ahLst/>
                <a:cxnLst/>
                <a:rect l="l" t="t" r="r" b="b"/>
                <a:pathLst>
                  <a:path w="16770" h="16072" fill="none" extrusionOk="0">
                    <a:moveTo>
                      <a:pt x="4459" y="4615"/>
                    </a:moveTo>
                    <a:cubicBezTo>
                      <a:pt x="4091" y="5468"/>
                      <a:pt x="3373" y="6243"/>
                      <a:pt x="2482" y="6515"/>
                    </a:cubicBezTo>
                    <a:cubicBezTo>
                      <a:pt x="2423" y="6534"/>
                      <a:pt x="2346" y="6573"/>
                      <a:pt x="2268" y="6612"/>
                    </a:cubicBezTo>
                    <a:cubicBezTo>
                      <a:pt x="1454" y="6980"/>
                      <a:pt x="776" y="7620"/>
                      <a:pt x="368" y="8434"/>
                    </a:cubicBezTo>
                    <a:cubicBezTo>
                      <a:pt x="0" y="9306"/>
                      <a:pt x="97" y="10411"/>
                      <a:pt x="776" y="11090"/>
                    </a:cubicBezTo>
                    <a:cubicBezTo>
                      <a:pt x="1842" y="12117"/>
                      <a:pt x="3780" y="11749"/>
                      <a:pt x="4769" y="12854"/>
                    </a:cubicBezTo>
                    <a:cubicBezTo>
                      <a:pt x="5409" y="13571"/>
                      <a:pt x="5448" y="14676"/>
                      <a:pt x="6126" y="15374"/>
                    </a:cubicBezTo>
                    <a:cubicBezTo>
                      <a:pt x="6630" y="15859"/>
                      <a:pt x="7367" y="16072"/>
                      <a:pt x="8065" y="15917"/>
                    </a:cubicBezTo>
                    <a:cubicBezTo>
                      <a:pt x="8743" y="15762"/>
                      <a:pt x="9383" y="15432"/>
                      <a:pt x="9868" y="14928"/>
                    </a:cubicBezTo>
                    <a:cubicBezTo>
                      <a:pt x="10275" y="14540"/>
                      <a:pt x="10643" y="14095"/>
                      <a:pt x="11128" y="13804"/>
                    </a:cubicBezTo>
                    <a:cubicBezTo>
                      <a:pt x="11942" y="13319"/>
                      <a:pt x="12950" y="13435"/>
                      <a:pt x="13900" y="13435"/>
                    </a:cubicBezTo>
                    <a:cubicBezTo>
                      <a:pt x="14850" y="13435"/>
                      <a:pt x="15935" y="13222"/>
                      <a:pt x="16420" y="12408"/>
                    </a:cubicBezTo>
                    <a:cubicBezTo>
                      <a:pt x="16614" y="12001"/>
                      <a:pt x="16730" y="11536"/>
                      <a:pt x="16711" y="11090"/>
                    </a:cubicBezTo>
                    <a:cubicBezTo>
                      <a:pt x="16769" y="9771"/>
                      <a:pt x="16478" y="8240"/>
                      <a:pt x="15354" y="7581"/>
                    </a:cubicBezTo>
                    <a:cubicBezTo>
                      <a:pt x="14811" y="7251"/>
                      <a:pt x="14133" y="7174"/>
                      <a:pt x="13609" y="6844"/>
                    </a:cubicBezTo>
                    <a:cubicBezTo>
                      <a:pt x="12931" y="6418"/>
                      <a:pt x="12562" y="5604"/>
                      <a:pt x="12330" y="4828"/>
                    </a:cubicBezTo>
                    <a:cubicBezTo>
                      <a:pt x="12116" y="4033"/>
                      <a:pt x="11981" y="3200"/>
                      <a:pt x="11593" y="2482"/>
                    </a:cubicBezTo>
                    <a:cubicBezTo>
                      <a:pt x="10372" y="253"/>
                      <a:pt x="7270" y="1"/>
                      <a:pt x="5700" y="1998"/>
                    </a:cubicBezTo>
                    <a:cubicBezTo>
                      <a:pt x="5099" y="2773"/>
                      <a:pt x="4847" y="3723"/>
                      <a:pt x="4459" y="461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14350" y="2214350"/>
                <a:ext cx="391625" cy="375625"/>
              </a:xfrm>
              <a:custGeom>
                <a:avLst/>
                <a:gdLst/>
                <a:ahLst/>
                <a:cxnLst/>
                <a:rect l="l" t="t" r="r" b="b"/>
                <a:pathLst>
                  <a:path w="15665" h="15025" fill="none" extrusionOk="0">
                    <a:moveTo>
                      <a:pt x="4207" y="4304"/>
                    </a:moveTo>
                    <a:cubicBezTo>
                      <a:pt x="3858" y="5118"/>
                      <a:pt x="3179" y="5758"/>
                      <a:pt x="2346" y="6068"/>
                    </a:cubicBezTo>
                    <a:cubicBezTo>
                      <a:pt x="2268" y="6088"/>
                      <a:pt x="2210" y="6107"/>
                      <a:pt x="2152" y="6146"/>
                    </a:cubicBezTo>
                    <a:cubicBezTo>
                      <a:pt x="1377" y="6475"/>
                      <a:pt x="737" y="7076"/>
                      <a:pt x="349" y="7832"/>
                    </a:cubicBezTo>
                    <a:cubicBezTo>
                      <a:pt x="0" y="8647"/>
                      <a:pt x="78" y="9693"/>
                      <a:pt x="717" y="10314"/>
                    </a:cubicBezTo>
                    <a:cubicBezTo>
                      <a:pt x="1687" y="11283"/>
                      <a:pt x="3528" y="10973"/>
                      <a:pt x="4440" y="12000"/>
                    </a:cubicBezTo>
                    <a:cubicBezTo>
                      <a:pt x="5040" y="12679"/>
                      <a:pt x="5060" y="13726"/>
                      <a:pt x="5680" y="14365"/>
                    </a:cubicBezTo>
                    <a:cubicBezTo>
                      <a:pt x="6165" y="14831"/>
                      <a:pt x="6843" y="15024"/>
                      <a:pt x="7483" y="14908"/>
                    </a:cubicBezTo>
                    <a:cubicBezTo>
                      <a:pt x="8123" y="14753"/>
                      <a:pt x="8724" y="14443"/>
                      <a:pt x="9189" y="13978"/>
                    </a:cubicBezTo>
                    <a:cubicBezTo>
                      <a:pt x="9577" y="13629"/>
                      <a:pt x="9906" y="13202"/>
                      <a:pt x="10352" y="12950"/>
                    </a:cubicBezTo>
                    <a:cubicBezTo>
                      <a:pt x="11128" y="12504"/>
                      <a:pt x="12078" y="12621"/>
                      <a:pt x="12969" y="12621"/>
                    </a:cubicBezTo>
                    <a:cubicBezTo>
                      <a:pt x="13861" y="12621"/>
                      <a:pt x="14869" y="12427"/>
                      <a:pt x="15315" y="11671"/>
                    </a:cubicBezTo>
                    <a:cubicBezTo>
                      <a:pt x="15509" y="11283"/>
                      <a:pt x="15606" y="10857"/>
                      <a:pt x="15606" y="10430"/>
                    </a:cubicBezTo>
                    <a:cubicBezTo>
                      <a:pt x="15664" y="9209"/>
                      <a:pt x="15412" y="7794"/>
                      <a:pt x="14346" y="7154"/>
                    </a:cubicBezTo>
                    <a:cubicBezTo>
                      <a:pt x="13842" y="6844"/>
                      <a:pt x="13241" y="6766"/>
                      <a:pt x="12737" y="6456"/>
                    </a:cubicBezTo>
                    <a:cubicBezTo>
                      <a:pt x="12097" y="6029"/>
                      <a:pt x="11767" y="5273"/>
                      <a:pt x="11554" y="4537"/>
                    </a:cubicBezTo>
                    <a:cubicBezTo>
                      <a:pt x="11341" y="3800"/>
                      <a:pt x="11244" y="3044"/>
                      <a:pt x="10876" y="2365"/>
                    </a:cubicBezTo>
                    <a:cubicBezTo>
                      <a:pt x="9751" y="252"/>
                      <a:pt x="6824" y="0"/>
                      <a:pt x="5351" y="1881"/>
                    </a:cubicBezTo>
                    <a:cubicBezTo>
                      <a:pt x="4808" y="2579"/>
                      <a:pt x="4575" y="3470"/>
                      <a:pt x="4207" y="430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29375" y="2227925"/>
                <a:ext cx="364950" cy="349450"/>
              </a:xfrm>
              <a:custGeom>
                <a:avLst/>
                <a:gdLst/>
                <a:ahLst/>
                <a:cxnLst/>
                <a:rect l="l" t="t" r="r" b="b"/>
                <a:pathLst>
                  <a:path w="14598" h="13978" fill="none" extrusionOk="0">
                    <a:moveTo>
                      <a:pt x="3935" y="3974"/>
                    </a:moveTo>
                    <a:cubicBezTo>
                      <a:pt x="3625" y="4730"/>
                      <a:pt x="2986" y="5312"/>
                      <a:pt x="2210" y="5603"/>
                    </a:cubicBezTo>
                    <a:cubicBezTo>
                      <a:pt x="2133" y="5603"/>
                      <a:pt x="2074" y="5642"/>
                      <a:pt x="2016" y="5661"/>
                    </a:cubicBezTo>
                    <a:cubicBezTo>
                      <a:pt x="1280" y="5971"/>
                      <a:pt x="698" y="6533"/>
                      <a:pt x="330" y="7231"/>
                    </a:cubicBezTo>
                    <a:cubicBezTo>
                      <a:pt x="0" y="7987"/>
                      <a:pt x="58" y="8956"/>
                      <a:pt x="640" y="9538"/>
                    </a:cubicBezTo>
                    <a:cubicBezTo>
                      <a:pt x="1551" y="10449"/>
                      <a:pt x="3257" y="10178"/>
                      <a:pt x="4110" y="11147"/>
                    </a:cubicBezTo>
                    <a:cubicBezTo>
                      <a:pt x="4653" y="11767"/>
                      <a:pt x="4672" y="12737"/>
                      <a:pt x="5234" y="13338"/>
                    </a:cubicBezTo>
                    <a:cubicBezTo>
                      <a:pt x="5680" y="13784"/>
                      <a:pt x="6320" y="13977"/>
                      <a:pt x="6921" y="13861"/>
                    </a:cubicBezTo>
                    <a:cubicBezTo>
                      <a:pt x="7522" y="13725"/>
                      <a:pt x="8084" y="13435"/>
                      <a:pt x="8530" y="13008"/>
                    </a:cubicBezTo>
                    <a:cubicBezTo>
                      <a:pt x="8879" y="12679"/>
                      <a:pt x="9208" y="12291"/>
                      <a:pt x="9635" y="12058"/>
                    </a:cubicBezTo>
                    <a:cubicBezTo>
                      <a:pt x="10352" y="11651"/>
                      <a:pt x="11225" y="11767"/>
                      <a:pt x="12058" y="11767"/>
                    </a:cubicBezTo>
                    <a:cubicBezTo>
                      <a:pt x="12872" y="11787"/>
                      <a:pt x="13822" y="11612"/>
                      <a:pt x="14249" y="10914"/>
                    </a:cubicBezTo>
                    <a:cubicBezTo>
                      <a:pt x="14443" y="10566"/>
                      <a:pt x="14520" y="10158"/>
                      <a:pt x="14520" y="9771"/>
                    </a:cubicBezTo>
                    <a:cubicBezTo>
                      <a:pt x="14598" y="8627"/>
                      <a:pt x="14365" y="7289"/>
                      <a:pt x="13396" y="6688"/>
                    </a:cubicBezTo>
                    <a:cubicBezTo>
                      <a:pt x="12931" y="6417"/>
                      <a:pt x="12349" y="6339"/>
                      <a:pt x="11884" y="6029"/>
                    </a:cubicBezTo>
                    <a:cubicBezTo>
                      <a:pt x="11302" y="5642"/>
                      <a:pt x="10992" y="4944"/>
                      <a:pt x="10798" y="4246"/>
                    </a:cubicBezTo>
                    <a:cubicBezTo>
                      <a:pt x="10624" y="3567"/>
                      <a:pt x="10527" y="2850"/>
                      <a:pt x="10197" y="2210"/>
                    </a:cubicBezTo>
                    <a:cubicBezTo>
                      <a:pt x="9150" y="252"/>
                      <a:pt x="6436" y="0"/>
                      <a:pt x="5060" y="1726"/>
                    </a:cubicBezTo>
                    <a:cubicBezTo>
                      <a:pt x="4517" y="2385"/>
                      <a:pt x="4284" y="3199"/>
                      <a:pt x="3935" y="39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5943900" y="2241000"/>
                <a:ext cx="337350" cy="323300"/>
              </a:xfrm>
              <a:custGeom>
                <a:avLst/>
                <a:gdLst/>
                <a:ahLst/>
                <a:cxnLst/>
                <a:rect l="l" t="t" r="r" b="b"/>
                <a:pathLst>
                  <a:path w="13494" h="12932" fill="none" extrusionOk="0">
                    <a:moveTo>
                      <a:pt x="3703" y="3645"/>
                    </a:moveTo>
                    <a:cubicBezTo>
                      <a:pt x="3393" y="4362"/>
                      <a:pt x="2812" y="4905"/>
                      <a:pt x="2075" y="5138"/>
                    </a:cubicBezTo>
                    <a:cubicBezTo>
                      <a:pt x="2017" y="5157"/>
                      <a:pt x="1959" y="5177"/>
                      <a:pt x="1901" y="5215"/>
                    </a:cubicBezTo>
                    <a:cubicBezTo>
                      <a:pt x="1222" y="5487"/>
                      <a:pt x="679" y="5991"/>
                      <a:pt x="330" y="6650"/>
                    </a:cubicBezTo>
                    <a:cubicBezTo>
                      <a:pt x="1" y="7328"/>
                      <a:pt x="78" y="8240"/>
                      <a:pt x="602" y="8782"/>
                    </a:cubicBezTo>
                    <a:cubicBezTo>
                      <a:pt x="1435" y="9635"/>
                      <a:pt x="3006" y="9383"/>
                      <a:pt x="3781" y="10295"/>
                    </a:cubicBezTo>
                    <a:cubicBezTo>
                      <a:pt x="4285" y="10876"/>
                      <a:pt x="4285" y="11768"/>
                      <a:pt x="4808" y="12349"/>
                    </a:cubicBezTo>
                    <a:cubicBezTo>
                      <a:pt x="5216" y="12757"/>
                      <a:pt x="5797" y="12931"/>
                      <a:pt x="6359" y="12834"/>
                    </a:cubicBezTo>
                    <a:cubicBezTo>
                      <a:pt x="6921" y="12718"/>
                      <a:pt x="7426" y="12466"/>
                      <a:pt x="7852" y="12059"/>
                    </a:cubicBezTo>
                    <a:cubicBezTo>
                      <a:pt x="8162" y="11729"/>
                      <a:pt x="8492" y="11438"/>
                      <a:pt x="8879" y="11186"/>
                    </a:cubicBezTo>
                    <a:cubicBezTo>
                      <a:pt x="9539" y="10837"/>
                      <a:pt x="10353" y="10934"/>
                      <a:pt x="11128" y="10954"/>
                    </a:cubicBezTo>
                    <a:cubicBezTo>
                      <a:pt x="11884" y="10973"/>
                      <a:pt x="12757" y="10818"/>
                      <a:pt x="13164" y="10178"/>
                    </a:cubicBezTo>
                    <a:cubicBezTo>
                      <a:pt x="13338" y="9849"/>
                      <a:pt x="13435" y="9480"/>
                      <a:pt x="13435" y="9112"/>
                    </a:cubicBezTo>
                    <a:cubicBezTo>
                      <a:pt x="13493" y="8065"/>
                      <a:pt x="13299" y="6824"/>
                      <a:pt x="12408" y="6262"/>
                    </a:cubicBezTo>
                    <a:cubicBezTo>
                      <a:pt x="11981" y="5991"/>
                      <a:pt x="11438" y="5913"/>
                      <a:pt x="11031" y="5642"/>
                    </a:cubicBezTo>
                    <a:cubicBezTo>
                      <a:pt x="10489" y="5274"/>
                      <a:pt x="10198" y="4614"/>
                      <a:pt x="10043" y="3975"/>
                    </a:cubicBezTo>
                    <a:cubicBezTo>
                      <a:pt x="9868" y="3335"/>
                      <a:pt x="9791" y="2676"/>
                      <a:pt x="9480" y="2094"/>
                    </a:cubicBezTo>
                    <a:cubicBezTo>
                      <a:pt x="8550" y="253"/>
                      <a:pt x="6049" y="1"/>
                      <a:pt x="4750" y="1590"/>
                    </a:cubicBezTo>
                    <a:cubicBezTo>
                      <a:pt x="4266" y="2191"/>
                      <a:pt x="4033" y="2947"/>
                      <a:pt x="3703" y="36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958450" y="2253600"/>
                <a:ext cx="311175" cy="297600"/>
              </a:xfrm>
              <a:custGeom>
                <a:avLst/>
                <a:gdLst/>
                <a:ahLst/>
                <a:cxnLst/>
                <a:rect l="l" t="t" r="r" b="b"/>
                <a:pathLst>
                  <a:path w="12447" h="11904" fill="none" extrusionOk="0">
                    <a:moveTo>
                      <a:pt x="3470" y="3354"/>
                    </a:moveTo>
                    <a:cubicBezTo>
                      <a:pt x="3180" y="3994"/>
                      <a:pt x="2617" y="4498"/>
                      <a:pt x="1958" y="4711"/>
                    </a:cubicBezTo>
                    <a:cubicBezTo>
                      <a:pt x="1900" y="4731"/>
                      <a:pt x="1842" y="4750"/>
                      <a:pt x="1784" y="4770"/>
                    </a:cubicBezTo>
                    <a:cubicBezTo>
                      <a:pt x="1163" y="5022"/>
                      <a:pt x="659" y="5487"/>
                      <a:pt x="330" y="6068"/>
                    </a:cubicBezTo>
                    <a:cubicBezTo>
                      <a:pt x="0" y="6708"/>
                      <a:pt x="97" y="7484"/>
                      <a:pt x="562" y="8046"/>
                    </a:cubicBezTo>
                    <a:cubicBezTo>
                      <a:pt x="1319" y="8841"/>
                      <a:pt x="2772" y="8627"/>
                      <a:pt x="3470" y="9461"/>
                    </a:cubicBezTo>
                    <a:cubicBezTo>
                      <a:pt x="3916" y="10004"/>
                      <a:pt x="3916" y="10837"/>
                      <a:pt x="4381" y="11361"/>
                    </a:cubicBezTo>
                    <a:cubicBezTo>
                      <a:pt x="4750" y="11729"/>
                      <a:pt x="5293" y="11904"/>
                      <a:pt x="5816" y="11826"/>
                    </a:cubicBezTo>
                    <a:cubicBezTo>
                      <a:pt x="6320" y="11729"/>
                      <a:pt x="6805" y="11497"/>
                      <a:pt x="7192" y="11148"/>
                    </a:cubicBezTo>
                    <a:cubicBezTo>
                      <a:pt x="7483" y="10837"/>
                      <a:pt x="7793" y="10566"/>
                      <a:pt x="8162" y="10353"/>
                    </a:cubicBezTo>
                    <a:cubicBezTo>
                      <a:pt x="8782" y="10023"/>
                      <a:pt x="9519" y="10120"/>
                      <a:pt x="10217" y="10159"/>
                    </a:cubicBezTo>
                    <a:cubicBezTo>
                      <a:pt x="10915" y="10178"/>
                      <a:pt x="11729" y="10043"/>
                      <a:pt x="12097" y="9461"/>
                    </a:cubicBezTo>
                    <a:cubicBezTo>
                      <a:pt x="12272" y="9170"/>
                      <a:pt x="12349" y="8821"/>
                      <a:pt x="12369" y="8492"/>
                    </a:cubicBezTo>
                    <a:cubicBezTo>
                      <a:pt x="12446" y="7522"/>
                      <a:pt x="12272" y="6379"/>
                      <a:pt x="11457" y="5855"/>
                    </a:cubicBezTo>
                    <a:cubicBezTo>
                      <a:pt x="11070" y="5623"/>
                      <a:pt x="10585" y="5526"/>
                      <a:pt x="10197" y="5274"/>
                    </a:cubicBezTo>
                    <a:cubicBezTo>
                      <a:pt x="9693" y="4925"/>
                      <a:pt x="9441" y="4324"/>
                      <a:pt x="9306" y="3723"/>
                    </a:cubicBezTo>
                    <a:cubicBezTo>
                      <a:pt x="9150" y="3141"/>
                      <a:pt x="9092" y="2521"/>
                      <a:pt x="8821" y="1978"/>
                    </a:cubicBezTo>
                    <a:cubicBezTo>
                      <a:pt x="7987" y="291"/>
                      <a:pt x="5661" y="1"/>
                      <a:pt x="4459" y="1474"/>
                    </a:cubicBezTo>
                    <a:cubicBezTo>
                      <a:pt x="3994" y="2017"/>
                      <a:pt x="3781" y="2715"/>
                      <a:pt x="3470" y="335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973950" y="2267175"/>
                <a:ext cx="283075" cy="271425"/>
              </a:xfrm>
              <a:custGeom>
                <a:avLst/>
                <a:gdLst/>
                <a:ahLst/>
                <a:cxnLst/>
                <a:rect l="l" t="t" r="r" b="b"/>
                <a:pathLst>
                  <a:path w="11323" h="10857" fill="none" extrusionOk="0">
                    <a:moveTo>
                      <a:pt x="3199" y="3025"/>
                    </a:moveTo>
                    <a:cubicBezTo>
                      <a:pt x="2928" y="3606"/>
                      <a:pt x="2424" y="4052"/>
                      <a:pt x="1804" y="4246"/>
                    </a:cubicBezTo>
                    <a:cubicBezTo>
                      <a:pt x="1745" y="4246"/>
                      <a:pt x="1707" y="4265"/>
                      <a:pt x="1648" y="4285"/>
                    </a:cubicBezTo>
                    <a:cubicBezTo>
                      <a:pt x="1086" y="4498"/>
                      <a:pt x="602" y="4924"/>
                      <a:pt x="311" y="5467"/>
                    </a:cubicBezTo>
                    <a:cubicBezTo>
                      <a:pt x="1" y="6029"/>
                      <a:pt x="59" y="6747"/>
                      <a:pt x="485" y="7251"/>
                    </a:cubicBezTo>
                    <a:cubicBezTo>
                      <a:pt x="1164" y="7987"/>
                      <a:pt x="2482" y="7813"/>
                      <a:pt x="3122" y="8588"/>
                    </a:cubicBezTo>
                    <a:cubicBezTo>
                      <a:pt x="3529" y="9092"/>
                      <a:pt x="3509" y="9849"/>
                      <a:pt x="3936" y="10333"/>
                    </a:cubicBezTo>
                    <a:cubicBezTo>
                      <a:pt x="4266" y="10682"/>
                      <a:pt x="4750" y="10857"/>
                      <a:pt x="5235" y="10779"/>
                    </a:cubicBezTo>
                    <a:cubicBezTo>
                      <a:pt x="5700" y="10701"/>
                      <a:pt x="6127" y="10488"/>
                      <a:pt x="6495" y="10178"/>
                    </a:cubicBezTo>
                    <a:cubicBezTo>
                      <a:pt x="6747" y="9907"/>
                      <a:pt x="7057" y="9655"/>
                      <a:pt x="7367" y="9461"/>
                    </a:cubicBezTo>
                    <a:cubicBezTo>
                      <a:pt x="7949" y="9170"/>
                      <a:pt x="8627" y="9286"/>
                      <a:pt x="9267" y="9306"/>
                    </a:cubicBezTo>
                    <a:cubicBezTo>
                      <a:pt x="9907" y="9344"/>
                      <a:pt x="10644" y="9228"/>
                      <a:pt x="10992" y="8705"/>
                    </a:cubicBezTo>
                    <a:cubicBezTo>
                      <a:pt x="11148" y="8433"/>
                      <a:pt x="11225" y="8123"/>
                      <a:pt x="11225" y="7832"/>
                    </a:cubicBezTo>
                    <a:cubicBezTo>
                      <a:pt x="11322" y="6941"/>
                      <a:pt x="11186" y="5894"/>
                      <a:pt x="10430" y="5409"/>
                    </a:cubicBezTo>
                    <a:cubicBezTo>
                      <a:pt x="10081" y="5157"/>
                      <a:pt x="9635" y="5099"/>
                      <a:pt x="9287" y="4847"/>
                    </a:cubicBezTo>
                    <a:cubicBezTo>
                      <a:pt x="8841" y="4517"/>
                      <a:pt x="8627" y="3975"/>
                      <a:pt x="8511" y="3432"/>
                    </a:cubicBezTo>
                    <a:cubicBezTo>
                      <a:pt x="8375" y="2889"/>
                      <a:pt x="8317" y="2327"/>
                      <a:pt x="8085" y="1842"/>
                    </a:cubicBezTo>
                    <a:cubicBezTo>
                      <a:pt x="7348" y="272"/>
                      <a:pt x="5235" y="0"/>
                      <a:pt x="4110" y="1299"/>
                    </a:cubicBezTo>
                    <a:cubicBezTo>
                      <a:pt x="3684" y="1803"/>
                      <a:pt x="3471" y="2443"/>
                      <a:pt x="3199" y="302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988500" y="2280750"/>
                <a:ext cx="255900" cy="244775"/>
              </a:xfrm>
              <a:custGeom>
                <a:avLst/>
                <a:gdLst/>
                <a:ahLst/>
                <a:cxnLst/>
                <a:rect l="l" t="t" r="r" b="b"/>
                <a:pathLst>
                  <a:path w="10236" h="9791" fill="none" extrusionOk="0">
                    <a:moveTo>
                      <a:pt x="2947" y="2695"/>
                    </a:moveTo>
                    <a:cubicBezTo>
                      <a:pt x="2695" y="3218"/>
                      <a:pt x="2230" y="3606"/>
                      <a:pt x="1667" y="3781"/>
                    </a:cubicBezTo>
                    <a:cubicBezTo>
                      <a:pt x="1629" y="3781"/>
                      <a:pt x="1570" y="3800"/>
                      <a:pt x="1532" y="3819"/>
                    </a:cubicBezTo>
                    <a:cubicBezTo>
                      <a:pt x="1008" y="3994"/>
                      <a:pt x="562" y="4362"/>
                      <a:pt x="291" y="4847"/>
                    </a:cubicBezTo>
                    <a:cubicBezTo>
                      <a:pt x="0" y="5370"/>
                      <a:pt x="58" y="6010"/>
                      <a:pt x="427" y="6475"/>
                    </a:cubicBezTo>
                    <a:cubicBezTo>
                      <a:pt x="1028" y="7154"/>
                      <a:pt x="2230" y="7018"/>
                      <a:pt x="2792" y="7735"/>
                    </a:cubicBezTo>
                    <a:cubicBezTo>
                      <a:pt x="3141" y="8181"/>
                      <a:pt x="3121" y="8879"/>
                      <a:pt x="3509" y="9325"/>
                    </a:cubicBezTo>
                    <a:cubicBezTo>
                      <a:pt x="3800" y="9635"/>
                      <a:pt x="4226" y="9790"/>
                      <a:pt x="4653" y="9732"/>
                    </a:cubicBezTo>
                    <a:cubicBezTo>
                      <a:pt x="5079" y="9674"/>
                      <a:pt x="5486" y="9499"/>
                      <a:pt x="5816" y="9209"/>
                    </a:cubicBezTo>
                    <a:cubicBezTo>
                      <a:pt x="6049" y="8976"/>
                      <a:pt x="6320" y="8763"/>
                      <a:pt x="6630" y="8588"/>
                    </a:cubicBezTo>
                    <a:cubicBezTo>
                      <a:pt x="7134" y="8336"/>
                      <a:pt x="7755" y="8433"/>
                      <a:pt x="8336" y="8472"/>
                    </a:cubicBezTo>
                    <a:cubicBezTo>
                      <a:pt x="8918" y="8511"/>
                      <a:pt x="9577" y="8433"/>
                      <a:pt x="9906" y="7948"/>
                    </a:cubicBezTo>
                    <a:cubicBezTo>
                      <a:pt x="10042" y="7716"/>
                      <a:pt x="10139" y="7444"/>
                      <a:pt x="10139" y="7154"/>
                    </a:cubicBezTo>
                    <a:cubicBezTo>
                      <a:pt x="10236" y="6359"/>
                      <a:pt x="10120" y="5428"/>
                      <a:pt x="9461" y="4963"/>
                    </a:cubicBezTo>
                    <a:cubicBezTo>
                      <a:pt x="9150" y="4750"/>
                      <a:pt x="8743" y="4672"/>
                      <a:pt x="8433" y="4440"/>
                    </a:cubicBezTo>
                    <a:cubicBezTo>
                      <a:pt x="8065" y="4110"/>
                      <a:pt x="7813" y="3645"/>
                      <a:pt x="7755" y="3160"/>
                    </a:cubicBezTo>
                    <a:cubicBezTo>
                      <a:pt x="7677" y="2656"/>
                      <a:pt x="7561" y="2171"/>
                      <a:pt x="7386" y="1706"/>
                    </a:cubicBezTo>
                    <a:cubicBezTo>
                      <a:pt x="6747" y="272"/>
                      <a:pt x="4847" y="0"/>
                      <a:pt x="3819" y="1163"/>
                    </a:cubicBezTo>
                    <a:cubicBezTo>
                      <a:pt x="3412" y="1590"/>
                      <a:pt x="3218" y="2171"/>
                      <a:pt x="2947" y="269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03525" y="2293825"/>
                <a:ext cx="228275" cy="219100"/>
              </a:xfrm>
              <a:custGeom>
                <a:avLst/>
                <a:gdLst/>
                <a:ahLst/>
                <a:cxnLst/>
                <a:rect l="l" t="t" r="r" b="b"/>
                <a:pathLst>
                  <a:path w="9131" h="8764" fill="none" extrusionOk="0">
                    <a:moveTo>
                      <a:pt x="2695" y="2385"/>
                    </a:moveTo>
                    <a:cubicBezTo>
                      <a:pt x="2443" y="2850"/>
                      <a:pt x="2016" y="3180"/>
                      <a:pt x="1512" y="3316"/>
                    </a:cubicBezTo>
                    <a:cubicBezTo>
                      <a:pt x="1473" y="3316"/>
                      <a:pt x="1435" y="3335"/>
                      <a:pt x="1396" y="3354"/>
                    </a:cubicBezTo>
                    <a:cubicBezTo>
                      <a:pt x="931" y="3510"/>
                      <a:pt x="524" y="3839"/>
                      <a:pt x="272" y="4266"/>
                    </a:cubicBezTo>
                    <a:cubicBezTo>
                      <a:pt x="0" y="4711"/>
                      <a:pt x="39" y="5293"/>
                      <a:pt x="368" y="5720"/>
                    </a:cubicBezTo>
                    <a:cubicBezTo>
                      <a:pt x="892" y="6320"/>
                      <a:pt x="1958" y="6224"/>
                      <a:pt x="2443" y="6883"/>
                    </a:cubicBezTo>
                    <a:cubicBezTo>
                      <a:pt x="2772" y="7290"/>
                      <a:pt x="2734" y="7910"/>
                      <a:pt x="3063" y="8317"/>
                    </a:cubicBezTo>
                    <a:cubicBezTo>
                      <a:pt x="3315" y="8608"/>
                      <a:pt x="3703" y="8763"/>
                      <a:pt x="4091" y="8705"/>
                    </a:cubicBezTo>
                    <a:cubicBezTo>
                      <a:pt x="4478" y="8666"/>
                      <a:pt x="4827" y="8511"/>
                      <a:pt x="5118" y="8259"/>
                    </a:cubicBezTo>
                    <a:cubicBezTo>
                      <a:pt x="5351" y="8046"/>
                      <a:pt x="5583" y="7871"/>
                      <a:pt x="5855" y="7716"/>
                    </a:cubicBezTo>
                    <a:cubicBezTo>
                      <a:pt x="6320" y="7503"/>
                      <a:pt x="6863" y="7600"/>
                      <a:pt x="7386" y="7639"/>
                    </a:cubicBezTo>
                    <a:cubicBezTo>
                      <a:pt x="7910" y="7697"/>
                      <a:pt x="8511" y="7639"/>
                      <a:pt x="8801" y="7212"/>
                    </a:cubicBezTo>
                    <a:cubicBezTo>
                      <a:pt x="8937" y="6999"/>
                      <a:pt x="9015" y="6747"/>
                      <a:pt x="9034" y="6514"/>
                    </a:cubicBezTo>
                    <a:cubicBezTo>
                      <a:pt x="9131" y="5778"/>
                      <a:pt x="9053" y="4944"/>
                      <a:pt x="8452" y="4537"/>
                    </a:cubicBezTo>
                    <a:cubicBezTo>
                      <a:pt x="8181" y="4324"/>
                      <a:pt x="7832" y="4246"/>
                      <a:pt x="7561" y="4052"/>
                    </a:cubicBezTo>
                    <a:cubicBezTo>
                      <a:pt x="7212" y="3742"/>
                      <a:pt x="7018" y="3316"/>
                      <a:pt x="6960" y="2870"/>
                    </a:cubicBezTo>
                    <a:cubicBezTo>
                      <a:pt x="6902" y="2424"/>
                      <a:pt x="6805" y="1997"/>
                      <a:pt x="6669" y="1571"/>
                    </a:cubicBezTo>
                    <a:cubicBezTo>
                      <a:pt x="6107" y="291"/>
                      <a:pt x="4440" y="1"/>
                      <a:pt x="3470" y="1028"/>
                    </a:cubicBezTo>
                    <a:cubicBezTo>
                      <a:pt x="3121" y="1416"/>
                      <a:pt x="2947" y="1939"/>
                      <a:pt x="2695" y="238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018550" y="2306925"/>
                <a:ext cx="201150" cy="192900"/>
              </a:xfrm>
              <a:custGeom>
                <a:avLst/>
                <a:gdLst/>
                <a:ahLst/>
                <a:cxnLst/>
                <a:rect l="l" t="t" r="r" b="b"/>
                <a:pathLst>
                  <a:path w="8046" h="7716" fill="none" extrusionOk="0">
                    <a:moveTo>
                      <a:pt x="2423" y="2074"/>
                    </a:moveTo>
                    <a:cubicBezTo>
                      <a:pt x="2210" y="2462"/>
                      <a:pt x="1822" y="2753"/>
                      <a:pt x="1377" y="2869"/>
                    </a:cubicBezTo>
                    <a:cubicBezTo>
                      <a:pt x="1338" y="2869"/>
                      <a:pt x="1299" y="2889"/>
                      <a:pt x="1280" y="2889"/>
                    </a:cubicBezTo>
                    <a:cubicBezTo>
                      <a:pt x="853" y="3024"/>
                      <a:pt x="485" y="3296"/>
                      <a:pt x="252" y="3664"/>
                    </a:cubicBezTo>
                    <a:cubicBezTo>
                      <a:pt x="0" y="4071"/>
                      <a:pt x="20" y="4575"/>
                      <a:pt x="291" y="4963"/>
                    </a:cubicBezTo>
                    <a:cubicBezTo>
                      <a:pt x="737" y="5506"/>
                      <a:pt x="1706" y="5448"/>
                      <a:pt x="2113" y="6029"/>
                    </a:cubicBezTo>
                    <a:cubicBezTo>
                      <a:pt x="2385" y="6417"/>
                      <a:pt x="2326" y="6940"/>
                      <a:pt x="2617" y="7309"/>
                    </a:cubicBezTo>
                    <a:cubicBezTo>
                      <a:pt x="2830" y="7580"/>
                      <a:pt x="3160" y="7716"/>
                      <a:pt x="3509" y="7696"/>
                    </a:cubicBezTo>
                    <a:cubicBezTo>
                      <a:pt x="3858" y="7658"/>
                      <a:pt x="4168" y="7522"/>
                      <a:pt x="4440" y="7309"/>
                    </a:cubicBezTo>
                    <a:cubicBezTo>
                      <a:pt x="4633" y="7134"/>
                      <a:pt x="4866" y="6979"/>
                      <a:pt x="5099" y="6863"/>
                    </a:cubicBezTo>
                    <a:cubicBezTo>
                      <a:pt x="5525" y="6669"/>
                      <a:pt x="6010" y="6785"/>
                      <a:pt x="6456" y="6824"/>
                    </a:cubicBezTo>
                    <a:cubicBezTo>
                      <a:pt x="6921" y="6882"/>
                      <a:pt x="7444" y="6843"/>
                      <a:pt x="7716" y="6475"/>
                    </a:cubicBezTo>
                    <a:cubicBezTo>
                      <a:pt x="7832" y="6301"/>
                      <a:pt x="7910" y="6087"/>
                      <a:pt x="7929" y="5874"/>
                    </a:cubicBezTo>
                    <a:cubicBezTo>
                      <a:pt x="8045" y="5234"/>
                      <a:pt x="7987" y="4498"/>
                      <a:pt x="7483" y="4110"/>
                    </a:cubicBezTo>
                    <a:cubicBezTo>
                      <a:pt x="7231" y="3916"/>
                      <a:pt x="6921" y="3839"/>
                      <a:pt x="6688" y="3664"/>
                    </a:cubicBezTo>
                    <a:cubicBezTo>
                      <a:pt x="6398" y="3373"/>
                      <a:pt x="6223" y="3005"/>
                      <a:pt x="6204" y="2617"/>
                    </a:cubicBezTo>
                    <a:cubicBezTo>
                      <a:pt x="6165" y="2210"/>
                      <a:pt x="6087" y="1822"/>
                      <a:pt x="5971" y="1454"/>
                    </a:cubicBezTo>
                    <a:cubicBezTo>
                      <a:pt x="5525" y="291"/>
                      <a:pt x="4032" y="0"/>
                      <a:pt x="3160" y="892"/>
                    </a:cubicBezTo>
                    <a:cubicBezTo>
                      <a:pt x="2850" y="1221"/>
                      <a:pt x="2675" y="1667"/>
                      <a:pt x="2423" y="20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33575" y="2320000"/>
                <a:ext cx="173525" cy="167225"/>
              </a:xfrm>
              <a:custGeom>
                <a:avLst/>
                <a:gdLst/>
                <a:ahLst/>
                <a:cxnLst/>
                <a:rect l="l" t="t" r="r" b="b"/>
                <a:pathLst>
                  <a:path w="6941" h="6689" fill="none" extrusionOk="0">
                    <a:moveTo>
                      <a:pt x="2171" y="1745"/>
                    </a:moveTo>
                    <a:cubicBezTo>
                      <a:pt x="1958" y="2094"/>
                      <a:pt x="1629" y="2327"/>
                      <a:pt x="1241" y="2424"/>
                    </a:cubicBezTo>
                    <a:cubicBezTo>
                      <a:pt x="1202" y="2424"/>
                      <a:pt x="1163" y="2424"/>
                      <a:pt x="1144" y="2443"/>
                    </a:cubicBezTo>
                    <a:cubicBezTo>
                      <a:pt x="776" y="2540"/>
                      <a:pt x="446" y="2753"/>
                      <a:pt x="233" y="3083"/>
                    </a:cubicBezTo>
                    <a:cubicBezTo>
                      <a:pt x="0" y="3412"/>
                      <a:pt x="0" y="3858"/>
                      <a:pt x="233" y="4188"/>
                    </a:cubicBezTo>
                    <a:cubicBezTo>
                      <a:pt x="601" y="4692"/>
                      <a:pt x="1454" y="4673"/>
                      <a:pt x="1784" y="5196"/>
                    </a:cubicBezTo>
                    <a:cubicBezTo>
                      <a:pt x="1997" y="5526"/>
                      <a:pt x="1939" y="5991"/>
                      <a:pt x="2171" y="6320"/>
                    </a:cubicBezTo>
                    <a:cubicBezTo>
                      <a:pt x="2346" y="6553"/>
                      <a:pt x="2637" y="6689"/>
                      <a:pt x="2947" y="6669"/>
                    </a:cubicBezTo>
                    <a:cubicBezTo>
                      <a:pt x="3238" y="6650"/>
                      <a:pt x="3528" y="6553"/>
                      <a:pt x="3761" y="6378"/>
                    </a:cubicBezTo>
                    <a:cubicBezTo>
                      <a:pt x="3935" y="6223"/>
                      <a:pt x="4129" y="6088"/>
                      <a:pt x="4343" y="5991"/>
                    </a:cubicBezTo>
                    <a:cubicBezTo>
                      <a:pt x="4711" y="5855"/>
                      <a:pt x="5137" y="5952"/>
                      <a:pt x="5525" y="6010"/>
                    </a:cubicBezTo>
                    <a:cubicBezTo>
                      <a:pt x="5913" y="6068"/>
                      <a:pt x="6378" y="6049"/>
                      <a:pt x="6630" y="5739"/>
                    </a:cubicBezTo>
                    <a:cubicBezTo>
                      <a:pt x="6746" y="5584"/>
                      <a:pt x="6805" y="5409"/>
                      <a:pt x="6843" y="5215"/>
                    </a:cubicBezTo>
                    <a:cubicBezTo>
                      <a:pt x="6940" y="4673"/>
                      <a:pt x="6921" y="4033"/>
                      <a:pt x="6494" y="3684"/>
                    </a:cubicBezTo>
                    <a:cubicBezTo>
                      <a:pt x="6301" y="3509"/>
                      <a:pt x="6029" y="3432"/>
                      <a:pt x="5835" y="3257"/>
                    </a:cubicBezTo>
                    <a:cubicBezTo>
                      <a:pt x="5583" y="3005"/>
                      <a:pt x="5428" y="2676"/>
                      <a:pt x="5428" y="2346"/>
                    </a:cubicBezTo>
                    <a:cubicBezTo>
                      <a:pt x="5409" y="1997"/>
                      <a:pt x="5351" y="1648"/>
                      <a:pt x="5254" y="1319"/>
                    </a:cubicBezTo>
                    <a:cubicBezTo>
                      <a:pt x="4905" y="311"/>
                      <a:pt x="3606" y="1"/>
                      <a:pt x="2830" y="757"/>
                    </a:cubicBezTo>
                    <a:cubicBezTo>
                      <a:pt x="2578" y="1047"/>
                      <a:pt x="2346" y="1396"/>
                      <a:pt x="2171" y="17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048100" y="2333575"/>
                <a:ext cx="146875" cy="140575"/>
              </a:xfrm>
              <a:custGeom>
                <a:avLst/>
                <a:gdLst/>
                <a:ahLst/>
                <a:cxnLst/>
                <a:rect l="l" t="t" r="r" b="b"/>
                <a:pathLst>
                  <a:path w="5875" h="5623" fill="none" extrusionOk="0">
                    <a:moveTo>
                      <a:pt x="1106" y="1939"/>
                    </a:moveTo>
                    <a:lnTo>
                      <a:pt x="1028" y="1958"/>
                    </a:lnTo>
                    <a:cubicBezTo>
                      <a:pt x="718" y="2016"/>
                      <a:pt x="427" y="2210"/>
                      <a:pt x="233" y="2462"/>
                    </a:cubicBezTo>
                    <a:cubicBezTo>
                      <a:pt x="20" y="2734"/>
                      <a:pt x="1" y="3121"/>
                      <a:pt x="195" y="3412"/>
                    </a:cubicBezTo>
                    <a:cubicBezTo>
                      <a:pt x="485" y="3858"/>
                      <a:pt x="1183" y="3858"/>
                      <a:pt x="1455" y="4323"/>
                    </a:cubicBezTo>
                    <a:cubicBezTo>
                      <a:pt x="1629" y="4614"/>
                      <a:pt x="1552" y="5002"/>
                      <a:pt x="1745" y="5293"/>
                    </a:cubicBezTo>
                    <a:cubicBezTo>
                      <a:pt x="1900" y="5487"/>
                      <a:pt x="2133" y="5622"/>
                      <a:pt x="2385" y="5622"/>
                    </a:cubicBezTo>
                    <a:cubicBezTo>
                      <a:pt x="2637" y="5622"/>
                      <a:pt x="2889" y="5545"/>
                      <a:pt x="3083" y="5409"/>
                    </a:cubicBezTo>
                    <a:cubicBezTo>
                      <a:pt x="3258" y="5273"/>
                      <a:pt x="3432" y="5176"/>
                      <a:pt x="3606" y="5099"/>
                    </a:cubicBezTo>
                    <a:cubicBezTo>
                      <a:pt x="3936" y="5002"/>
                      <a:pt x="4266" y="5099"/>
                      <a:pt x="4615" y="5176"/>
                    </a:cubicBezTo>
                    <a:cubicBezTo>
                      <a:pt x="4944" y="5235"/>
                      <a:pt x="5332" y="5235"/>
                      <a:pt x="5545" y="4983"/>
                    </a:cubicBezTo>
                    <a:cubicBezTo>
                      <a:pt x="5661" y="4847"/>
                      <a:pt x="5720" y="4711"/>
                      <a:pt x="5758" y="4537"/>
                    </a:cubicBezTo>
                    <a:cubicBezTo>
                      <a:pt x="5855" y="4091"/>
                      <a:pt x="5875" y="3548"/>
                      <a:pt x="5526" y="3218"/>
                    </a:cubicBezTo>
                    <a:cubicBezTo>
                      <a:pt x="5351" y="3083"/>
                      <a:pt x="5138" y="3005"/>
                      <a:pt x="4963" y="2850"/>
                    </a:cubicBezTo>
                    <a:cubicBezTo>
                      <a:pt x="4770" y="2617"/>
                      <a:pt x="4673" y="2346"/>
                      <a:pt x="4673" y="2036"/>
                    </a:cubicBezTo>
                    <a:cubicBezTo>
                      <a:pt x="4673" y="1745"/>
                      <a:pt x="4634" y="1454"/>
                      <a:pt x="4576" y="1183"/>
                    </a:cubicBezTo>
                    <a:cubicBezTo>
                      <a:pt x="4304" y="311"/>
                      <a:pt x="3238" y="0"/>
                      <a:pt x="2540" y="601"/>
                    </a:cubicBezTo>
                    <a:cubicBezTo>
                      <a:pt x="2308" y="834"/>
                      <a:pt x="2094" y="1125"/>
                      <a:pt x="1939" y="1416"/>
                    </a:cubicBezTo>
                    <a:cubicBezTo>
                      <a:pt x="1745" y="1706"/>
                      <a:pt x="1435" y="1881"/>
                      <a:pt x="1106" y="193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6" name="Google Shape;76;p2"/>
          <p:cNvSpPr txBox="1">
            <a:spLocks noGrp="1"/>
          </p:cNvSpPr>
          <p:nvPr>
            <p:ph type="ctrTitle"/>
          </p:nvPr>
        </p:nvSpPr>
        <p:spPr>
          <a:xfrm>
            <a:off x="2046973" y="802975"/>
            <a:ext cx="5042100" cy="24255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2"/>
              </a:buClr>
              <a:buSzPts val="8000"/>
              <a:buNone/>
              <a:defRPr sz="8000">
                <a:solidFill>
                  <a:schemeClr val="dk2"/>
                </a:solidFill>
              </a:defRPr>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77" name="Google Shape;77;p2"/>
          <p:cNvSpPr txBox="1">
            <a:spLocks noGrp="1"/>
          </p:cNvSpPr>
          <p:nvPr>
            <p:ph type="subTitle" idx="1"/>
          </p:nvPr>
        </p:nvSpPr>
        <p:spPr>
          <a:xfrm>
            <a:off x="2396850" y="3413175"/>
            <a:ext cx="4350300" cy="372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1600">
                <a:solidFill>
                  <a:schemeClr val="dk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grpSp>
        <p:nvGrpSpPr>
          <p:cNvPr id="78" name="Google Shape;78;p2"/>
          <p:cNvGrpSpPr/>
          <p:nvPr/>
        </p:nvGrpSpPr>
        <p:grpSpPr>
          <a:xfrm>
            <a:off x="409922" y="323293"/>
            <a:ext cx="9024965" cy="4440022"/>
            <a:chOff x="409922" y="323293"/>
            <a:chExt cx="9024965" cy="4440022"/>
          </a:xfrm>
        </p:grpSpPr>
        <p:grpSp>
          <p:nvGrpSpPr>
            <p:cNvPr id="79" name="Google Shape;79;p2"/>
            <p:cNvGrpSpPr/>
            <p:nvPr/>
          </p:nvGrpSpPr>
          <p:grpSpPr>
            <a:xfrm>
              <a:off x="468220" y="4231020"/>
              <a:ext cx="508312" cy="532295"/>
              <a:chOff x="468220" y="4231020"/>
              <a:chExt cx="508312" cy="532295"/>
            </a:xfrm>
          </p:grpSpPr>
          <p:sp>
            <p:nvSpPr>
              <p:cNvPr id="80" name="Google Shape;80;p2"/>
              <p:cNvSpPr/>
              <p:nvPr/>
            </p:nvSpPr>
            <p:spPr>
              <a:xfrm rot="-5400000">
                <a:off x="519377" y="4226243"/>
                <a:ext cx="452378" cy="461932"/>
              </a:xfrm>
              <a:custGeom>
                <a:avLst/>
                <a:gdLst/>
                <a:ahLst/>
                <a:cxnLst/>
                <a:rect l="l" t="t" r="r" b="b"/>
                <a:pathLst>
                  <a:path w="4595" h="4693" extrusionOk="0">
                    <a:moveTo>
                      <a:pt x="4265" y="1"/>
                    </a:moveTo>
                    <a:lnTo>
                      <a:pt x="0" y="641"/>
                    </a:lnTo>
                    <a:lnTo>
                      <a:pt x="776" y="4692"/>
                    </a:lnTo>
                    <a:cubicBezTo>
                      <a:pt x="3025" y="4363"/>
                      <a:pt x="4595" y="2269"/>
                      <a:pt x="4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5400000">
                <a:off x="472948" y="4306209"/>
                <a:ext cx="452378" cy="461834"/>
              </a:xfrm>
              <a:custGeom>
                <a:avLst/>
                <a:gdLst/>
                <a:ahLst/>
                <a:cxnLst/>
                <a:rect l="l" t="t" r="r" b="b"/>
                <a:pathLst>
                  <a:path w="4595" h="4692" fill="none" extrusionOk="0">
                    <a:moveTo>
                      <a:pt x="776" y="4692"/>
                    </a:moveTo>
                    <a:cubicBezTo>
                      <a:pt x="3044" y="4362"/>
                      <a:pt x="4595" y="2249"/>
                      <a:pt x="4285" y="0"/>
                    </a:cubicBezTo>
                    <a:lnTo>
                      <a:pt x="0" y="62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5556224" y="4168024"/>
              <a:ext cx="385280" cy="440550"/>
              <a:chOff x="5556224" y="4168024"/>
              <a:chExt cx="385280" cy="440550"/>
            </a:xfrm>
          </p:grpSpPr>
          <p:sp>
            <p:nvSpPr>
              <p:cNvPr id="83" name="Google Shape;83;p2"/>
              <p:cNvSpPr/>
              <p:nvPr/>
            </p:nvSpPr>
            <p:spPr>
              <a:xfrm>
                <a:off x="5600444" y="4267535"/>
                <a:ext cx="341060" cy="341039"/>
              </a:xfrm>
              <a:custGeom>
                <a:avLst/>
                <a:gdLst/>
                <a:ahLst/>
                <a:cxnLst/>
                <a:rect l="l" t="t" r="r" b="b"/>
                <a:pathLst>
                  <a:path w="4188" h="4188" extrusionOk="0">
                    <a:moveTo>
                      <a:pt x="2094" y="0"/>
                    </a:moveTo>
                    <a:cubicBezTo>
                      <a:pt x="950" y="0"/>
                      <a:pt x="0" y="931"/>
                      <a:pt x="0" y="2094"/>
                    </a:cubicBezTo>
                    <a:cubicBezTo>
                      <a:pt x="0" y="3238"/>
                      <a:pt x="950" y="4188"/>
                      <a:pt x="2094" y="4188"/>
                    </a:cubicBezTo>
                    <a:cubicBezTo>
                      <a:pt x="3257" y="4188"/>
                      <a:pt x="4188" y="3238"/>
                      <a:pt x="4188" y="2094"/>
                    </a:cubicBezTo>
                    <a:cubicBezTo>
                      <a:pt x="4188" y="931"/>
                      <a:pt x="3257" y="0"/>
                      <a:pt x="2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556224" y="4183822"/>
                <a:ext cx="341060" cy="342668"/>
              </a:xfrm>
              <a:custGeom>
                <a:avLst/>
                <a:gdLst/>
                <a:ahLst/>
                <a:cxnLst/>
                <a:rect l="l" t="t" r="r" b="b"/>
                <a:pathLst>
                  <a:path w="4188" h="4208" fill="none" extrusionOk="0">
                    <a:moveTo>
                      <a:pt x="4188" y="2094"/>
                    </a:moveTo>
                    <a:cubicBezTo>
                      <a:pt x="4188" y="3258"/>
                      <a:pt x="3257" y="4208"/>
                      <a:pt x="2094" y="4208"/>
                    </a:cubicBezTo>
                    <a:cubicBezTo>
                      <a:pt x="931" y="4208"/>
                      <a:pt x="1" y="3258"/>
                      <a:pt x="1" y="2094"/>
                    </a:cubicBezTo>
                    <a:cubicBezTo>
                      <a:pt x="1" y="931"/>
                      <a:pt x="931" y="1"/>
                      <a:pt x="2094" y="1"/>
                    </a:cubicBezTo>
                    <a:cubicBezTo>
                      <a:pt x="3257" y="1"/>
                      <a:pt x="4188" y="931"/>
                      <a:pt x="4188" y="2094"/>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587821" y="4168024"/>
                <a:ext cx="293745" cy="372635"/>
              </a:xfrm>
              <a:custGeom>
                <a:avLst/>
                <a:gdLst/>
                <a:ahLst/>
                <a:cxnLst/>
                <a:rect l="l" t="t" r="r" b="b"/>
                <a:pathLst>
                  <a:path w="3607" h="4576" fill="none" extrusionOk="0">
                    <a:moveTo>
                      <a:pt x="2928" y="3510"/>
                    </a:moveTo>
                    <a:cubicBezTo>
                      <a:pt x="1842" y="4576"/>
                      <a:pt x="0" y="3820"/>
                      <a:pt x="0" y="2288"/>
                    </a:cubicBezTo>
                    <a:cubicBezTo>
                      <a:pt x="0" y="776"/>
                      <a:pt x="1842" y="1"/>
                      <a:pt x="2928" y="1087"/>
                    </a:cubicBezTo>
                    <a:cubicBezTo>
                      <a:pt x="3606" y="1746"/>
                      <a:pt x="3606" y="2831"/>
                      <a:pt x="2928" y="351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627236" y="4223317"/>
                <a:ext cx="206933" cy="263678"/>
              </a:xfrm>
              <a:custGeom>
                <a:avLst/>
                <a:gdLst/>
                <a:ahLst/>
                <a:cxnLst/>
                <a:rect l="l" t="t" r="r" b="b"/>
                <a:pathLst>
                  <a:path w="2541" h="3238" fill="none" extrusionOk="0">
                    <a:moveTo>
                      <a:pt x="2075" y="2462"/>
                    </a:moveTo>
                    <a:cubicBezTo>
                      <a:pt x="1319" y="3238"/>
                      <a:pt x="1" y="2695"/>
                      <a:pt x="1" y="1629"/>
                    </a:cubicBezTo>
                    <a:cubicBezTo>
                      <a:pt x="1" y="543"/>
                      <a:pt x="1319" y="0"/>
                      <a:pt x="2075" y="776"/>
                    </a:cubicBezTo>
                    <a:cubicBezTo>
                      <a:pt x="2540" y="1241"/>
                      <a:pt x="2540" y="1997"/>
                      <a:pt x="2075" y="246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663557" y="4270711"/>
                <a:ext cx="132743" cy="168972"/>
              </a:xfrm>
              <a:custGeom>
                <a:avLst/>
                <a:gdLst/>
                <a:ahLst/>
                <a:cxnLst/>
                <a:rect l="l" t="t" r="r" b="b"/>
                <a:pathLst>
                  <a:path w="1630" h="2075" fill="none" extrusionOk="0">
                    <a:moveTo>
                      <a:pt x="1319" y="1590"/>
                    </a:moveTo>
                    <a:cubicBezTo>
                      <a:pt x="834" y="2074"/>
                      <a:pt x="1" y="1725"/>
                      <a:pt x="1" y="1027"/>
                    </a:cubicBezTo>
                    <a:cubicBezTo>
                      <a:pt x="1" y="349"/>
                      <a:pt x="834" y="0"/>
                      <a:pt x="1319" y="485"/>
                    </a:cubicBezTo>
                    <a:cubicBezTo>
                      <a:pt x="1629" y="795"/>
                      <a:pt x="1629" y="1279"/>
                      <a:pt x="1319" y="159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2"/>
            <p:cNvSpPr/>
            <p:nvPr/>
          </p:nvSpPr>
          <p:spPr>
            <a:xfrm>
              <a:off x="8809988" y="3465538"/>
              <a:ext cx="624900" cy="624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09922" y="1165997"/>
              <a:ext cx="462000" cy="462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2"/>
            <p:cNvGrpSpPr/>
            <p:nvPr/>
          </p:nvGrpSpPr>
          <p:grpSpPr>
            <a:xfrm>
              <a:off x="6829169" y="323293"/>
              <a:ext cx="395254" cy="367443"/>
              <a:chOff x="6829169" y="323293"/>
              <a:chExt cx="395254" cy="367443"/>
            </a:xfrm>
          </p:grpSpPr>
          <p:sp>
            <p:nvSpPr>
              <p:cNvPr id="91" name="Google Shape;91;p2"/>
              <p:cNvSpPr/>
              <p:nvPr/>
            </p:nvSpPr>
            <p:spPr>
              <a:xfrm>
                <a:off x="6829169" y="342424"/>
                <a:ext cx="349990" cy="348312"/>
              </a:xfrm>
              <a:custGeom>
                <a:avLst/>
                <a:gdLst/>
                <a:ahLst/>
                <a:cxnLst/>
                <a:rect l="l" t="t" r="r" b="b"/>
                <a:pathLst>
                  <a:path w="3897" h="3878" extrusionOk="0">
                    <a:moveTo>
                      <a:pt x="2191" y="0"/>
                    </a:moveTo>
                    <a:lnTo>
                      <a:pt x="1279" y="97"/>
                    </a:lnTo>
                    <a:lnTo>
                      <a:pt x="1435" y="1532"/>
                    </a:lnTo>
                    <a:lnTo>
                      <a:pt x="0" y="1706"/>
                    </a:lnTo>
                    <a:lnTo>
                      <a:pt x="97" y="2618"/>
                    </a:lnTo>
                    <a:lnTo>
                      <a:pt x="1551" y="2443"/>
                    </a:lnTo>
                    <a:lnTo>
                      <a:pt x="1706" y="3878"/>
                    </a:lnTo>
                    <a:lnTo>
                      <a:pt x="2617" y="3781"/>
                    </a:lnTo>
                    <a:lnTo>
                      <a:pt x="2462" y="2346"/>
                    </a:lnTo>
                    <a:lnTo>
                      <a:pt x="3897" y="2172"/>
                    </a:lnTo>
                    <a:lnTo>
                      <a:pt x="3800" y="1260"/>
                    </a:lnTo>
                    <a:lnTo>
                      <a:pt x="2346" y="1435"/>
                    </a:lnTo>
                    <a:lnTo>
                      <a:pt x="2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874433" y="323293"/>
                <a:ext cx="349990" cy="350019"/>
              </a:xfrm>
              <a:custGeom>
                <a:avLst/>
                <a:gdLst/>
                <a:ahLst/>
                <a:cxnLst/>
                <a:rect l="l" t="t" r="r" b="b"/>
                <a:pathLst>
                  <a:path w="3897" h="3897" fill="none" extrusionOk="0">
                    <a:moveTo>
                      <a:pt x="3800" y="1280"/>
                    </a:moveTo>
                    <a:lnTo>
                      <a:pt x="2365" y="1435"/>
                    </a:lnTo>
                    <a:lnTo>
                      <a:pt x="2191" y="0"/>
                    </a:lnTo>
                    <a:lnTo>
                      <a:pt x="1280" y="97"/>
                    </a:lnTo>
                    <a:lnTo>
                      <a:pt x="1454" y="1551"/>
                    </a:lnTo>
                    <a:lnTo>
                      <a:pt x="0" y="1706"/>
                    </a:lnTo>
                    <a:lnTo>
                      <a:pt x="116" y="2617"/>
                    </a:lnTo>
                    <a:lnTo>
                      <a:pt x="1551" y="2462"/>
                    </a:lnTo>
                    <a:lnTo>
                      <a:pt x="1706" y="3897"/>
                    </a:lnTo>
                    <a:lnTo>
                      <a:pt x="2617" y="3800"/>
                    </a:lnTo>
                    <a:lnTo>
                      <a:pt x="2462" y="2346"/>
                    </a:lnTo>
                    <a:lnTo>
                      <a:pt x="3897" y="2191"/>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26_1">
    <p:spTree>
      <p:nvGrpSpPr>
        <p:cNvPr id="1" name="Shape 1787"/>
        <p:cNvGrpSpPr/>
        <p:nvPr/>
      </p:nvGrpSpPr>
      <p:grpSpPr>
        <a:xfrm>
          <a:off x="0" y="0"/>
          <a:ext cx="0" cy="0"/>
          <a:chOff x="0" y="0"/>
          <a:chExt cx="0" cy="0"/>
        </a:xfrm>
      </p:grpSpPr>
      <p:grpSp>
        <p:nvGrpSpPr>
          <p:cNvPr id="1788" name="Google Shape;1788;p28"/>
          <p:cNvGrpSpPr/>
          <p:nvPr/>
        </p:nvGrpSpPr>
        <p:grpSpPr>
          <a:xfrm rot="8100000" flipH="1">
            <a:off x="8438168" y="3876879"/>
            <a:ext cx="368364" cy="392826"/>
            <a:chOff x="9591228" y="2861012"/>
            <a:chExt cx="538278" cy="573905"/>
          </a:xfrm>
        </p:grpSpPr>
        <p:sp>
          <p:nvSpPr>
            <p:cNvPr id="1789" name="Google Shape;1789;p28"/>
            <p:cNvSpPr/>
            <p:nvPr/>
          </p:nvSpPr>
          <p:spPr>
            <a:xfrm>
              <a:off x="9632438" y="2861012"/>
              <a:ext cx="497069" cy="521796"/>
            </a:xfrm>
            <a:custGeom>
              <a:avLst/>
              <a:gdLst/>
              <a:ahLst/>
              <a:cxnLst/>
              <a:rect l="l" t="t" r="r" b="b"/>
              <a:pathLst>
                <a:path w="3510" h="3685" extrusionOk="0">
                  <a:moveTo>
                    <a:pt x="621" y="1"/>
                  </a:moveTo>
                  <a:lnTo>
                    <a:pt x="0" y="3684"/>
                  </a:lnTo>
                  <a:lnTo>
                    <a:pt x="3509" y="2366"/>
                  </a:lnTo>
                  <a:lnTo>
                    <a:pt x="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8"/>
            <p:cNvSpPr/>
            <p:nvPr/>
          </p:nvSpPr>
          <p:spPr>
            <a:xfrm>
              <a:off x="9591228" y="2910431"/>
              <a:ext cx="497069" cy="524486"/>
            </a:xfrm>
            <a:custGeom>
              <a:avLst/>
              <a:gdLst/>
              <a:ahLst/>
              <a:cxnLst/>
              <a:rect l="l" t="t" r="r" b="b"/>
              <a:pathLst>
                <a:path w="3510" h="3704" fill="none" extrusionOk="0">
                  <a:moveTo>
                    <a:pt x="3509" y="2385"/>
                  </a:moveTo>
                  <a:lnTo>
                    <a:pt x="621" y="1"/>
                  </a:lnTo>
                  <a:lnTo>
                    <a:pt x="1" y="3704"/>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1" name="Google Shape;1791;p28"/>
          <p:cNvGrpSpPr/>
          <p:nvPr/>
        </p:nvGrpSpPr>
        <p:grpSpPr>
          <a:xfrm rot="480503" flipH="1">
            <a:off x="-783651" y="-3765808"/>
            <a:ext cx="5234210" cy="4987201"/>
            <a:chOff x="5584775" y="1922600"/>
            <a:chExt cx="996475" cy="949450"/>
          </a:xfrm>
        </p:grpSpPr>
        <p:sp>
          <p:nvSpPr>
            <p:cNvPr id="1792" name="Google Shape;1792;p28"/>
            <p:cNvSpPr/>
            <p:nvPr/>
          </p:nvSpPr>
          <p:spPr>
            <a:xfrm>
              <a:off x="5584775" y="1922600"/>
              <a:ext cx="996475" cy="949450"/>
            </a:xfrm>
            <a:custGeom>
              <a:avLst/>
              <a:gdLst/>
              <a:ahLst/>
              <a:cxnLst/>
              <a:rect l="l" t="t" r="r" b="b"/>
              <a:pathLst>
                <a:path w="39859" h="37978" fill="none" extrusionOk="0">
                  <a:moveTo>
                    <a:pt x="5467" y="16149"/>
                  </a:moveTo>
                  <a:cubicBezTo>
                    <a:pt x="5312" y="16226"/>
                    <a:pt x="5138" y="16304"/>
                    <a:pt x="4983" y="16401"/>
                  </a:cubicBezTo>
                  <a:cubicBezTo>
                    <a:pt x="3122" y="17447"/>
                    <a:pt x="1493" y="19018"/>
                    <a:pt x="757" y="21034"/>
                  </a:cubicBezTo>
                  <a:cubicBezTo>
                    <a:pt x="1" y="23147"/>
                    <a:pt x="408" y="25764"/>
                    <a:pt x="2114" y="27218"/>
                  </a:cubicBezTo>
                  <a:cubicBezTo>
                    <a:pt x="4770" y="29525"/>
                    <a:pt x="9325" y="28362"/>
                    <a:pt x="11845" y="30824"/>
                  </a:cubicBezTo>
                  <a:cubicBezTo>
                    <a:pt x="13474" y="32413"/>
                    <a:pt x="13707" y="35050"/>
                    <a:pt x="15393" y="36581"/>
                  </a:cubicBezTo>
                  <a:cubicBezTo>
                    <a:pt x="16634" y="37686"/>
                    <a:pt x="18456" y="37977"/>
                    <a:pt x="20085" y="37589"/>
                  </a:cubicBezTo>
                  <a:cubicBezTo>
                    <a:pt x="21694" y="37182"/>
                    <a:pt x="23089" y="36174"/>
                    <a:pt x="24233" y="34953"/>
                  </a:cubicBezTo>
                  <a:cubicBezTo>
                    <a:pt x="25144" y="33984"/>
                    <a:pt x="25920" y="32859"/>
                    <a:pt x="27025" y="32123"/>
                  </a:cubicBezTo>
                  <a:cubicBezTo>
                    <a:pt x="28886" y="30882"/>
                    <a:pt x="31309" y="30979"/>
                    <a:pt x="33538" y="30824"/>
                  </a:cubicBezTo>
                  <a:cubicBezTo>
                    <a:pt x="35787" y="30669"/>
                    <a:pt x="38327" y="30009"/>
                    <a:pt x="39335" y="28013"/>
                  </a:cubicBezTo>
                  <a:cubicBezTo>
                    <a:pt x="39820" y="27043"/>
                    <a:pt x="39858" y="25919"/>
                    <a:pt x="39839" y="24833"/>
                  </a:cubicBezTo>
                  <a:cubicBezTo>
                    <a:pt x="39761" y="21712"/>
                    <a:pt x="38870" y="18165"/>
                    <a:pt x="36078" y="16730"/>
                  </a:cubicBezTo>
                  <a:cubicBezTo>
                    <a:pt x="34740" y="16052"/>
                    <a:pt x="33170" y="15974"/>
                    <a:pt x="31871" y="15257"/>
                  </a:cubicBezTo>
                  <a:cubicBezTo>
                    <a:pt x="30165" y="14326"/>
                    <a:pt x="29177" y="12485"/>
                    <a:pt x="28537" y="10662"/>
                  </a:cubicBezTo>
                  <a:cubicBezTo>
                    <a:pt x="27878" y="8840"/>
                    <a:pt x="27451" y="6901"/>
                    <a:pt x="26424" y="5254"/>
                  </a:cubicBezTo>
                  <a:cubicBezTo>
                    <a:pt x="23186" y="116"/>
                    <a:pt x="15761" y="0"/>
                    <a:pt x="12369" y="5002"/>
                  </a:cubicBezTo>
                  <a:cubicBezTo>
                    <a:pt x="11089" y="6901"/>
                    <a:pt x="10624" y="9208"/>
                    <a:pt x="9849" y="11360"/>
                  </a:cubicBezTo>
                  <a:cubicBezTo>
                    <a:pt x="9093" y="13435"/>
                    <a:pt x="7542" y="15373"/>
                    <a:pt x="5467" y="1614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8"/>
            <p:cNvSpPr/>
            <p:nvPr/>
          </p:nvSpPr>
          <p:spPr>
            <a:xfrm>
              <a:off x="5599325" y="1935675"/>
              <a:ext cx="968825" cy="923775"/>
            </a:xfrm>
            <a:custGeom>
              <a:avLst/>
              <a:gdLst/>
              <a:ahLst/>
              <a:cxnLst/>
              <a:rect l="l" t="t" r="r" b="b"/>
              <a:pathLst>
                <a:path w="38753" h="36951" fill="none" extrusionOk="0">
                  <a:moveTo>
                    <a:pt x="9616" y="11031"/>
                  </a:moveTo>
                  <a:cubicBezTo>
                    <a:pt x="8898" y="13067"/>
                    <a:pt x="7367" y="14947"/>
                    <a:pt x="5351" y="15703"/>
                  </a:cubicBezTo>
                  <a:cubicBezTo>
                    <a:pt x="5176" y="15761"/>
                    <a:pt x="5021" y="15839"/>
                    <a:pt x="4866" y="15936"/>
                  </a:cubicBezTo>
                  <a:cubicBezTo>
                    <a:pt x="3044" y="16944"/>
                    <a:pt x="1474" y="18475"/>
                    <a:pt x="737" y="20433"/>
                  </a:cubicBezTo>
                  <a:cubicBezTo>
                    <a:pt x="0" y="22488"/>
                    <a:pt x="388" y="25028"/>
                    <a:pt x="2055" y="26462"/>
                  </a:cubicBezTo>
                  <a:cubicBezTo>
                    <a:pt x="4633" y="28692"/>
                    <a:pt x="9073" y="27567"/>
                    <a:pt x="11496" y="29971"/>
                  </a:cubicBezTo>
                  <a:cubicBezTo>
                    <a:pt x="13066" y="31503"/>
                    <a:pt x="13318" y="34081"/>
                    <a:pt x="14947" y="35554"/>
                  </a:cubicBezTo>
                  <a:cubicBezTo>
                    <a:pt x="16129" y="36659"/>
                    <a:pt x="17932" y="36950"/>
                    <a:pt x="19503" y="36562"/>
                  </a:cubicBezTo>
                  <a:cubicBezTo>
                    <a:pt x="21073" y="36155"/>
                    <a:pt x="22430" y="35186"/>
                    <a:pt x="23535" y="34003"/>
                  </a:cubicBezTo>
                  <a:cubicBezTo>
                    <a:pt x="24427" y="33053"/>
                    <a:pt x="25183" y="31968"/>
                    <a:pt x="26249" y="31251"/>
                  </a:cubicBezTo>
                  <a:cubicBezTo>
                    <a:pt x="28071" y="30049"/>
                    <a:pt x="30436" y="30146"/>
                    <a:pt x="32608" y="29991"/>
                  </a:cubicBezTo>
                  <a:cubicBezTo>
                    <a:pt x="34798" y="29855"/>
                    <a:pt x="37241" y="29215"/>
                    <a:pt x="38229" y="27257"/>
                  </a:cubicBezTo>
                  <a:cubicBezTo>
                    <a:pt x="38714" y="26327"/>
                    <a:pt x="38753" y="25222"/>
                    <a:pt x="38714" y="24175"/>
                  </a:cubicBezTo>
                  <a:cubicBezTo>
                    <a:pt x="38656" y="21131"/>
                    <a:pt x="37784" y="17700"/>
                    <a:pt x="35089" y="16304"/>
                  </a:cubicBezTo>
                  <a:cubicBezTo>
                    <a:pt x="33790" y="15645"/>
                    <a:pt x="32278" y="15548"/>
                    <a:pt x="30998" y="14869"/>
                  </a:cubicBezTo>
                  <a:cubicBezTo>
                    <a:pt x="29351" y="13958"/>
                    <a:pt x="28401" y="12155"/>
                    <a:pt x="27761" y="10372"/>
                  </a:cubicBezTo>
                  <a:cubicBezTo>
                    <a:pt x="27141" y="8588"/>
                    <a:pt x="26714" y="6708"/>
                    <a:pt x="25706" y="5118"/>
                  </a:cubicBezTo>
                  <a:cubicBezTo>
                    <a:pt x="22566" y="136"/>
                    <a:pt x="15354" y="0"/>
                    <a:pt x="12058" y="4866"/>
                  </a:cubicBezTo>
                  <a:cubicBezTo>
                    <a:pt x="10818" y="6708"/>
                    <a:pt x="10372" y="8957"/>
                    <a:pt x="9616" y="1103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8"/>
            <p:cNvSpPr/>
            <p:nvPr/>
          </p:nvSpPr>
          <p:spPr>
            <a:xfrm>
              <a:off x="5614350" y="1948750"/>
              <a:ext cx="941700" cy="897600"/>
            </a:xfrm>
            <a:custGeom>
              <a:avLst/>
              <a:gdLst/>
              <a:ahLst/>
              <a:cxnLst/>
              <a:rect l="l" t="t" r="r" b="b"/>
              <a:pathLst>
                <a:path w="37668" h="35904" fill="none" extrusionOk="0">
                  <a:moveTo>
                    <a:pt x="9364" y="10721"/>
                  </a:moveTo>
                  <a:cubicBezTo>
                    <a:pt x="8627" y="12699"/>
                    <a:pt x="7154" y="14521"/>
                    <a:pt x="5196" y="15258"/>
                  </a:cubicBezTo>
                  <a:cubicBezTo>
                    <a:pt x="5041" y="15316"/>
                    <a:pt x="4885" y="15374"/>
                    <a:pt x="4750" y="15471"/>
                  </a:cubicBezTo>
                  <a:cubicBezTo>
                    <a:pt x="2986" y="16460"/>
                    <a:pt x="1435" y="17952"/>
                    <a:pt x="737" y="19833"/>
                  </a:cubicBezTo>
                  <a:cubicBezTo>
                    <a:pt x="0" y="21829"/>
                    <a:pt x="388" y="24291"/>
                    <a:pt x="1997" y="25687"/>
                  </a:cubicBezTo>
                  <a:cubicBezTo>
                    <a:pt x="4498" y="27878"/>
                    <a:pt x="8801" y="26792"/>
                    <a:pt x="11186" y="29119"/>
                  </a:cubicBezTo>
                  <a:cubicBezTo>
                    <a:pt x="12717" y="30611"/>
                    <a:pt x="12931" y="33112"/>
                    <a:pt x="14520" y="34547"/>
                  </a:cubicBezTo>
                  <a:cubicBezTo>
                    <a:pt x="15683" y="35613"/>
                    <a:pt x="17409" y="35904"/>
                    <a:pt x="18940" y="35516"/>
                  </a:cubicBezTo>
                  <a:cubicBezTo>
                    <a:pt x="20472" y="35148"/>
                    <a:pt x="21809" y="34198"/>
                    <a:pt x="22876" y="33054"/>
                  </a:cubicBezTo>
                  <a:cubicBezTo>
                    <a:pt x="23729" y="32123"/>
                    <a:pt x="24465" y="31077"/>
                    <a:pt x="25512" y="30379"/>
                  </a:cubicBezTo>
                  <a:cubicBezTo>
                    <a:pt x="27296" y="29215"/>
                    <a:pt x="29583" y="29312"/>
                    <a:pt x="31696" y="29177"/>
                  </a:cubicBezTo>
                  <a:cubicBezTo>
                    <a:pt x="33809" y="29041"/>
                    <a:pt x="36194" y="28401"/>
                    <a:pt x="37163" y="26521"/>
                  </a:cubicBezTo>
                  <a:cubicBezTo>
                    <a:pt x="37628" y="25610"/>
                    <a:pt x="37667" y="24543"/>
                    <a:pt x="37648" y="23535"/>
                  </a:cubicBezTo>
                  <a:cubicBezTo>
                    <a:pt x="37590" y="20569"/>
                    <a:pt x="36737" y="17235"/>
                    <a:pt x="34120" y="15859"/>
                  </a:cubicBezTo>
                  <a:cubicBezTo>
                    <a:pt x="32859" y="15219"/>
                    <a:pt x="31386" y="15141"/>
                    <a:pt x="30145" y="14463"/>
                  </a:cubicBezTo>
                  <a:cubicBezTo>
                    <a:pt x="28536" y="13571"/>
                    <a:pt x="27625" y="11826"/>
                    <a:pt x="27005" y="10101"/>
                  </a:cubicBezTo>
                  <a:cubicBezTo>
                    <a:pt x="26385" y="8376"/>
                    <a:pt x="25977" y="6534"/>
                    <a:pt x="25008" y="4983"/>
                  </a:cubicBezTo>
                  <a:cubicBezTo>
                    <a:pt x="21984" y="137"/>
                    <a:pt x="14966" y="1"/>
                    <a:pt x="11748" y="4731"/>
                  </a:cubicBezTo>
                  <a:cubicBezTo>
                    <a:pt x="10527" y="6534"/>
                    <a:pt x="10100" y="8705"/>
                    <a:pt x="9364" y="1072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8"/>
            <p:cNvSpPr/>
            <p:nvPr/>
          </p:nvSpPr>
          <p:spPr>
            <a:xfrm>
              <a:off x="5629375" y="1961850"/>
              <a:ext cx="913575" cy="871425"/>
            </a:xfrm>
            <a:custGeom>
              <a:avLst/>
              <a:gdLst/>
              <a:ahLst/>
              <a:cxnLst/>
              <a:rect l="l" t="t" r="r" b="b"/>
              <a:pathLst>
                <a:path w="36543" h="34857" fill="none" extrusionOk="0">
                  <a:moveTo>
                    <a:pt x="9092" y="10411"/>
                  </a:moveTo>
                  <a:cubicBezTo>
                    <a:pt x="8394" y="12310"/>
                    <a:pt x="6960" y="14075"/>
                    <a:pt x="5060" y="14792"/>
                  </a:cubicBezTo>
                  <a:cubicBezTo>
                    <a:pt x="4905" y="14850"/>
                    <a:pt x="4750" y="14927"/>
                    <a:pt x="4614" y="15005"/>
                  </a:cubicBezTo>
                  <a:cubicBezTo>
                    <a:pt x="2889" y="15974"/>
                    <a:pt x="1396" y="17409"/>
                    <a:pt x="717" y="19251"/>
                  </a:cubicBezTo>
                  <a:cubicBezTo>
                    <a:pt x="0" y="21189"/>
                    <a:pt x="368" y="23574"/>
                    <a:pt x="1919" y="24931"/>
                  </a:cubicBezTo>
                  <a:cubicBezTo>
                    <a:pt x="4343" y="27044"/>
                    <a:pt x="8549" y="26016"/>
                    <a:pt x="10837" y="28265"/>
                  </a:cubicBezTo>
                  <a:cubicBezTo>
                    <a:pt x="12330" y="29719"/>
                    <a:pt x="12543" y="32142"/>
                    <a:pt x="14074" y="33557"/>
                  </a:cubicBezTo>
                  <a:cubicBezTo>
                    <a:pt x="15199" y="34585"/>
                    <a:pt x="16885" y="34856"/>
                    <a:pt x="18359" y="34507"/>
                  </a:cubicBezTo>
                  <a:cubicBezTo>
                    <a:pt x="19851" y="34139"/>
                    <a:pt x="21150" y="33208"/>
                    <a:pt x="22178" y="32103"/>
                  </a:cubicBezTo>
                  <a:cubicBezTo>
                    <a:pt x="23031" y="31231"/>
                    <a:pt x="23748" y="30204"/>
                    <a:pt x="24756" y="29525"/>
                  </a:cubicBezTo>
                  <a:cubicBezTo>
                    <a:pt x="26481" y="28401"/>
                    <a:pt x="28691" y="28498"/>
                    <a:pt x="30746" y="28362"/>
                  </a:cubicBezTo>
                  <a:cubicBezTo>
                    <a:pt x="32801" y="28226"/>
                    <a:pt x="35128" y="27625"/>
                    <a:pt x="36058" y="25784"/>
                  </a:cubicBezTo>
                  <a:cubicBezTo>
                    <a:pt x="36523" y="24911"/>
                    <a:pt x="36543" y="23884"/>
                    <a:pt x="36543" y="22876"/>
                  </a:cubicBezTo>
                  <a:cubicBezTo>
                    <a:pt x="36485" y="20007"/>
                    <a:pt x="35690" y="16750"/>
                    <a:pt x="33131" y="15432"/>
                  </a:cubicBezTo>
                  <a:cubicBezTo>
                    <a:pt x="31929" y="14811"/>
                    <a:pt x="30475" y="14734"/>
                    <a:pt x="29273" y="14075"/>
                  </a:cubicBezTo>
                  <a:cubicBezTo>
                    <a:pt x="27722" y="13202"/>
                    <a:pt x="26830" y="11516"/>
                    <a:pt x="26249" y="9829"/>
                  </a:cubicBezTo>
                  <a:cubicBezTo>
                    <a:pt x="25648" y="8142"/>
                    <a:pt x="25280" y="6378"/>
                    <a:pt x="24310" y="4866"/>
                  </a:cubicBezTo>
                  <a:cubicBezTo>
                    <a:pt x="21383" y="155"/>
                    <a:pt x="14559" y="0"/>
                    <a:pt x="11438" y="4595"/>
                  </a:cubicBezTo>
                  <a:cubicBezTo>
                    <a:pt x="10255" y="6320"/>
                    <a:pt x="9829" y="8453"/>
                    <a:pt x="9092" y="1041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8"/>
            <p:cNvSpPr/>
            <p:nvPr/>
          </p:nvSpPr>
          <p:spPr>
            <a:xfrm>
              <a:off x="5644400" y="1975425"/>
              <a:ext cx="886450" cy="845250"/>
            </a:xfrm>
            <a:custGeom>
              <a:avLst/>
              <a:gdLst/>
              <a:ahLst/>
              <a:cxnLst/>
              <a:rect l="l" t="t" r="r" b="b"/>
              <a:pathLst>
                <a:path w="35458" h="33810" fill="none" extrusionOk="0">
                  <a:moveTo>
                    <a:pt x="8840" y="10081"/>
                  </a:moveTo>
                  <a:cubicBezTo>
                    <a:pt x="8162" y="11922"/>
                    <a:pt x="6766" y="13628"/>
                    <a:pt x="4924" y="14326"/>
                  </a:cubicBezTo>
                  <a:cubicBezTo>
                    <a:pt x="4769" y="14384"/>
                    <a:pt x="4614" y="14443"/>
                    <a:pt x="4478" y="14540"/>
                  </a:cubicBezTo>
                  <a:cubicBezTo>
                    <a:pt x="2811" y="15470"/>
                    <a:pt x="1357" y="16846"/>
                    <a:pt x="698" y="18630"/>
                  </a:cubicBezTo>
                  <a:cubicBezTo>
                    <a:pt x="0" y="20510"/>
                    <a:pt x="349" y="22837"/>
                    <a:pt x="1861" y="24155"/>
                  </a:cubicBezTo>
                  <a:cubicBezTo>
                    <a:pt x="4226" y="26210"/>
                    <a:pt x="8278" y="25202"/>
                    <a:pt x="10507" y="27392"/>
                  </a:cubicBezTo>
                  <a:cubicBezTo>
                    <a:pt x="11942" y="28827"/>
                    <a:pt x="12155" y="31173"/>
                    <a:pt x="13628" y="32530"/>
                  </a:cubicBezTo>
                  <a:cubicBezTo>
                    <a:pt x="14733" y="33538"/>
                    <a:pt x="16362" y="33809"/>
                    <a:pt x="17796" y="33460"/>
                  </a:cubicBezTo>
                  <a:cubicBezTo>
                    <a:pt x="19231" y="33111"/>
                    <a:pt x="20511" y="32220"/>
                    <a:pt x="21499" y="31153"/>
                  </a:cubicBezTo>
                  <a:cubicBezTo>
                    <a:pt x="22313" y="30281"/>
                    <a:pt x="23011" y="29292"/>
                    <a:pt x="24000" y="28653"/>
                  </a:cubicBezTo>
                  <a:cubicBezTo>
                    <a:pt x="25667" y="27548"/>
                    <a:pt x="27819" y="27644"/>
                    <a:pt x="29816" y="27528"/>
                  </a:cubicBezTo>
                  <a:cubicBezTo>
                    <a:pt x="31813" y="27392"/>
                    <a:pt x="34061" y="26811"/>
                    <a:pt x="34972" y="25047"/>
                  </a:cubicBezTo>
                  <a:cubicBezTo>
                    <a:pt x="35418" y="24174"/>
                    <a:pt x="35457" y="23186"/>
                    <a:pt x="35438" y="22216"/>
                  </a:cubicBezTo>
                  <a:cubicBezTo>
                    <a:pt x="35399" y="19444"/>
                    <a:pt x="34604" y="16284"/>
                    <a:pt x="32142" y="15005"/>
                  </a:cubicBezTo>
                  <a:cubicBezTo>
                    <a:pt x="30960" y="14384"/>
                    <a:pt x="29564" y="14307"/>
                    <a:pt x="28401" y="13667"/>
                  </a:cubicBezTo>
                  <a:cubicBezTo>
                    <a:pt x="26908" y="12834"/>
                    <a:pt x="26036" y="11186"/>
                    <a:pt x="25473" y="9538"/>
                  </a:cubicBezTo>
                  <a:cubicBezTo>
                    <a:pt x="24892" y="7910"/>
                    <a:pt x="24523" y="6184"/>
                    <a:pt x="23612" y="4730"/>
                  </a:cubicBezTo>
                  <a:cubicBezTo>
                    <a:pt x="20763" y="155"/>
                    <a:pt x="14152" y="0"/>
                    <a:pt x="11108" y="4459"/>
                  </a:cubicBezTo>
                  <a:cubicBezTo>
                    <a:pt x="9965" y="6126"/>
                    <a:pt x="9538" y="8181"/>
                    <a:pt x="8840" y="100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8"/>
            <p:cNvSpPr/>
            <p:nvPr/>
          </p:nvSpPr>
          <p:spPr>
            <a:xfrm>
              <a:off x="5659425" y="1988500"/>
              <a:ext cx="858825" cy="819575"/>
            </a:xfrm>
            <a:custGeom>
              <a:avLst/>
              <a:gdLst/>
              <a:ahLst/>
              <a:cxnLst/>
              <a:rect l="l" t="t" r="r" b="b"/>
              <a:pathLst>
                <a:path w="34353" h="32783" fill="none" extrusionOk="0">
                  <a:moveTo>
                    <a:pt x="8588" y="9771"/>
                  </a:moveTo>
                  <a:cubicBezTo>
                    <a:pt x="7910" y="11555"/>
                    <a:pt x="6553" y="13202"/>
                    <a:pt x="4769" y="13881"/>
                  </a:cubicBezTo>
                  <a:cubicBezTo>
                    <a:pt x="4633" y="13939"/>
                    <a:pt x="4478" y="13997"/>
                    <a:pt x="4343" y="14075"/>
                  </a:cubicBezTo>
                  <a:cubicBezTo>
                    <a:pt x="2734" y="14986"/>
                    <a:pt x="1318" y="16323"/>
                    <a:pt x="679" y="18049"/>
                  </a:cubicBezTo>
                  <a:cubicBezTo>
                    <a:pt x="0" y="19871"/>
                    <a:pt x="330" y="22120"/>
                    <a:pt x="1803" y="23399"/>
                  </a:cubicBezTo>
                  <a:cubicBezTo>
                    <a:pt x="4071" y="25396"/>
                    <a:pt x="8007" y="24427"/>
                    <a:pt x="10158" y="26559"/>
                  </a:cubicBezTo>
                  <a:cubicBezTo>
                    <a:pt x="11554" y="27936"/>
                    <a:pt x="11748" y="30223"/>
                    <a:pt x="13183" y="31541"/>
                  </a:cubicBezTo>
                  <a:cubicBezTo>
                    <a:pt x="14249" y="32511"/>
                    <a:pt x="15819" y="32782"/>
                    <a:pt x="17215" y="32453"/>
                  </a:cubicBezTo>
                  <a:cubicBezTo>
                    <a:pt x="18611" y="32123"/>
                    <a:pt x="19832" y="31231"/>
                    <a:pt x="20821" y="30204"/>
                  </a:cubicBezTo>
                  <a:cubicBezTo>
                    <a:pt x="21615" y="29370"/>
                    <a:pt x="22294" y="28420"/>
                    <a:pt x="23244" y="27781"/>
                  </a:cubicBezTo>
                  <a:cubicBezTo>
                    <a:pt x="24872" y="26734"/>
                    <a:pt x="26947" y="26811"/>
                    <a:pt x="28885" y="26695"/>
                  </a:cubicBezTo>
                  <a:cubicBezTo>
                    <a:pt x="30804" y="26579"/>
                    <a:pt x="32995" y="26036"/>
                    <a:pt x="33887" y="24310"/>
                  </a:cubicBezTo>
                  <a:cubicBezTo>
                    <a:pt x="34313" y="23477"/>
                    <a:pt x="34352" y="22508"/>
                    <a:pt x="34333" y="21577"/>
                  </a:cubicBezTo>
                  <a:cubicBezTo>
                    <a:pt x="34294" y="18882"/>
                    <a:pt x="33538" y="15819"/>
                    <a:pt x="31153" y="14579"/>
                  </a:cubicBezTo>
                  <a:cubicBezTo>
                    <a:pt x="30010" y="13978"/>
                    <a:pt x="28653" y="13900"/>
                    <a:pt x="27528" y="13280"/>
                  </a:cubicBezTo>
                  <a:cubicBezTo>
                    <a:pt x="26074" y="12466"/>
                    <a:pt x="25241" y="10857"/>
                    <a:pt x="24678" y="9286"/>
                  </a:cubicBezTo>
                  <a:cubicBezTo>
                    <a:pt x="24136" y="7716"/>
                    <a:pt x="23787" y="6030"/>
                    <a:pt x="22895" y="4614"/>
                  </a:cubicBezTo>
                  <a:cubicBezTo>
                    <a:pt x="20142" y="156"/>
                    <a:pt x="13745" y="1"/>
                    <a:pt x="10779" y="4324"/>
                  </a:cubicBezTo>
                  <a:cubicBezTo>
                    <a:pt x="9674" y="5933"/>
                    <a:pt x="9267" y="7929"/>
                    <a:pt x="8588" y="977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8"/>
            <p:cNvSpPr/>
            <p:nvPr/>
          </p:nvSpPr>
          <p:spPr>
            <a:xfrm>
              <a:off x="5674450" y="2002075"/>
              <a:ext cx="831200" cy="792900"/>
            </a:xfrm>
            <a:custGeom>
              <a:avLst/>
              <a:gdLst/>
              <a:ahLst/>
              <a:cxnLst/>
              <a:rect l="l" t="t" r="r" b="b"/>
              <a:pathLst>
                <a:path w="33248" h="31716" fill="none" extrusionOk="0">
                  <a:moveTo>
                    <a:pt x="8317" y="9441"/>
                  </a:moveTo>
                  <a:cubicBezTo>
                    <a:pt x="7677" y="11167"/>
                    <a:pt x="6359" y="12756"/>
                    <a:pt x="4633" y="13396"/>
                  </a:cubicBezTo>
                  <a:cubicBezTo>
                    <a:pt x="4478" y="13454"/>
                    <a:pt x="4343" y="13512"/>
                    <a:pt x="4226" y="13590"/>
                  </a:cubicBezTo>
                  <a:cubicBezTo>
                    <a:pt x="2656" y="14462"/>
                    <a:pt x="1280" y="15761"/>
                    <a:pt x="659" y="17428"/>
                  </a:cubicBezTo>
                  <a:cubicBezTo>
                    <a:pt x="0" y="19192"/>
                    <a:pt x="330" y="21383"/>
                    <a:pt x="1725" y="22604"/>
                  </a:cubicBezTo>
                  <a:cubicBezTo>
                    <a:pt x="3935" y="24543"/>
                    <a:pt x="7754" y="23612"/>
                    <a:pt x="9829" y="25687"/>
                  </a:cubicBezTo>
                  <a:cubicBezTo>
                    <a:pt x="11166" y="27024"/>
                    <a:pt x="11360" y="29234"/>
                    <a:pt x="12737" y="30514"/>
                  </a:cubicBezTo>
                  <a:cubicBezTo>
                    <a:pt x="13764" y="31444"/>
                    <a:pt x="15296" y="31716"/>
                    <a:pt x="16653" y="31386"/>
                  </a:cubicBezTo>
                  <a:cubicBezTo>
                    <a:pt x="17990" y="31057"/>
                    <a:pt x="19173" y="30242"/>
                    <a:pt x="20142" y="29234"/>
                  </a:cubicBezTo>
                  <a:cubicBezTo>
                    <a:pt x="20898" y="28420"/>
                    <a:pt x="21557" y="27490"/>
                    <a:pt x="22488" y="26889"/>
                  </a:cubicBezTo>
                  <a:cubicBezTo>
                    <a:pt x="24058" y="25861"/>
                    <a:pt x="26074" y="25958"/>
                    <a:pt x="27955" y="25861"/>
                  </a:cubicBezTo>
                  <a:cubicBezTo>
                    <a:pt x="29816" y="25745"/>
                    <a:pt x="31929" y="25202"/>
                    <a:pt x="32782" y="23535"/>
                  </a:cubicBezTo>
                  <a:cubicBezTo>
                    <a:pt x="33208" y="22740"/>
                    <a:pt x="33247" y="21810"/>
                    <a:pt x="33228" y="20898"/>
                  </a:cubicBezTo>
                  <a:cubicBezTo>
                    <a:pt x="33189" y="18301"/>
                    <a:pt x="32472" y="15335"/>
                    <a:pt x="30165" y="14113"/>
                  </a:cubicBezTo>
                  <a:cubicBezTo>
                    <a:pt x="29060" y="13551"/>
                    <a:pt x="27741" y="13454"/>
                    <a:pt x="26656" y="12853"/>
                  </a:cubicBezTo>
                  <a:cubicBezTo>
                    <a:pt x="25241" y="12058"/>
                    <a:pt x="24446" y="10508"/>
                    <a:pt x="23922" y="8976"/>
                  </a:cubicBezTo>
                  <a:cubicBezTo>
                    <a:pt x="23380" y="7445"/>
                    <a:pt x="23031" y="5836"/>
                    <a:pt x="22197" y="4440"/>
                  </a:cubicBezTo>
                  <a:cubicBezTo>
                    <a:pt x="19541" y="155"/>
                    <a:pt x="13338" y="0"/>
                    <a:pt x="10468" y="4149"/>
                  </a:cubicBezTo>
                  <a:cubicBezTo>
                    <a:pt x="9383" y="5719"/>
                    <a:pt x="8995" y="7638"/>
                    <a:pt x="8317" y="944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8"/>
            <p:cNvSpPr/>
            <p:nvPr/>
          </p:nvSpPr>
          <p:spPr>
            <a:xfrm>
              <a:off x="5689475" y="2015650"/>
              <a:ext cx="803575" cy="766725"/>
            </a:xfrm>
            <a:custGeom>
              <a:avLst/>
              <a:gdLst/>
              <a:ahLst/>
              <a:cxnLst/>
              <a:rect l="l" t="t" r="r" b="b"/>
              <a:pathLst>
                <a:path w="32143" h="30669" fill="none" extrusionOk="0">
                  <a:moveTo>
                    <a:pt x="8065" y="9092"/>
                  </a:moveTo>
                  <a:cubicBezTo>
                    <a:pt x="7425" y="10779"/>
                    <a:pt x="6165" y="12310"/>
                    <a:pt x="4478" y="12931"/>
                  </a:cubicBezTo>
                  <a:cubicBezTo>
                    <a:pt x="4342" y="12989"/>
                    <a:pt x="4207" y="13047"/>
                    <a:pt x="4090" y="13105"/>
                  </a:cubicBezTo>
                  <a:cubicBezTo>
                    <a:pt x="2578" y="13958"/>
                    <a:pt x="1241" y="15199"/>
                    <a:pt x="640" y="16827"/>
                  </a:cubicBezTo>
                  <a:cubicBezTo>
                    <a:pt x="0" y="18514"/>
                    <a:pt x="310" y="20627"/>
                    <a:pt x="1667" y="21829"/>
                  </a:cubicBezTo>
                  <a:cubicBezTo>
                    <a:pt x="3800" y="23709"/>
                    <a:pt x="7483" y="22817"/>
                    <a:pt x="9499" y="24814"/>
                  </a:cubicBezTo>
                  <a:cubicBezTo>
                    <a:pt x="10779" y="26113"/>
                    <a:pt x="10973" y="28245"/>
                    <a:pt x="12310" y="29486"/>
                  </a:cubicBezTo>
                  <a:cubicBezTo>
                    <a:pt x="13279" y="30397"/>
                    <a:pt x="14772" y="30669"/>
                    <a:pt x="16071" y="30359"/>
                  </a:cubicBezTo>
                  <a:cubicBezTo>
                    <a:pt x="17389" y="30048"/>
                    <a:pt x="18533" y="29234"/>
                    <a:pt x="19444" y="28265"/>
                  </a:cubicBezTo>
                  <a:cubicBezTo>
                    <a:pt x="20181" y="27489"/>
                    <a:pt x="20840" y="26598"/>
                    <a:pt x="21732" y="26016"/>
                  </a:cubicBezTo>
                  <a:cubicBezTo>
                    <a:pt x="23244" y="25027"/>
                    <a:pt x="25202" y="25124"/>
                    <a:pt x="27005" y="25008"/>
                  </a:cubicBezTo>
                  <a:cubicBezTo>
                    <a:pt x="28827" y="24911"/>
                    <a:pt x="30863" y="24407"/>
                    <a:pt x="31696" y="22798"/>
                  </a:cubicBezTo>
                  <a:cubicBezTo>
                    <a:pt x="32103" y="22023"/>
                    <a:pt x="32142" y="21111"/>
                    <a:pt x="32142" y="20239"/>
                  </a:cubicBezTo>
                  <a:cubicBezTo>
                    <a:pt x="32103" y="17719"/>
                    <a:pt x="31405" y="14850"/>
                    <a:pt x="29176" y="13667"/>
                  </a:cubicBezTo>
                  <a:cubicBezTo>
                    <a:pt x="28110" y="13105"/>
                    <a:pt x="26830" y="13028"/>
                    <a:pt x="25783" y="12446"/>
                  </a:cubicBezTo>
                  <a:cubicBezTo>
                    <a:pt x="24407" y="11670"/>
                    <a:pt x="23632" y="10178"/>
                    <a:pt x="23128" y="8704"/>
                  </a:cubicBezTo>
                  <a:cubicBezTo>
                    <a:pt x="22624" y="7212"/>
                    <a:pt x="22294" y="5641"/>
                    <a:pt x="21460" y="4323"/>
                  </a:cubicBezTo>
                  <a:cubicBezTo>
                    <a:pt x="18901" y="175"/>
                    <a:pt x="12930" y="0"/>
                    <a:pt x="10139" y="3994"/>
                  </a:cubicBezTo>
                  <a:cubicBezTo>
                    <a:pt x="9092" y="5506"/>
                    <a:pt x="8704" y="7367"/>
                    <a:pt x="8065" y="909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8"/>
            <p:cNvSpPr/>
            <p:nvPr/>
          </p:nvSpPr>
          <p:spPr>
            <a:xfrm>
              <a:off x="5704475" y="2028250"/>
              <a:ext cx="775950" cy="741525"/>
            </a:xfrm>
            <a:custGeom>
              <a:avLst/>
              <a:gdLst/>
              <a:ahLst/>
              <a:cxnLst/>
              <a:rect l="l" t="t" r="r" b="b"/>
              <a:pathLst>
                <a:path w="31038" h="29661" fill="none" extrusionOk="0">
                  <a:moveTo>
                    <a:pt x="7814" y="8801"/>
                  </a:moveTo>
                  <a:cubicBezTo>
                    <a:pt x="7193" y="10410"/>
                    <a:pt x="5952" y="11903"/>
                    <a:pt x="4343" y="12504"/>
                  </a:cubicBezTo>
                  <a:cubicBezTo>
                    <a:pt x="4208" y="12543"/>
                    <a:pt x="4072" y="12601"/>
                    <a:pt x="3956" y="12679"/>
                  </a:cubicBezTo>
                  <a:cubicBezTo>
                    <a:pt x="2502" y="13473"/>
                    <a:pt x="1203" y="14695"/>
                    <a:pt x="621" y="16246"/>
                  </a:cubicBezTo>
                  <a:cubicBezTo>
                    <a:pt x="1" y="17874"/>
                    <a:pt x="292" y="19929"/>
                    <a:pt x="1610" y="21092"/>
                  </a:cubicBezTo>
                  <a:cubicBezTo>
                    <a:pt x="3665" y="22895"/>
                    <a:pt x="7213" y="22061"/>
                    <a:pt x="9151" y="24000"/>
                  </a:cubicBezTo>
                  <a:cubicBezTo>
                    <a:pt x="10411" y="25260"/>
                    <a:pt x="10566" y="27315"/>
                    <a:pt x="11865" y="28517"/>
                  </a:cubicBezTo>
                  <a:cubicBezTo>
                    <a:pt x="12815" y="29409"/>
                    <a:pt x="14250" y="29661"/>
                    <a:pt x="15490" y="29350"/>
                  </a:cubicBezTo>
                  <a:cubicBezTo>
                    <a:pt x="16751" y="29060"/>
                    <a:pt x="17875" y="28284"/>
                    <a:pt x="18767" y="27354"/>
                  </a:cubicBezTo>
                  <a:cubicBezTo>
                    <a:pt x="19484" y="26598"/>
                    <a:pt x="20104" y="25745"/>
                    <a:pt x="20977" y="25163"/>
                  </a:cubicBezTo>
                  <a:cubicBezTo>
                    <a:pt x="22450" y="24213"/>
                    <a:pt x="24330" y="24310"/>
                    <a:pt x="26056" y="24213"/>
                  </a:cubicBezTo>
                  <a:cubicBezTo>
                    <a:pt x="27801" y="24116"/>
                    <a:pt x="29778" y="23632"/>
                    <a:pt x="30592" y="22081"/>
                  </a:cubicBezTo>
                  <a:cubicBezTo>
                    <a:pt x="30980" y="21325"/>
                    <a:pt x="31038" y="20452"/>
                    <a:pt x="31019" y="19619"/>
                  </a:cubicBezTo>
                  <a:cubicBezTo>
                    <a:pt x="30999" y="17176"/>
                    <a:pt x="30321" y="14404"/>
                    <a:pt x="28169" y="13260"/>
                  </a:cubicBezTo>
                  <a:cubicBezTo>
                    <a:pt x="27141" y="12717"/>
                    <a:pt x="25920" y="12640"/>
                    <a:pt x="24912" y="12078"/>
                  </a:cubicBezTo>
                  <a:cubicBezTo>
                    <a:pt x="23594" y="11322"/>
                    <a:pt x="22838" y="9887"/>
                    <a:pt x="22353" y="8433"/>
                  </a:cubicBezTo>
                  <a:cubicBezTo>
                    <a:pt x="21868" y="6999"/>
                    <a:pt x="21558" y="5486"/>
                    <a:pt x="20763" y="4207"/>
                  </a:cubicBezTo>
                  <a:cubicBezTo>
                    <a:pt x="18301" y="175"/>
                    <a:pt x="12505" y="0"/>
                    <a:pt x="9810" y="3877"/>
                  </a:cubicBezTo>
                  <a:cubicBezTo>
                    <a:pt x="8822" y="5351"/>
                    <a:pt x="8434" y="7134"/>
                    <a:pt x="7814" y="880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8"/>
            <p:cNvSpPr/>
            <p:nvPr/>
          </p:nvSpPr>
          <p:spPr>
            <a:xfrm>
              <a:off x="5719500" y="2041825"/>
              <a:ext cx="748325" cy="714375"/>
            </a:xfrm>
            <a:custGeom>
              <a:avLst/>
              <a:gdLst/>
              <a:ahLst/>
              <a:cxnLst/>
              <a:rect l="l" t="t" r="r" b="b"/>
              <a:pathLst>
                <a:path w="29933" h="28575" fill="none" extrusionOk="0">
                  <a:moveTo>
                    <a:pt x="7542" y="8472"/>
                  </a:moveTo>
                  <a:cubicBezTo>
                    <a:pt x="6961" y="10023"/>
                    <a:pt x="5759" y="11457"/>
                    <a:pt x="4188" y="12039"/>
                  </a:cubicBezTo>
                  <a:cubicBezTo>
                    <a:pt x="4072" y="12077"/>
                    <a:pt x="3936" y="12136"/>
                    <a:pt x="3820" y="12194"/>
                  </a:cubicBezTo>
                  <a:cubicBezTo>
                    <a:pt x="2405" y="12969"/>
                    <a:pt x="1164" y="14132"/>
                    <a:pt x="602" y="15644"/>
                  </a:cubicBezTo>
                  <a:cubicBezTo>
                    <a:pt x="1" y="17215"/>
                    <a:pt x="272" y="19192"/>
                    <a:pt x="1532" y="20316"/>
                  </a:cubicBezTo>
                  <a:cubicBezTo>
                    <a:pt x="3510" y="22061"/>
                    <a:pt x="6961" y="21247"/>
                    <a:pt x="8802" y="23127"/>
                  </a:cubicBezTo>
                  <a:cubicBezTo>
                    <a:pt x="10024" y="24329"/>
                    <a:pt x="10179" y="26326"/>
                    <a:pt x="11419" y="27489"/>
                  </a:cubicBezTo>
                  <a:cubicBezTo>
                    <a:pt x="12330" y="28342"/>
                    <a:pt x="13707" y="28575"/>
                    <a:pt x="14928" y="28303"/>
                  </a:cubicBezTo>
                  <a:cubicBezTo>
                    <a:pt x="16150" y="28013"/>
                    <a:pt x="17216" y="27276"/>
                    <a:pt x="18069" y="26365"/>
                  </a:cubicBezTo>
                  <a:cubicBezTo>
                    <a:pt x="18767" y="25628"/>
                    <a:pt x="19368" y="24814"/>
                    <a:pt x="20201" y="24271"/>
                  </a:cubicBezTo>
                  <a:cubicBezTo>
                    <a:pt x="21636" y="23360"/>
                    <a:pt x="23439" y="23457"/>
                    <a:pt x="25125" y="23360"/>
                  </a:cubicBezTo>
                  <a:cubicBezTo>
                    <a:pt x="26812" y="23282"/>
                    <a:pt x="28731" y="22817"/>
                    <a:pt x="29506" y="21305"/>
                  </a:cubicBezTo>
                  <a:cubicBezTo>
                    <a:pt x="29875" y="20588"/>
                    <a:pt x="29933" y="19754"/>
                    <a:pt x="29933" y="18940"/>
                  </a:cubicBezTo>
                  <a:cubicBezTo>
                    <a:pt x="29894" y="16575"/>
                    <a:pt x="29274" y="13900"/>
                    <a:pt x="27200" y="12814"/>
                  </a:cubicBezTo>
                  <a:cubicBezTo>
                    <a:pt x="26211" y="12271"/>
                    <a:pt x="25009" y="12194"/>
                    <a:pt x="24040" y="11651"/>
                  </a:cubicBezTo>
                  <a:cubicBezTo>
                    <a:pt x="22780" y="10914"/>
                    <a:pt x="22062" y="9518"/>
                    <a:pt x="21578" y="8142"/>
                  </a:cubicBezTo>
                  <a:cubicBezTo>
                    <a:pt x="21112" y="6766"/>
                    <a:pt x="20822" y="5312"/>
                    <a:pt x="20065" y="4052"/>
                  </a:cubicBezTo>
                  <a:cubicBezTo>
                    <a:pt x="17681" y="155"/>
                    <a:pt x="12098" y="0"/>
                    <a:pt x="9500" y="3722"/>
                  </a:cubicBezTo>
                  <a:cubicBezTo>
                    <a:pt x="8531" y="5137"/>
                    <a:pt x="8162" y="6863"/>
                    <a:pt x="7542" y="847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8"/>
            <p:cNvSpPr/>
            <p:nvPr/>
          </p:nvSpPr>
          <p:spPr>
            <a:xfrm>
              <a:off x="5734525" y="2054425"/>
              <a:ext cx="720700" cy="689175"/>
            </a:xfrm>
            <a:custGeom>
              <a:avLst/>
              <a:gdLst/>
              <a:ahLst/>
              <a:cxnLst/>
              <a:rect l="l" t="t" r="r" b="b"/>
              <a:pathLst>
                <a:path w="28828" h="27567" fill="none" extrusionOk="0">
                  <a:moveTo>
                    <a:pt x="7290" y="8181"/>
                  </a:moveTo>
                  <a:cubicBezTo>
                    <a:pt x="6708" y="9674"/>
                    <a:pt x="5565" y="11050"/>
                    <a:pt x="4053" y="11593"/>
                  </a:cubicBezTo>
                  <a:cubicBezTo>
                    <a:pt x="3936" y="11651"/>
                    <a:pt x="3801" y="11690"/>
                    <a:pt x="3704" y="11767"/>
                  </a:cubicBezTo>
                  <a:cubicBezTo>
                    <a:pt x="2327" y="12504"/>
                    <a:pt x="1125" y="13609"/>
                    <a:pt x="582" y="15063"/>
                  </a:cubicBezTo>
                  <a:cubicBezTo>
                    <a:pt x="1" y="16575"/>
                    <a:pt x="253" y="18475"/>
                    <a:pt x="1474" y="19560"/>
                  </a:cubicBezTo>
                  <a:cubicBezTo>
                    <a:pt x="3374" y="21266"/>
                    <a:pt x="6689" y="20491"/>
                    <a:pt x="8473" y="22294"/>
                  </a:cubicBezTo>
                  <a:cubicBezTo>
                    <a:pt x="9636" y="23457"/>
                    <a:pt x="9771" y="25376"/>
                    <a:pt x="10973" y="26501"/>
                  </a:cubicBezTo>
                  <a:cubicBezTo>
                    <a:pt x="11846" y="27334"/>
                    <a:pt x="13183" y="27567"/>
                    <a:pt x="14347" y="27295"/>
                  </a:cubicBezTo>
                  <a:cubicBezTo>
                    <a:pt x="15529" y="27024"/>
                    <a:pt x="16557" y="26307"/>
                    <a:pt x="17390" y="25454"/>
                  </a:cubicBezTo>
                  <a:cubicBezTo>
                    <a:pt x="18069" y="24756"/>
                    <a:pt x="18650" y="23961"/>
                    <a:pt x="19464" y="23438"/>
                  </a:cubicBezTo>
                  <a:cubicBezTo>
                    <a:pt x="20822" y="22565"/>
                    <a:pt x="22566" y="22662"/>
                    <a:pt x="24195" y="22565"/>
                  </a:cubicBezTo>
                  <a:cubicBezTo>
                    <a:pt x="25823" y="22488"/>
                    <a:pt x="27665" y="22042"/>
                    <a:pt x="28421" y="20607"/>
                  </a:cubicBezTo>
                  <a:cubicBezTo>
                    <a:pt x="28789" y="19909"/>
                    <a:pt x="28828" y="19095"/>
                    <a:pt x="28828" y="18320"/>
                  </a:cubicBezTo>
                  <a:cubicBezTo>
                    <a:pt x="28809" y="16052"/>
                    <a:pt x="28208" y="13473"/>
                    <a:pt x="26211" y="12407"/>
                  </a:cubicBezTo>
                  <a:cubicBezTo>
                    <a:pt x="25261" y="11903"/>
                    <a:pt x="24117" y="11806"/>
                    <a:pt x="23187" y="11283"/>
                  </a:cubicBezTo>
                  <a:cubicBezTo>
                    <a:pt x="21965" y="10585"/>
                    <a:pt x="21267" y="9228"/>
                    <a:pt x="20822" y="7890"/>
                  </a:cubicBezTo>
                  <a:cubicBezTo>
                    <a:pt x="20376" y="6552"/>
                    <a:pt x="20104" y="5157"/>
                    <a:pt x="19368" y="3955"/>
                  </a:cubicBezTo>
                  <a:cubicBezTo>
                    <a:pt x="17099" y="194"/>
                    <a:pt x="11710" y="0"/>
                    <a:pt x="9190" y="3606"/>
                  </a:cubicBezTo>
                  <a:cubicBezTo>
                    <a:pt x="8240" y="4963"/>
                    <a:pt x="7891" y="6630"/>
                    <a:pt x="7290" y="81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8"/>
            <p:cNvSpPr/>
            <p:nvPr/>
          </p:nvSpPr>
          <p:spPr>
            <a:xfrm>
              <a:off x="5749075" y="2067975"/>
              <a:ext cx="693550" cy="663025"/>
            </a:xfrm>
            <a:custGeom>
              <a:avLst/>
              <a:gdLst/>
              <a:ahLst/>
              <a:cxnLst/>
              <a:rect l="l" t="t" r="r" b="b"/>
              <a:pathLst>
                <a:path w="27742" h="26521" fill="none" extrusionOk="0">
                  <a:moveTo>
                    <a:pt x="7057" y="7852"/>
                  </a:moveTo>
                  <a:cubicBezTo>
                    <a:pt x="6495" y="9287"/>
                    <a:pt x="5370" y="10605"/>
                    <a:pt x="3936" y="11128"/>
                  </a:cubicBezTo>
                  <a:cubicBezTo>
                    <a:pt x="3800" y="11167"/>
                    <a:pt x="3703" y="11225"/>
                    <a:pt x="3587" y="11283"/>
                  </a:cubicBezTo>
                  <a:cubicBezTo>
                    <a:pt x="2269" y="12001"/>
                    <a:pt x="1105" y="13067"/>
                    <a:pt x="582" y="14463"/>
                  </a:cubicBezTo>
                  <a:cubicBezTo>
                    <a:pt x="0" y="15917"/>
                    <a:pt x="253" y="17739"/>
                    <a:pt x="1435" y="18786"/>
                  </a:cubicBezTo>
                  <a:cubicBezTo>
                    <a:pt x="3257" y="20414"/>
                    <a:pt x="6437" y="19678"/>
                    <a:pt x="8162" y="21422"/>
                  </a:cubicBezTo>
                  <a:cubicBezTo>
                    <a:pt x="9267" y="22547"/>
                    <a:pt x="9403" y="24408"/>
                    <a:pt x="10546" y="25493"/>
                  </a:cubicBezTo>
                  <a:cubicBezTo>
                    <a:pt x="11399" y="26288"/>
                    <a:pt x="12679" y="26521"/>
                    <a:pt x="13803" y="26249"/>
                  </a:cubicBezTo>
                  <a:cubicBezTo>
                    <a:pt x="14928" y="25959"/>
                    <a:pt x="15936" y="25338"/>
                    <a:pt x="16731" y="24485"/>
                  </a:cubicBezTo>
                  <a:cubicBezTo>
                    <a:pt x="17370" y="23826"/>
                    <a:pt x="17952" y="23051"/>
                    <a:pt x="18708" y="22547"/>
                  </a:cubicBezTo>
                  <a:cubicBezTo>
                    <a:pt x="20046" y="21694"/>
                    <a:pt x="21713" y="21810"/>
                    <a:pt x="23283" y="21732"/>
                  </a:cubicBezTo>
                  <a:cubicBezTo>
                    <a:pt x="24853" y="21655"/>
                    <a:pt x="26618" y="21228"/>
                    <a:pt x="27354" y="19833"/>
                  </a:cubicBezTo>
                  <a:cubicBezTo>
                    <a:pt x="27703" y="19174"/>
                    <a:pt x="27742" y="18379"/>
                    <a:pt x="27742" y="17642"/>
                  </a:cubicBezTo>
                  <a:cubicBezTo>
                    <a:pt x="27742" y="15471"/>
                    <a:pt x="27160" y="12970"/>
                    <a:pt x="25241" y="11943"/>
                  </a:cubicBezTo>
                  <a:cubicBezTo>
                    <a:pt x="24330" y="11458"/>
                    <a:pt x="23225" y="11380"/>
                    <a:pt x="22333" y="10857"/>
                  </a:cubicBezTo>
                  <a:cubicBezTo>
                    <a:pt x="21151" y="10198"/>
                    <a:pt x="20492" y="8880"/>
                    <a:pt x="20065" y="7600"/>
                  </a:cubicBezTo>
                  <a:cubicBezTo>
                    <a:pt x="19639" y="6321"/>
                    <a:pt x="19367" y="4964"/>
                    <a:pt x="18669" y="3800"/>
                  </a:cubicBezTo>
                  <a:cubicBezTo>
                    <a:pt x="16498" y="195"/>
                    <a:pt x="11322" y="1"/>
                    <a:pt x="8899" y="3452"/>
                  </a:cubicBezTo>
                  <a:cubicBezTo>
                    <a:pt x="7968" y="4750"/>
                    <a:pt x="7619" y="6359"/>
                    <a:pt x="7057" y="785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8"/>
            <p:cNvSpPr/>
            <p:nvPr/>
          </p:nvSpPr>
          <p:spPr>
            <a:xfrm>
              <a:off x="5764100" y="2082050"/>
              <a:ext cx="665925" cy="635875"/>
            </a:xfrm>
            <a:custGeom>
              <a:avLst/>
              <a:gdLst/>
              <a:ahLst/>
              <a:cxnLst/>
              <a:rect l="l" t="t" r="r" b="b"/>
              <a:pathLst>
                <a:path w="26637" h="25435" fill="none" extrusionOk="0">
                  <a:moveTo>
                    <a:pt x="6786" y="7502"/>
                  </a:moveTo>
                  <a:cubicBezTo>
                    <a:pt x="6243" y="8879"/>
                    <a:pt x="5177" y="10139"/>
                    <a:pt x="3781" y="10643"/>
                  </a:cubicBezTo>
                  <a:cubicBezTo>
                    <a:pt x="3664" y="10682"/>
                    <a:pt x="3567" y="10740"/>
                    <a:pt x="3451" y="10798"/>
                  </a:cubicBezTo>
                  <a:cubicBezTo>
                    <a:pt x="2191" y="11477"/>
                    <a:pt x="1067" y="12485"/>
                    <a:pt x="543" y="13822"/>
                  </a:cubicBezTo>
                  <a:cubicBezTo>
                    <a:pt x="0" y="15237"/>
                    <a:pt x="233" y="16982"/>
                    <a:pt x="1357" y="17990"/>
                  </a:cubicBezTo>
                  <a:cubicBezTo>
                    <a:pt x="3102" y="19560"/>
                    <a:pt x="6165" y="18863"/>
                    <a:pt x="7813" y="20549"/>
                  </a:cubicBezTo>
                  <a:cubicBezTo>
                    <a:pt x="8879" y="21635"/>
                    <a:pt x="8996" y="23399"/>
                    <a:pt x="10101" y="24446"/>
                  </a:cubicBezTo>
                  <a:cubicBezTo>
                    <a:pt x="10915" y="25221"/>
                    <a:pt x="12136" y="25434"/>
                    <a:pt x="13222" y="25202"/>
                  </a:cubicBezTo>
                  <a:cubicBezTo>
                    <a:pt x="14307" y="24911"/>
                    <a:pt x="15277" y="24329"/>
                    <a:pt x="16033" y="23496"/>
                  </a:cubicBezTo>
                  <a:cubicBezTo>
                    <a:pt x="16653" y="22875"/>
                    <a:pt x="17196" y="22139"/>
                    <a:pt x="17952" y="21654"/>
                  </a:cubicBezTo>
                  <a:cubicBezTo>
                    <a:pt x="19212" y="20859"/>
                    <a:pt x="20840" y="20956"/>
                    <a:pt x="22333" y="20879"/>
                  </a:cubicBezTo>
                  <a:cubicBezTo>
                    <a:pt x="23845" y="20821"/>
                    <a:pt x="25532" y="20413"/>
                    <a:pt x="26249" y="19076"/>
                  </a:cubicBezTo>
                  <a:cubicBezTo>
                    <a:pt x="26579" y="18436"/>
                    <a:pt x="26637" y="17699"/>
                    <a:pt x="26637" y="16982"/>
                  </a:cubicBezTo>
                  <a:cubicBezTo>
                    <a:pt x="26637" y="14888"/>
                    <a:pt x="26075" y="12485"/>
                    <a:pt x="24233" y="11496"/>
                  </a:cubicBezTo>
                  <a:cubicBezTo>
                    <a:pt x="23361" y="11011"/>
                    <a:pt x="22294" y="10953"/>
                    <a:pt x="21441" y="10449"/>
                  </a:cubicBezTo>
                  <a:cubicBezTo>
                    <a:pt x="20317" y="9790"/>
                    <a:pt x="19697" y="8549"/>
                    <a:pt x="19290" y="7309"/>
                  </a:cubicBezTo>
                  <a:cubicBezTo>
                    <a:pt x="18882" y="6087"/>
                    <a:pt x="18630" y="4769"/>
                    <a:pt x="17952" y="3664"/>
                  </a:cubicBezTo>
                  <a:cubicBezTo>
                    <a:pt x="15878" y="194"/>
                    <a:pt x="10915" y="0"/>
                    <a:pt x="8569" y="3296"/>
                  </a:cubicBezTo>
                  <a:cubicBezTo>
                    <a:pt x="7677" y="4536"/>
                    <a:pt x="7348" y="6068"/>
                    <a:pt x="6786" y="750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8"/>
            <p:cNvSpPr/>
            <p:nvPr/>
          </p:nvSpPr>
          <p:spPr>
            <a:xfrm>
              <a:off x="5779125" y="2095125"/>
              <a:ext cx="638300" cy="610200"/>
            </a:xfrm>
            <a:custGeom>
              <a:avLst/>
              <a:gdLst/>
              <a:ahLst/>
              <a:cxnLst/>
              <a:rect l="l" t="t" r="r" b="b"/>
              <a:pathLst>
                <a:path w="25532" h="24408" fill="none" extrusionOk="0">
                  <a:moveTo>
                    <a:pt x="6534" y="7173"/>
                  </a:moveTo>
                  <a:cubicBezTo>
                    <a:pt x="6010" y="8511"/>
                    <a:pt x="4983" y="9713"/>
                    <a:pt x="3645" y="10178"/>
                  </a:cubicBezTo>
                  <a:cubicBezTo>
                    <a:pt x="3529" y="10217"/>
                    <a:pt x="3432" y="10275"/>
                    <a:pt x="3315" y="10333"/>
                  </a:cubicBezTo>
                  <a:cubicBezTo>
                    <a:pt x="2114" y="10973"/>
                    <a:pt x="1028" y="11962"/>
                    <a:pt x="543" y="13241"/>
                  </a:cubicBezTo>
                  <a:cubicBezTo>
                    <a:pt x="0" y="14579"/>
                    <a:pt x="233" y="16265"/>
                    <a:pt x="1299" y="17235"/>
                  </a:cubicBezTo>
                  <a:cubicBezTo>
                    <a:pt x="2966" y="18747"/>
                    <a:pt x="5894" y="18088"/>
                    <a:pt x="7483" y="19697"/>
                  </a:cubicBezTo>
                  <a:cubicBezTo>
                    <a:pt x="8492" y="20743"/>
                    <a:pt x="8608" y="22449"/>
                    <a:pt x="9655" y="23457"/>
                  </a:cubicBezTo>
                  <a:cubicBezTo>
                    <a:pt x="10430" y="24175"/>
                    <a:pt x="11593" y="24407"/>
                    <a:pt x="12659" y="24175"/>
                  </a:cubicBezTo>
                  <a:cubicBezTo>
                    <a:pt x="13687" y="23903"/>
                    <a:pt x="14637" y="23341"/>
                    <a:pt x="15354" y="22546"/>
                  </a:cubicBezTo>
                  <a:cubicBezTo>
                    <a:pt x="15955" y="21945"/>
                    <a:pt x="16479" y="21228"/>
                    <a:pt x="17196" y="20782"/>
                  </a:cubicBezTo>
                  <a:cubicBezTo>
                    <a:pt x="18398" y="20026"/>
                    <a:pt x="19968" y="20123"/>
                    <a:pt x="21403" y="20065"/>
                  </a:cubicBezTo>
                  <a:cubicBezTo>
                    <a:pt x="22837" y="20007"/>
                    <a:pt x="24466" y="19619"/>
                    <a:pt x="25163" y="18340"/>
                  </a:cubicBezTo>
                  <a:cubicBezTo>
                    <a:pt x="25493" y="17739"/>
                    <a:pt x="25532" y="17021"/>
                    <a:pt x="25532" y="16323"/>
                  </a:cubicBezTo>
                  <a:cubicBezTo>
                    <a:pt x="25532" y="14307"/>
                    <a:pt x="25028" y="12020"/>
                    <a:pt x="23264" y="11070"/>
                  </a:cubicBezTo>
                  <a:cubicBezTo>
                    <a:pt x="22411" y="10605"/>
                    <a:pt x="21403" y="10527"/>
                    <a:pt x="20588" y="10042"/>
                  </a:cubicBezTo>
                  <a:cubicBezTo>
                    <a:pt x="19522" y="9422"/>
                    <a:pt x="18921" y="8220"/>
                    <a:pt x="18533" y="7038"/>
                  </a:cubicBezTo>
                  <a:cubicBezTo>
                    <a:pt x="18146" y="5855"/>
                    <a:pt x="17894" y="4614"/>
                    <a:pt x="17254" y="3529"/>
                  </a:cubicBezTo>
                  <a:cubicBezTo>
                    <a:pt x="15277" y="194"/>
                    <a:pt x="10508" y="0"/>
                    <a:pt x="8239" y="3141"/>
                  </a:cubicBezTo>
                  <a:cubicBezTo>
                    <a:pt x="7406" y="4343"/>
                    <a:pt x="7076" y="5816"/>
                    <a:pt x="6534" y="71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8"/>
            <p:cNvSpPr/>
            <p:nvPr/>
          </p:nvSpPr>
          <p:spPr>
            <a:xfrm>
              <a:off x="5794625" y="2108200"/>
              <a:ext cx="611175" cy="584025"/>
            </a:xfrm>
            <a:custGeom>
              <a:avLst/>
              <a:gdLst/>
              <a:ahLst/>
              <a:cxnLst/>
              <a:rect l="l" t="t" r="r" b="b"/>
              <a:pathLst>
                <a:path w="24447" h="23361" fill="none" extrusionOk="0">
                  <a:moveTo>
                    <a:pt x="6262" y="6863"/>
                  </a:moveTo>
                  <a:cubicBezTo>
                    <a:pt x="5758" y="8124"/>
                    <a:pt x="4750" y="9287"/>
                    <a:pt x="3471" y="9733"/>
                  </a:cubicBezTo>
                  <a:cubicBezTo>
                    <a:pt x="3374" y="9771"/>
                    <a:pt x="3277" y="9810"/>
                    <a:pt x="3180" y="9868"/>
                  </a:cubicBezTo>
                  <a:cubicBezTo>
                    <a:pt x="2017" y="10489"/>
                    <a:pt x="989" y="11419"/>
                    <a:pt x="505" y="12640"/>
                  </a:cubicBezTo>
                  <a:cubicBezTo>
                    <a:pt x="1" y="13920"/>
                    <a:pt x="214" y="15529"/>
                    <a:pt x="1241" y="16460"/>
                  </a:cubicBezTo>
                  <a:cubicBezTo>
                    <a:pt x="2831" y="17913"/>
                    <a:pt x="5642" y="17293"/>
                    <a:pt x="7154" y="18844"/>
                  </a:cubicBezTo>
                  <a:cubicBezTo>
                    <a:pt x="8124" y="19852"/>
                    <a:pt x="8220" y="21480"/>
                    <a:pt x="9229" y="22450"/>
                  </a:cubicBezTo>
                  <a:cubicBezTo>
                    <a:pt x="9946" y="23148"/>
                    <a:pt x="11090" y="23361"/>
                    <a:pt x="12078" y="23148"/>
                  </a:cubicBezTo>
                  <a:cubicBezTo>
                    <a:pt x="13086" y="22896"/>
                    <a:pt x="13978" y="22353"/>
                    <a:pt x="14676" y="21597"/>
                  </a:cubicBezTo>
                  <a:cubicBezTo>
                    <a:pt x="15258" y="21035"/>
                    <a:pt x="15742" y="20356"/>
                    <a:pt x="16440" y="19910"/>
                  </a:cubicBezTo>
                  <a:cubicBezTo>
                    <a:pt x="17623" y="19174"/>
                    <a:pt x="19096" y="19270"/>
                    <a:pt x="20472" y="19232"/>
                  </a:cubicBezTo>
                  <a:cubicBezTo>
                    <a:pt x="21849" y="19174"/>
                    <a:pt x="23419" y="18805"/>
                    <a:pt x="24078" y="17603"/>
                  </a:cubicBezTo>
                  <a:cubicBezTo>
                    <a:pt x="24388" y="17002"/>
                    <a:pt x="24447" y="16324"/>
                    <a:pt x="24447" y="15665"/>
                  </a:cubicBezTo>
                  <a:cubicBezTo>
                    <a:pt x="24447" y="13726"/>
                    <a:pt x="23962" y="11535"/>
                    <a:pt x="22275" y="10624"/>
                  </a:cubicBezTo>
                  <a:cubicBezTo>
                    <a:pt x="21480" y="10178"/>
                    <a:pt x="20511" y="10101"/>
                    <a:pt x="19716" y="9655"/>
                  </a:cubicBezTo>
                  <a:cubicBezTo>
                    <a:pt x="18689" y="9054"/>
                    <a:pt x="18127" y="7891"/>
                    <a:pt x="17758" y="6767"/>
                  </a:cubicBezTo>
                  <a:cubicBezTo>
                    <a:pt x="17390" y="5623"/>
                    <a:pt x="17157" y="4421"/>
                    <a:pt x="16537" y="3413"/>
                  </a:cubicBezTo>
                  <a:cubicBezTo>
                    <a:pt x="14657" y="195"/>
                    <a:pt x="10101" y="1"/>
                    <a:pt x="7930" y="3006"/>
                  </a:cubicBezTo>
                  <a:cubicBezTo>
                    <a:pt x="7096" y="4149"/>
                    <a:pt x="6767" y="5565"/>
                    <a:pt x="6262" y="686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8"/>
            <p:cNvSpPr/>
            <p:nvPr/>
          </p:nvSpPr>
          <p:spPr>
            <a:xfrm>
              <a:off x="5809175" y="2121300"/>
              <a:ext cx="584500" cy="558825"/>
            </a:xfrm>
            <a:custGeom>
              <a:avLst/>
              <a:gdLst/>
              <a:ahLst/>
              <a:cxnLst/>
              <a:rect l="l" t="t" r="r" b="b"/>
              <a:pathLst>
                <a:path w="23380" h="22353" fill="none" extrusionOk="0">
                  <a:moveTo>
                    <a:pt x="6010" y="6553"/>
                  </a:moveTo>
                  <a:cubicBezTo>
                    <a:pt x="5525" y="7755"/>
                    <a:pt x="4575" y="8860"/>
                    <a:pt x="3354" y="9286"/>
                  </a:cubicBezTo>
                  <a:cubicBezTo>
                    <a:pt x="3238" y="9325"/>
                    <a:pt x="3141" y="9364"/>
                    <a:pt x="3063" y="9402"/>
                  </a:cubicBezTo>
                  <a:cubicBezTo>
                    <a:pt x="1939" y="10003"/>
                    <a:pt x="950" y="10876"/>
                    <a:pt x="485" y="12039"/>
                  </a:cubicBezTo>
                  <a:cubicBezTo>
                    <a:pt x="0" y="13260"/>
                    <a:pt x="194" y="14811"/>
                    <a:pt x="1164" y="15703"/>
                  </a:cubicBezTo>
                  <a:cubicBezTo>
                    <a:pt x="2676" y="17099"/>
                    <a:pt x="5370" y="16517"/>
                    <a:pt x="6805" y="17990"/>
                  </a:cubicBezTo>
                  <a:cubicBezTo>
                    <a:pt x="7716" y="18960"/>
                    <a:pt x="7813" y="20511"/>
                    <a:pt x="8763" y="21441"/>
                  </a:cubicBezTo>
                  <a:cubicBezTo>
                    <a:pt x="9519" y="22100"/>
                    <a:pt x="10527" y="22352"/>
                    <a:pt x="11496" y="22120"/>
                  </a:cubicBezTo>
                  <a:cubicBezTo>
                    <a:pt x="12446" y="21887"/>
                    <a:pt x="13319" y="21383"/>
                    <a:pt x="13978" y="20666"/>
                  </a:cubicBezTo>
                  <a:cubicBezTo>
                    <a:pt x="14540" y="20123"/>
                    <a:pt x="15005" y="19483"/>
                    <a:pt x="15684" y="19057"/>
                  </a:cubicBezTo>
                  <a:cubicBezTo>
                    <a:pt x="16808" y="18378"/>
                    <a:pt x="18223" y="18475"/>
                    <a:pt x="19541" y="18417"/>
                  </a:cubicBezTo>
                  <a:cubicBezTo>
                    <a:pt x="20860" y="18378"/>
                    <a:pt x="22352" y="18029"/>
                    <a:pt x="22973" y="16885"/>
                  </a:cubicBezTo>
                  <a:cubicBezTo>
                    <a:pt x="23244" y="16304"/>
                    <a:pt x="23380" y="15664"/>
                    <a:pt x="23341" y="15024"/>
                  </a:cubicBezTo>
                  <a:cubicBezTo>
                    <a:pt x="23341" y="13202"/>
                    <a:pt x="22895" y="11108"/>
                    <a:pt x="21286" y="10217"/>
                  </a:cubicBezTo>
                  <a:cubicBezTo>
                    <a:pt x="20511" y="9790"/>
                    <a:pt x="19600" y="9713"/>
                    <a:pt x="18844" y="9267"/>
                  </a:cubicBezTo>
                  <a:cubicBezTo>
                    <a:pt x="17874" y="8685"/>
                    <a:pt x="17331" y="7580"/>
                    <a:pt x="16983" y="6495"/>
                  </a:cubicBezTo>
                  <a:cubicBezTo>
                    <a:pt x="16634" y="5409"/>
                    <a:pt x="16420" y="4285"/>
                    <a:pt x="15839" y="3296"/>
                  </a:cubicBezTo>
                  <a:cubicBezTo>
                    <a:pt x="14055" y="214"/>
                    <a:pt x="9693" y="0"/>
                    <a:pt x="7600" y="2889"/>
                  </a:cubicBezTo>
                  <a:cubicBezTo>
                    <a:pt x="6824" y="3955"/>
                    <a:pt x="6514" y="5312"/>
                    <a:pt x="6010" y="655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8"/>
            <p:cNvSpPr/>
            <p:nvPr/>
          </p:nvSpPr>
          <p:spPr>
            <a:xfrm>
              <a:off x="5824200" y="2134375"/>
              <a:ext cx="556400" cy="532650"/>
            </a:xfrm>
            <a:custGeom>
              <a:avLst/>
              <a:gdLst/>
              <a:ahLst/>
              <a:cxnLst/>
              <a:rect l="l" t="t" r="r" b="b"/>
              <a:pathLst>
                <a:path w="22256" h="21306" fill="none" extrusionOk="0">
                  <a:moveTo>
                    <a:pt x="5758" y="6243"/>
                  </a:moveTo>
                  <a:cubicBezTo>
                    <a:pt x="5293" y="7387"/>
                    <a:pt x="4382" y="8434"/>
                    <a:pt x="3218" y="8841"/>
                  </a:cubicBezTo>
                  <a:cubicBezTo>
                    <a:pt x="3121" y="8860"/>
                    <a:pt x="3025" y="8899"/>
                    <a:pt x="2928" y="8957"/>
                  </a:cubicBezTo>
                  <a:cubicBezTo>
                    <a:pt x="1861" y="9500"/>
                    <a:pt x="931" y="10353"/>
                    <a:pt x="466" y="11458"/>
                  </a:cubicBezTo>
                  <a:cubicBezTo>
                    <a:pt x="0" y="12621"/>
                    <a:pt x="175" y="14094"/>
                    <a:pt x="1105" y="14947"/>
                  </a:cubicBezTo>
                  <a:cubicBezTo>
                    <a:pt x="2540" y="16285"/>
                    <a:pt x="5118" y="15723"/>
                    <a:pt x="6475" y="17157"/>
                  </a:cubicBezTo>
                  <a:cubicBezTo>
                    <a:pt x="7348" y="18068"/>
                    <a:pt x="7445" y="19542"/>
                    <a:pt x="8336" y="20433"/>
                  </a:cubicBezTo>
                  <a:cubicBezTo>
                    <a:pt x="9034" y="21073"/>
                    <a:pt x="10004" y="21306"/>
                    <a:pt x="10934" y="21093"/>
                  </a:cubicBezTo>
                  <a:cubicBezTo>
                    <a:pt x="11845" y="20879"/>
                    <a:pt x="12659" y="20395"/>
                    <a:pt x="13299" y="19716"/>
                  </a:cubicBezTo>
                  <a:cubicBezTo>
                    <a:pt x="13842" y="19193"/>
                    <a:pt x="14288" y="18572"/>
                    <a:pt x="14928" y="18185"/>
                  </a:cubicBezTo>
                  <a:cubicBezTo>
                    <a:pt x="15994" y="17526"/>
                    <a:pt x="17351" y="17642"/>
                    <a:pt x="18592" y="17603"/>
                  </a:cubicBezTo>
                  <a:cubicBezTo>
                    <a:pt x="19852" y="17545"/>
                    <a:pt x="21286" y="17235"/>
                    <a:pt x="21887" y="16149"/>
                  </a:cubicBezTo>
                  <a:cubicBezTo>
                    <a:pt x="22139" y="15587"/>
                    <a:pt x="22255" y="14986"/>
                    <a:pt x="22236" y="14385"/>
                  </a:cubicBezTo>
                  <a:cubicBezTo>
                    <a:pt x="22255" y="12640"/>
                    <a:pt x="21829" y="10624"/>
                    <a:pt x="20297" y="9771"/>
                  </a:cubicBezTo>
                  <a:cubicBezTo>
                    <a:pt x="19561" y="9364"/>
                    <a:pt x="18688" y="9287"/>
                    <a:pt x="17971" y="8860"/>
                  </a:cubicBezTo>
                  <a:cubicBezTo>
                    <a:pt x="17041" y="8317"/>
                    <a:pt x="16517" y="7251"/>
                    <a:pt x="16207" y="6224"/>
                  </a:cubicBezTo>
                  <a:cubicBezTo>
                    <a:pt x="15877" y="5196"/>
                    <a:pt x="15684" y="4111"/>
                    <a:pt x="15121" y="3161"/>
                  </a:cubicBezTo>
                  <a:cubicBezTo>
                    <a:pt x="13435" y="233"/>
                    <a:pt x="9286" y="1"/>
                    <a:pt x="7289" y="2734"/>
                  </a:cubicBezTo>
                  <a:cubicBezTo>
                    <a:pt x="6533" y="3781"/>
                    <a:pt x="6243" y="5060"/>
                    <a:pt x="5758" y="624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8"/>
            <p:cNvSpPr/>
            <p:nvPr/>
          </p:nvSpPr>
          <p:spPr>
            <a:xfrm>
              <a:off x="5839700" y="2147950"/>
              <a:ext cx="528775" cy="506475"/>
            </a:xfrm>
            <a:custGeom>
              <a:avLst/>
              <a:gdLst/>
              <a:ahLst/>
              <a:cxnLst/>
              <a:rect l="l" t="t" r="r" b="b"/>
              <a:pathLst>
                <a:path w="21151" h="20259" fill="none" extrusionOk="0">
                  <a:moveTo>
                    <a:pt x="5487" y="5913"/>
                  </a:moveTo>
                  <a:cubicBezTo>
                    <a:pt x="5022" y="6999"/>
                    <a:pt x="4169" y="7988"/>
                    <a:pt x="3064" y="8356"/>
                  </a:cubicBezTo>
                  <a:cubicBezTo>
                    <a:pt x="2967" y="8395"/>
                    <a:pt x="2870" y="8433"/>
                    <a:pt x="2792" y="8472"/>
                  </a:cubicBezTo>
                  <a:cubicBezTo>
                    <a:pt x="1784" y="8996"/>
                    <a:pt x="873" y="9790"/>
                    <a:pt x="447" y="10837"/>
                  </a:cubicBezTo>
                  <a:cubicBezTo>
                    <a:pt x="1" y="11942"/>
                    <a:pt x="156" y="13357"/>
                    <a:pt x="1028" y="14172"/>
                  </a:cubicBezTo>
                  <a:cubicBezTo>
                    <a:pt x="2385" y="15432"/>
                    <a:pt x="4847" y="14928"/>
                    <a:pt x="6127" y="16285"/>
                  </a:cubicBezTo>
                  <a:cubicBezTo>
                    <a:pt x="6941" y="17157"/>
                    <a:pt x="7018" y="18572"/>
                    <a:pt x="7891" y="19425"/>
                  </a:cubicBezTo>
                  <a:cubicBezTo>
                    <a:pt x="8550" y="20026"/>
                    <a:pt x="9461" y="20259"/>
                    <a:pt x="10353" y="20065"/>
                  </a:cubicBezTo>
                  <a:cubicBezTo>
                    <a:pt x="11206" y="19852"/>
                    <a:pt x="12001" y="19386"/>
                    <a:pt x="12602" y="18747"/>
                  </a:cubicBezTo>
                  <a:cubicBezTo>
                    <a:pt x="13106" y="18262"/>
                    <a:pt x="13552" y="17680"/>
                    <a:pt x="14152" y="17312"/>
                  </a:cubicBezTo>
                  <a:cubicBezTo>
                    <a:pt x="15180" y="16692"/>
                    <a:pt x="16459" y="16789"/>
                    <a:pt x="17642" y="16750"/>
                  </a:cubicBezTo>
                  <a:cubicBezTo>
                    <a:pt x="18844" y="16731"/>
                    <a:pt x="20201" y="16420"/>
                    <a:pt x="20782" y="15374"/>
                  </a:cubicBezTo>
                  <a:cubicBezTo>
                    <a:pt x="21035" y="14850"/>
                    <a:pt x="21151" y="14288"/>
                    <a:pt x="21112" y="13706"/>
                  </a:cubicBezTo>
                  <a:cubicBezTo>
                    <a:pt x="21151" y="12039"/>
                    <a:pt x="20744" y="10139"/>
                    <a:pt x="19290" y="9325"/>
                  </a:cubicBezTo>
                  <a:cubicBezTo>
                    <a:pt x="18611" y="8937"/>
                    <a:pt x="17778" y="8860"/>
                    <a:pt x="17099" y="8453"/>
                  </a:cubicBezTo>
                  <a:cubicBezTo>
                    <a:pt x="16207" y="7929"/>
                    <a:pt x="15723" y="6921"/>
                    <a:pt x="15413" y="5933"/>
                  </a:cubicBezTo>
                  <a:cubicBezTo>
                    <a:pt x="15102" y="4944"/>
                    <a:pt x="14928" y="3916"/>
                    <a:pt x="14404" y="3025"/>
                  </a:cubicBezTo>
                  <a:cubicBezTo>
                    <a:pt x="12815" y="233"/>
                    <a:pt x="8860" y="1"/>
                    <a:pt x="6960" y="2598"/>
                  </a:cubicBezTo>
                  <a:cubicBezTo>
                    <a:pt x="6224" y="3568"/>
                    <a:pt x="5933" y="4789"/>
                    <a:pt x="5487" y="591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8"/>
            <p:cNvSpPr/>
            <p:nvPr/>
          </p:nvSpPr>
          <p:spPr>
            <a:xfrm>
              <a:off x="5854250" y="2161025"/>
              <a:ext cx="501625" cy="480325"/>
            </a:xfrm>
            <a:custGeom>
              <a:avLst/>
              <a:gdLst/>
              <a:ahLst/>
              <a:cxnLst/>
              <a:rect l="l" t="t" r="r" b="b"/>
              <a:pathLst>
                <a:path w="20065" h="19213" fill="none" extrusionOk="0">
                  <a:moveTo>
                    <a:pt x="5234" y="5584"/>
                  </a:moveTo>
                  <a:cubicBezTo>
                    <a:pt x="4808" y="6631"/>
                    <a:pt x="3974" y="7561"/>
                    <a:pt x="2928" y="7910"/>
                  </a:cubicBezTo>
                  <a:cubicBezTo>
                    <a:pt x="2831" y="7930"/>
                    <a:pt x="2753" y="7969"/>
                    <a:pt x="2676" y="8007"/>
                  </a:cubicBezTo>
                  <a:cubicBezTo>
                    <a:pt x="1706" y="8492"/>
                    <a:pt x="853" y="9267"/>
                    <a:pt x="446" y="10256"/>
                  </a:cubicBezTo>
                  <a:cubicBezTo>
                    <a:pt x="0" y="11303"/>
                    <a:pt x="155" y="12621"/>
                    <a:pt x="989" y="13397"/>
                  </a:cubicBezTo>
                  <a:cubicBezTo>
                    <a:pt x="2268" y="14618"/>
                    <a:pt x="4595" y="14133"/>
                    <a:pt x="5797" y="15432"/>
                  </a:cubicBezTo>
                  <a:cubicBezTo>
                    <a:pt x="6592" y="16266"/>
                    <a:pt x="6650" y="17623"/>
                    <a:pt x="7464" y="18418"/>
                  </a:cubicBezTo>
                  <a:cubicBezTo>
                    <a:pt x="8084" y="18980"/>
                    <a:pt x="8957" y="19212"/>
                    <a:pt x="9790" y="19038"/>
                  </a:cubicBezTo>
                  <a:cubicBezTo>
                    <a:pt x="10604" y="18825"/>
                    <a:pt x="11360" y="18398"/>
                    <a:pt x="11942" y="17797"/>
                  </a:cubicBezTo>
                  <a:cubicBezTo>
                    <a:pt x="12427" y="17332"/>
                    <a:pt x="12834" y="16789"/>
                    <a:pt x="13415" y="16440"/>
                  </a:cubicBezTo>
                  <a:cubicBezTo>
                    <a:pt x="14385" y="15859"/>
                    <a:pt x="15606" y="15956"/>
                    <a:pt x="16730" y="15936"/>
                  </a:cubicBezTo>
                  <a:cubicBezTo>
                    <a:pt x="17874" y="15917"/>
                    <a:pt x="19154" y="15626"/>
                    <a:pt x="19716" y="14637"/>
                  </a:cubicBezTo>
                  <a:cubicBezTo>
                    <a:pt x="19948" y="14153"/>
                    <a:pt x="20065" y="13610"/>
                    <a:pt x="20045" y="13067"/>
                  </a:cubicBezTo>
                  <a:cubicBezTo>
                    <a:pt x="20065" y="11477"/>
                    <a:pt x="19696" y="9675"/>
                    <a:pt x="18339" y="8899"/>
                  </a:cubicBezTo>
                  <a:cubicBezTo>
                    <a:pt x="17680" y="8531"/>
                    <a:pt x="16885" y="8453"/>
                    <a:pt x="16265" y="8065"/>
                  </a:cubicBezTo>
                  <a:cubicBezTo>
                    <a:pt x="15412" y="7542"/>
                    <a:pt x="14966" y="6612"/>
                    <a:pt x="14675" y="5662"/>
                  </a:cubicBezTo>
                  <a:cubicBezTo>
                    <a:pt x="14404" y="4712"/>
                    <a:pt x="14230" y="3742"/>
                    <a:pt x="13745" y="2889"/>
                  </a:cubicBezTo>
                  <a:cubicBezTo>
                    <a:pt x="12233" y="234"/>
                    <a:pt x="8491" y="1"/>
                    <a:pt x="6669" y="2444"/>
                  </a:cubicBezTo>
                  <a:cubicBezTo>
                    <a:pt x="5952" y="3374"/>
                    <a:pt x="5680" y="4537"/>
                    <a:pt x="5234" y="558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8"/>
            <p:cNvSpPr/>
            <p:nvPr/>
          </p:nvSpPr>
          <p:spPr>
            <a:xfrm>
              <a:off x="5869275" y="2174125"/>
              <a:ext cx="474000" cy="454625"/>
            </a:xfrm>
            <a:custGeom>
              <a:avLst/>
              <a:gdLst/>
              <a:ahLst/>
              <a:cxnLst/>
              <a:rect l="l" t="t" r="r" b="b"/>
              <a:pathLst>
                <a:path w="18960" h="18185" fill="none" extrusionOk="0">
                  <a:moveTo>
                    <a:pt x="4982" y="5273"/>
                  </a:moveTo>
                  <a:cubicBezTo>
                    <a:pt x="4575" y="6243"/>
                    <a:pt x="3781" y="7134"/>
                    <a:pt x="2772" y="7464"/>
                  </a:cubicBezTo>
                  <a:cubicBezTo>
                    <a:pt x="2695" y="7483"/>
                    <a:pt x="2617" y="7522"/>
                    <a:pt x="2540" y="7561"/>
                  </a:cubicBezTo>
                  <a:cubicBezTo>
                    <a:pt x="1609" y="7987"/>
                    <a:pt x="853" y="8724"/>
                    <a:pt x="407" y="9655"/>
                  </a:cubicBezTo>
                  <a:cubicBezTo>
                    <a:pt x="0" y="10643"/>
                    <a:pt x="136" y="11903"/>
                    <a:pt x="892" y="12640"/>
                  </a:cubicBezTo>
                  <a:cubicBezTo>
                    <a:pt x="2113" y="13803"/>
                    <a:pt x="4304" y="13377"/>
                    <a:pt x="5448" y="14579"/>
                  </a:cubicBezTo>
                  <a:cubicBezTo>
                    <a:pt x="6165" y="15373"/>
                    <a:pt x="6223" y="16633"/>
                    <a:pt x="6999" y="17409"/>
                  </a:cubicBezTo>
                  <a:cubicBezTo>
                    <a:pt x="7580" y="17952"/>
                    <a:pt x="8414" y="18184"/>
                    <a:pt x="9189" y="18010"/>
                  </a:cubicBezTo>
                  <a:cubicBezTo>
                    <a:pt x="9984" y="17816"/>
                    <a:pt x="10682" y="17428"/>
                    <a:pt x="11244" y="16847"/>
                  </a:cubicBezTo>
                  <a:cubicBezTo>
                    <a:pt x="11690" y="16401"/>
                    <a:pt x="12097" y="15897"/>
                    <a:pt x="12640" y="15567"/>
                  </a:cubicBezTo>
                  <a:cubicBezTo>
                    <a:pt x="13551" y="15024"/>
                    <a:pt x="14714" y="15121"/>
                    <a:pt x="15780" y="15102"/>
                  </a:cubicBezTo>
                  <a:cubicBezTo>
                    <a:pt x="16847" y="15102"/>
                    <a:pt x="18068" y="14831"/>
                    <a:pt x="18591" y="13900"/>
                  </a:cubicBezTo>
                  <a:cubicBezTo>
                    <a:pt x="18824" y="13435"/>
                    <a:pt x="18940" y="12911"/>
                    <a:pt x="18921" y="12407"/>
                  </a:cubicBezTo>
                  <a:cubicBezTo>
                    <a:pt x="18960" y="10915"/>
                    <a:pt x="18611" y="9209"/>
                    <a:pt x="17312" y="8453"/>
                  </a:cubicBezTo>
                  <a:cubicBezTo>
                    <a:pt x="16711" y="8104"/>
                    <a:pt x="15955" y="8026"/>
                    <a:pt x="15354" y="7658"/>
                  </a:cubicBezTo>
                  <a:cubicBezTo>
                    <a:pt x="14559" y="7173"/>
                    <a:pt x="14133" y="6262"/>
                    <a:pt x="13881" y="5390"/>
                  </a:cubicBezTo>
                  <a:cubicBezTo>
                    <a:pt x="13609" y="4498"/>
                    <a:pt x="13454" y="3567"/>
                    <a:pt x="12989" y="2753"/>
                  </a:cubicBezTo>
                  <a:cubicBezTo>
                    <a:pt x="11593" y="233"/>
                    <a:pt x="8045" y="0"/>
                    <a:pt x="6320" y="2307"/>
                  </a:cubicBezTo>
                  <a:cubicBezTo>
                    <a:pt x="5680" y="3180"/>
                    <a:pt x="5409" y="4285"/>
                    <a:pt x="4982" y="52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8"/>
            <p:cNvSpPr/>
            <p:nvPr/>
          </p:nvSpPr>
          <p:spPr>
            <a:xfrm>
              <a:off x="5884300" y="2187200"/>
              <a:ext cx="446875" cy="428450"/>
            </a:xfrm>
            <a:custGeom>
              <a:avLst/>
              <a:gdLst/>
              <a:ahLst/>
              <a:cxnLst/>
              <a:rect l="l" t="t" r="r" b="b"/>
              <a:pathLst>
                <a:path w="17875" h="17138" fill="none" extrusionOk="0">
                  <a:moveTo>
                    <a:pt x="4711" y="4964"/>
                  </a:moveTo>
                  <a:cubicBezTo>
                    <a:pt x="4323" y="5875"/>
                    <a:pt x="3587" y="6708"/>
                    <a:pt x="2637" y="6999"/>
                  </a:cubicBezTo>
                  <a:cubicBezTo>
                    <a:pt x="2559" y="7038"/>
                    <a:pt x="2482" y="7057"/>
                    <a:pt x="2404" y="7096"/>
                  </a:cubicBezTo>
                  <a:cubicBezTo>
                    <a:pt x="1532" y="7503"/>
                    <a:pt x="814" y="8201"/>
                    <a:pt x="388" y="9073"/>
                  </a:cubicBezTo>
                  <a:cubicBezTo>
                    <a:pt x="0" y="10004"/>
                    <a:pt x="117" y="11186"/>
                    <a:pt x="834" y="11884"/>
                  </a:cubicBezTo>
                  <a:cubicBezTo>
                    <a:pt x="1978" y="12970"/>
                    <a:pt x="4052" y="12582"/>
                    <a:pt x="5118" y="13745"/>
                  </a:cubicBezTo>
                  <a:cubicBezTo>
                    <a:pt x="5797" y="14482"/>
                    <a:pt x="5835" y="15684"/>
                    <a:pt x="6572" y="16401"/>
                  </a:cubicBezTo>
                  <a:cubicBezTo>
                    <a:pt x="7134" y="16925"/>
                    <a:pt x="7910" y="17138"/>
                    <a:pt x="8646" y="16983"/>
                  </a:cubicBezTo>
                  <a:cubicBezTo>
                    <a:pt x="9383" y="16808"/>
                    <a:pt x="10062" y="16440"/>
                    <a:pt x="10585" y="15897"/>
                  </a:cubicBezTo>
                  <a:cubicBezTo>
                    <a:pt x="11011" y="15490"/>
                    <a:pt x="11399" y="15005"/>
                    <a:pt x="11903" y="14715"/>
                  </a:cubicBezTo>
                  <a:cubicBezTo>
                    <a:pt x="12776" y="14191"/>
                    <a:pt x="13861" y="14308"/>
                    <a:pt x="14869" y="14288"/>
                  </a:cubicBezTo>
                  <a:cubicBezTo>
                    <a:pt x="15877" y="14269"/>
                    <a:pt x="17021" y="14036"/>
                    <a:pt x="17525" y="13164"/>
                  </a:cubicBezTo>
                  <a:cubicBezTo>
                    <a:pt x="17758" y="12737"/>
                    <a:pt x="17855" y="12253"/>
                    <a:pt x="17835" y="11768"/>
                  </a:cubicBezTo>
                  <a:cubicBezTo>
                    <a:pt x="17874" y="10353"/>
                    <a:pt x="17564" y="8744"/>
                    <a:pt x="16362" y="8027"/>
                  </a:cubicBezTo>
                  <a:cubicBezTo>
                    <a:pt x="15780" y="7697"/>
                    <a:pt x="15083" y="7619"/>
                    <a:pt x="14501" y="7271"/>
                  </a:cubicBezTo>
                  <a:cubicBezTo>
                    <a:pt x="13784" y="6805"/>
                    <a:pt x="13377" y="5952"/>
                    <a:pt x="13125" y="5119"/>
                  </a:cubicBezTo>
                  <a:cubicBezTo>
                    <a:pt x="12892" y="4285"/>
                    <a:pt x="12737" y="3393"/>
                    <a:pt x="12310" y="2637"/>
                  </a:cubicBezTo>
                  <a:cubicBezTo>
                    <a:pt x="10992" y="253"/>
                    <a:pt x="7677" y="1"/>
                    <a:pt x="6010" y="2172"/>
                  </a:cubicBezTo>
                  <a:cubicBezTo>
                    <a:pt x="5390" y="3006"/>
                    <a:pt x="5118" y="4014"/>
                    <a:pt x="4711" y="496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8"/>
            <p:cNvSpPr/>
            <p:nvPr/>
          </p:nvSpPr>
          <p:spPr>
            <a:xfrm>
              <a:off x="5899325" y="2201250"/>
              <a:ext cx="419250" cy="401800"/>
            </a:xfrm>
            <a:custGeom>
              <a:avLst/>
              <a:gdLst/>
              <a:ahLst/>
              <a:cxnLst/>
              <a:rect l="l" t="t" r="r" b="b"/>
              <a:pathLst>
                <a:path w="16770" h="16072" fill="none" extrusionOk="0">
                  <a:moveTo>
                    <a:pt x="4459" y="4615"/>
                  </a:moveTo>
                  <a:cubicBezTo>
                    <a:pt x="4091" y="5468"/>
                    <a:pt x="3373" y="6243"/>
                    <a:pt x="2482" y="6515"/>
                  </a:cubicBezTo>
                  <a:cubicBezTo>
                    <a:pt x="2423" y="6534"/>
                    <a:pt x="2346" y="6573"/>
                    <a:pt x="2268" y="6612"/>
                  </a:cubicBezTo>
                  <a:cubicBezTo>
                    <a:pt x="1454" y="6980"/>
                    <a:pt x="776" y="7620"/>
                    <a:pt x="368" y="8434"/>
                  </a:cubicBezTo>
                  <a:cubicBezTo>
                    <a:pt x="0" y="9306"/>
                    <a:pt x="97" y="10411"/>
                    <a:pt x="776" y="11090"/>
                  </a:cubicBezTo>
                  <a:cubicBezTo>
                    <a:pt x="1842" y="12117"/>
                    <a:pt x="3780" y="11749"/>
                    <a:pt x="4769" y="12854"/>
                  </a:cubicBezTo>
                  <a:cubicBezTo>
                    <a:pt x="5409" y="13571"/>
                    <a:pt x="5448" y="14676"/>
                    <a:pt x="6126" y="15374"/>
                  </a:cubicBezTo>
                  <a:cubicBezTo>
                    <a:pt x="6630" y="15859"/>
                    <a:pt x="7367" y="16072"/>
                    <a:pt x="8065" y="15917"/>
                  </a:cubicBezTo>
                  <a:cubicBezTo>
                    <a:pt x="8743" y="15762"/>
                    <a:pt x="9383" y="15432"/>
                    <a:pt x="9868" y="14928"/>
                  </a:cubicBezTo>
                  <a:cubicBezTo>
                    <a:pt x="10275" y="14540"/>
                    <a:pt x="10643" y="14095"/>
                    <a:pt x="11128" y="13804"/>
                  </a:cubicBezTo>
                  <a:cubicBezTo>
                    <a:pt x="11942" y="13319"/>
                    <a:pt x="12950" y="13435"/>
                    <a:pt x="13900" y="13435"/>
                  </a:cubicBezTo>
                  <a:cubicBezTo>
                    <a:pt x="14850" y="13435"/>
                    <a:pt x="15935" y="13222"/>
                    <a:pt x="16420" y="12408"/>
                  </a:cubicBezTo>
                  <a:cubicBezTo>
                    <a:pt x="16614" y="12001"/>
                    <a:pt x="16730" y="11536"/>
                    <a:pt x="16711" y="11090"/>
                  </a:cubicBezTo>
                  <a:cubicBezTo>
                    <a:pt x="16769" y="9771"/>
                    <a:pt x="16478" y="8240"/>
                    <a:pt x="15354" y="7581"/>
                  </a:cubicBezTo>
                  <a:cubicBezTo>
                    <a:pt x="14811" y="7251"/>
                    <a:pt x="14133" y="7174"/>
                    <a:pt x="13609" y="6844"/>
                  </a:cubicBezTo>
                  <a:cubicBezTo>
                    <a:pt x="12931" y="6418"/>
                    <a:pt x="12562" y="5604"/>
                    <a:pt x="12330" y="4828"/>
                  </a:cubicBezTo>
                  <a:cubicBezTo>
                    <a:pt x="12116" y="4033"/>
                    <a:pt x="11981" y="3200"/>
                    <a:pt x="11593" y="2482"/>
                  </a:cubicBezTo>
                  <a:cubicBezTo>
                    <a:pt x="10372" y="253"/>
                    <a:pt x="7270" y="1"/>
                    <a:pt x="5700" y="1998"/>
                  </a:cubicBezTo>
                  <a:cubicBezTo>
                    <a:pt x="5099" y="2773"/>
                    <a:pt x="4847" y="3723"/>
                    <a:pt x="4459" y="461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8"/>
            <p:cNvSpPr/>
            <p:nvPr/>
          </p:nvSpPr>
          <p:spPr>
            <a:xfrm>
              <a:off x="5914350" y="2214350"/>
              <a:ext cx="391625" cy="375625"/>
            </a:xfrm>
            <a:custGeom>
              <a:avLst/>
              <a:gdLst/>
              <a:ahLst/>
              <a:cxnLst/>
              <a:rect l="l" t="t" r="r" b="b"/>
              <a:pathLst>
                <a:path w="15665" h="15025" fill="none" extrusionOk="0">
                  <a:moveTo>
                    <a:pt x="4207" y="4304"/>
                  </a:moveTo>
                  <a:cubicBezTo>
                    <a:pt x="3858" y="5118"/>
                    <a:pt x="3179" y="5758"/>
                    <a:pt x="2346" y="6068"/>
                  </a:cubicBezTo>
                  <a:cubicBezTo>
                    <a:pt x="2268" y="6088"/>
                    <a:pt x="2210" y="6107"/>
                    <a:pt x="2152" y="6146"/>
                  </a:cubicBezTo>
                  <a:cubicBezTo>
                    <a:pt x="1377" y="6475"/>
                    <a:pt x="737" y="7076"/>
                    <a:pt x="349" y="7832"/>
                  </a:cubicBezTo>
                  <a:cubicBezTo>
                    <a:pt x="0" y="8647"/>
                    <a:pt x="78" y="9693"/>
                    <a:pt x="717" y="10314"/>
                  </a:cubicBezTo>
                  <a:cubicBezTo>
                    <a:pt x="1687" y="11283"/>
                    <a:pt x="3528" y="10973"/>
                    <a:pt x="4440" y="12000"/>
                  </a:cubicBezTo>
                  <a:cubicBezTo>
                    <a:pt x="5040" y="12679"/>
                    <a:pt x="5060" y="13726"/>
                    <a:pt x="5680" y="14365"/>
                  </a:cubicBezTo>
                  <a:cubicBezTo>
                    <a:pt x="6165" y="14831"/>
                    <a:pt x="6843" y="15024"/>
                    <a:pt x="7483" y="14908"/>
                  </a:cubicBezTo>
                  <a:cubicBezTo>
                    <a:pt x="8123" y="14753"/>
                    <a:pt x="8724" y="14443"/>
                    <a:pt x="9189" y="13978"/>
                  </a:cubicBezTo>
                  <a:cubicBezTo>
                    <a:pt x="9577" y="13629"/>
                    <a:pt x="9906" y="13202"/>
                    <a:pt x="10352" y="12950"/>
                  </a:cubicBezTo>
                  <a:cubicBezTo>
                    <a:pt x="11128" y="12504"/>
                    <a:pt x="12078" y="12621"/>
                    <a:pt x="12969" y="12621"/>
                  </a:cubicBezTo>
                  <a:cubicBezTo>
                    <a:pt x="13861" y="12621"/>
                    <a:pt x="14869" y="12427"/>
                    <a:pt x="15315" y="11671"/>
                  </a:cubicBezTo>
                  <a:cubicBezTo>
                    <a:pt x="15509" y="11283"/>
                    <a:pt x="15606" y="10857"/>
                    <a:pt x="15606" y="10430"/>
                  </a:cubicBezTo>
                  <a:cubicBezTo>
                    <a:pt x="15664" y="9209"/>
                    <a:pt x="15412" y="7794"/>
                    <a:pt x="14346" y="7154"/>
                  </a:cubicBezTo>
                  <a:cubicBezTo>
                    <a:pt x="13842" y="6844"/>
                    <a:pt x="13241" y="6766"/>
                    <a:pt x="12737" y="6456"/>
                  </a:cubicBezTo>
                  <a:cubicBezTo>
                    <a:pt x="12097" y="6029"/>
                    <a:pt x="11767" y="5273"/>
                    <a:pt x="11554" y="4537"/>
                  </a:cubicBezTo>
                  <a:cubicBezTo>
                    <a:pt x="11341" y="3800"/>
                    <a:pt x="11244" y="3044"/>
                    <a:pt x="10876" y="2365"/>
                  </a:cubicBezTo>
                  <a:cubicBezTo>
                    <a:pt x="9751" y="252"/>
                    <a:pt x="6824" y="0"/>
                    <a:pt x="5351" y="1881"/>
                  </a:cubicBezTo>
                  <a:cubicBezTo>
                    <a:pt x="4808" y="2579"/>
                    <a:pt x="4575" y="3470"/>
                    <a:pt x="4207" y="430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8"/>
            <p:cNvSpPr/>
            <p:nvPr/>
          </p:nvSpPr>
          <p:spPr>
            <a:xfrm>
              <a:off x="5929375" y="2227925"/>
              <a:ext cx="364950" cy="349450"/>
            </a:xfrm>
            <a:custGeom>
              <a:avLst/>
              <a:gdLst/>
              <a:ahLst/>
              <a:cxnLst/>
              <a:rect l="l" t="t" r="r" b="b"/>
              <a:pathLst>
                <a:path w="14598" h="13978" fill="none" extrusionOk="0">
                  <a:moveTo>
                    <a:pt x="3935" y="3974"/>
                  </a:moveTo>
                  <a:cubicBezTo>
                    <a:pt x="3625" y="4730"/>
                    <a:pt x="2986" y="5312"/>
                    <a:pt x="2210" y="5603"/>
                  </a:cubicBezTo>
                  <a:cubicBezTo>
                    <a:pt x="2133" y="5603"/>
                    <a:pt x="2074" y="5642"/>
                    <a:pt x="2016" y="5661"/>
                  </a:cubicBezTo>
                  <a:cubicBezTo>
                    <a:pt x="1280" y="5971"/>
                    <a:pt x="698" y="6533"/>
                    <a:pt x="330" y="7231"/>
                  </a:cubicBezTo>
                  <a:cubicBezTo>
                    <a:pt x="0" y="7987"/>
                    <a:pt x="58" y="8956"/>
                    <a:pt x="640" y="9538"/>
                  </a:cubicBezTo>
                  <a:cubicBezTo>
                    <a:pt x="1551" y="10449"/>
                    <a:pt x="3257" y="10178"/>
                    <a:pt x="4110" y="11147"/>
                  </a:cubicBezTo>
                  <a:cubicBezTo>
                    <a:pt x="4653" y="11767"/>
                    <a:pt x="4672" y="12737"/>
                    <a:pt x="5234" y="13338"/>
                  </a:cubicBezTo>
                  <a:cubicBezTo>
                    <a:pt x="5680" y="13784"/>
                    <a:pt x="6320" y="13977"/>
                    <a:pt x="6921" y="13861"/>
                  </a:cubicBezTo>
                  <a:cubicBezTo>
                    <a:pt x="7522" y="13725"/>
                    <a:pt x="8084" y="13435"/>
                    <a:pt x="8530" y="13008"/>
                  </a:cubicBezTo>
                  <a:cubicBezTo>
                    <a:pt x="8879" y="12679"/>
                    <a:pt x="9208" y="12291"/>
                    <a:pt x="9635" y="12058"/>
                  </a:cubicBezTo>
                  <a:cubicBezTo>
                    <a:pt x="10352" y="11651"/>
                    <a:pt x="11225" y="11767"/>
                    <a:pt x="12058" y="11767"/>
                  </a:cubicBezTo>
                  <a:cubicBezTo>
                    <a:pt x="12872" y="11787"/>
                    <a:pt x="13822" y="11612"/>
                    <a:pt x="14249" y="10914"/>
                  </a:cubicBezTo>
                  <a:cubicBezTo>
                    <a:pt x="14443" y="10566"/>
                    <a:pt x="14520" y="10158"/>
                    <a:pt x="14520" y="9771"/>
                  </a:cubicBezTo>
                  <a:cubicBezTo>
                    <a:pt x="14598" y="8627"/>
                    <a:pt x="14365" y="7289"/>
                    <a:pt x="13396" y="6688"/>
                  </a:cubicBezTo>
                  <a:cubicBezTo>
                    <a:pt x="12931" y="6417"/>
                    <a:pt x="12349" y="6339"/>
                    <a:pt x="11884" y="6029"/>
                  </a:cubicBezTo>
                  <a:cubicBezTo>
                    <a:pt x="11302" y="5642"/>
                    <a:pt x="10992" y="4944"/>
                    <a:pt x="10798" y="4246"/>
                  </a:cubicBezTo>
                  <a:cubicBezTo>
                    <a:pt x="10624" y="3567"/>
                    <a:pt x="10527" y="2850"/>
                    <a:pt x="10197" y="2210"/>
                  </a:cubicBezTo>
                  <a:cubicBezTo>
                    <a:pt x="9150" y="252"/>
                    <a:pt x="6436" y="0"/>
                    <a:pt x="5060" y="1726"/>
                  </a:cubicBezTo>
                  <a:cubicBezTo>
                    <a:pt x="4517" y="2385"/>
                    <a:pt x="4284" y="3199"/>
                    <a:pt x="3935" y="39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8"/>
            <p:cNvSpPr/>
            <p:nvPr/>
          </p:nvSpPr>
          <p:spPr>
            <a:xfrm>
              <a:off x="5943900" y="2241000"/>
              <a:ext cx="337350" cy="323300"/>
            </a:xfrm>
            <a:custGeom>
              <a:avLst/>
              <a:gdLst/>
              <a:ahLst/>
              <a:cxnLst/>
              <a:rect l="l" t="t" r="r" b="b"/>
              <a:pathLst>
                <a:path w="13494" h="12932" fill="none" extrusionOk="0">
                  <a:moveTo>
                    <a:pt x="3703" y="3645"/>
                  </a:moveTo>
                  <a:cubicBezTo>
                    <a:pt x="3393" y="4362"/>
                    <a:pt x="2812" y="4905"/>
                    <a:pt x="2075" y="5138"/>
                  </a:cubicBezTo>
                  <a:cubicBezTo>
                    <a:pt x="2017" y="5157"/>
                    <a:pt x="1959" y="5177"/>
                    <a:pt x="1901" y="5215"/>
                  </a:cubicBezTo>
                  <a:cubicBezTo>
                    <a:pt x="1222" y="5487"/>
                    <a:pt x="679" y="5991"/>
                    <a:pt x="330" y="6650"/>
                  </a:cubicBezTo>
                  <a:cubicBezTo>
                    <a:pt x="1" y="7328"/>
                    <a:pt x="78" y="8240"/>
                    <a:pt x="602" y="8782"/>
                  </a:cubicBezTo>
                  <a:cubicBezTo>
                    <a:pt x="1435" y="9635"/>
                    <a:pt x="3006" y="9383"/>
                    <a:pt x="3781" y="10295"/>
                  </a:cubicBezTo>
                  <a:cubicBezTo>
                    <a:pt x="4285" y="10876"/>
                    <a:pt x="4285" y="11768"/>
                    <a:pt x="4808" y="12349"/>
                  </a:cubicBezTo>
                  <a:cubicBezTo>
                    <a:pt x="5216" y="12757"/>
                    <a:pt x="5797" y="12931"/>
                    <a:pt x="6359" y="12834"/>
                  </a:cubicBezTo>
                  <a:cubicBezTo>
                    <a:pt x="6921" y="12718"/>
                    <a:pt x="7426" y="12466"/>
                    <a:pt x="7852" y="12059"/>
                  </a:cubicBezTo>
                  <a:cubicBezTo>
                    <a:pt x="8162" y="11729"/>
                    <a:pt x="8492" y="11438"/>
                    <a:pt x="8879" y="11186"/>
                  </a:cubicBezTo>
                  <a:cubicBezTo>
                    <a:pt x="9539" y="10837"/>
                    <a:pt x="10353" y="10934"/>
                    <a:pt x="11128" y="10954"/>
                  </a:cubicBezTo>
                  <a:cubicBezTo>
                    <a:pt x="11884" y="10973"/>
                    <a:pt x="12757" y="10818"/>
                    <a:pt x="13164" y="10178"/>
                  </a:cubicBezTo>
                  <a:cubicBezTo>
                    <a:pt x="13338" y="9849"/>
                    <a:pt x="13435" y="9480"/>
                    <a:pt x="13435" y="9112"/>
                  </a:cubicBezTo>
                  <a:cubicBezTo>
                    <a:pt x="13493" y="8065"/>
                    <a:pt x="13299" y="6824"/>
                    <a:pt x="12408" y="6262"/>
                  </a:cubicBezTo>
                  <a:cubicBezTo>
                    <a:pt x="11981" y="5991"/>
                    <a:pt x="11438" y="5913"/>
                    <a:pt x="11031" y="5642"/>
                  </a:cubicBezTo>
                  <a:cubicBezTo>
                    <a:pt x="10489" y="5274"/>
                    <a:pt x="10198" y="4614"/>
                    <a:pt x="10043" y="3975"/>
                  </a:cubicBezTo>
                  <a:cubicBezTo>
                    <a:pt x="9868" y="3335"/>
                    <a:pt x="9791" y="2676"/>
                    <a:pt x="9480" y="2094"/>
                  </a:cubicBezTo>
                  <a:cubicBezTo>
                    <a:pt x="8550" y="253"/>
                    <a:pt x="6049" y="1"/>
                    <a:pt x="4750" y="1590"/>
                  </a:cubicBezTo>
                  <a:cubicBezTo>
                    <a:pt x="4266" y="2191"/>
                    <a:pt x="4033" y="2947"/>
                    <a:pt x="3703" y="36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8"/>
            <p:cNvSpPr/>
            <p:nvPr/>
          </p:nvSpPr>
          <p:spPr>
            <a:xfrm>
              <a:off x="5958450" y="2253600"/>
              <a:ext cx="311175" cy="297600"/>
            </a:xfrm>
            <a:custGeom>
              <a:avLst/>
              <a:gdLst/>
              <a:ahLst/>
              <a:cxnLst/>
              <a:rect l="l" t="t" r="r" b="b"/>
              <a:pathLst>
                <a:path w="12447" h="11904" fill="none" extrusionOk="0">
                  <a:moveTo>
                    <a:pt x="3470" y="3354"/>
                  </a:moveTo>
                  <a:cubicBezTo>
                    <a:pt x="3180" y="3994"/>
                    <a:pt x="2617" y="4498"/>
                    <a:pt x="1958" y="4711"/>
                  </a:cubicBezTo>
                  <a:cubicBezTo>
                    <a:pt x="1900" y="4731"/>
                    <a:pt x="1842" y="4750"/>
                    <a:pt x="1784" y="4770"/>
                  </a:cubicBezTo>
                  <a:cubicBezTo>
                    <a:pt x="1163" y="5022"/>
                    <a:pt x="659" y="5487"/>
                    <a:pt x="330" y="6068"/>
                  </a:cubicBezTo>
                  <a:cubicBezTo>
                    <a:pt x="0" y="6708"/>
                    <a:pt x="97" y="7484"/>
                    <a:pt x="562" y="8046"/>
                  </a:cubicBezTo>
                  <a:cubicBezTo>
                    <a:pt x="1319" y="8841"/>
                    <a:pt x="2772" y="8627"/>
                    <a:pt x="3470" y="9461"/>
                  </a:cubicBezTo>
                  <a:cubicBezTo>
                    <a:pt x="3916" y="10004"/>
                    <a:pt x="3916" y="10837"/>
                    <a:pt x="4381" y="11361"/>
                  </a:cubicBezTo>
                  <a:cubicBezTo>
                    <a:pt x="4750" y="11729"/>
                    <a:pt x="5293" y="11904"/>
                    <a:pt x="5816" y="11826"/>
                  </a:cubicBezTo>
                  <a:cubicBezTo>
                    <a:pt x="6320" y="11729"/>
                    <a:pt x="6805" y="11497"/>
                    <a:pt x="7192" y="11148"/>
                  </a:cubicBezTo>
                  <a:cubicBezTo>
                    <a:pt x="7483" y="10837"/>
                    <a:pt x="7793" y="10566"/>
                    <a:pt x="8162" y="10353"/>
                  </a:cubicBezTo>
                  <a:cubicBezTo>
                    <a:pt x="8782" y="10023"/>
                    <a:pt x="9519" y="10120"/>
                    <a:pt x="10217" y="10159"/>
                  </a:cubicBezTo>
                  <a:cubicBezTo>
                    <a:pt x="10915" y="10178"/>
                    <a:pt x="11729" y="10043"/>
                    <a:pt x="12097" y="9461"/>
                  </a:cubicBezTo>
                  <a:cubicBezTo>
                    <a:pt x="12272" y="9170"/>
                    <a:pt x="12349" y="8821"/>
                    <a:pt x="12369" y="8492"/>
                  </a:cubicBezTo>
                  <a:cubicBezTo>
                    <a:pt x="12446" y="7522"/>
                    <a:pt x="12272" y="6379"/>
                    <a:pt x="11457" y="5855"/>
                  </a:cubicBezTo>
                  <a:cubicBezTo>
                    <a:pt x="11070" y="5623"/>
                    <a:pt x="10585" y="5526"/>
                    <a:pt x="10197" y="5274"/>
                  </a:cubicBezTo>
                  <a:cubicBezTo>
                    <a:pt x="9693" y="4925"/>
                    <a:pt x="9441" y="4324"/>
                    <a:pt x="9306" y="3723"/>
                  </a:cubicBezTo>
                  <a:cubicBezTo>
                    <a:pt x="9150" y="3141"/>
                    <a:pt x="9092" y="2521"/>
                    <a:pt x="8821" y="1978"/>
                  </a:cubicBezTo>
                  <a:cubicBezTo>
                    <a:pt x="7987" y="291"/>
                    <a:pt x="5661" y="1"/>
                    <a:pt x="4459" y="1474"/>
                  </a:cubicBezTo>
                  <a:cubicBezTo>
                    <a:pt x="3994" y="2017"/>
                    <a:pt x="3781" y="2715"/>
                    <a:pt x="3470" y="335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8"/>
            <p:cNvSpPr/>
            <p:nvPr/>
          </p:nvSpPr>
          <p:spPr>
            <a:xfrm>
              <a:off x="5973950" y="2267175"/>
              <a:ext cx="283075" cy="271425"/>
            </a:xfrm>
            <a:custGeom>
              <a:avLst/>
              <a:gdLst/>
              <a:ahLst/>
              <a:cxnLst/>
              <a:rect l="l" t="t" r="r" b="b"/>
              <a:pathLst>
                <a:path w="11323" h="10857" fill="none" extrusionOk="0">
                  <a:moveTo>
                    <a:pt x="3199" y="3025"/>
                  </a:moveTo>
                  <a:cubicBezTo>
                    <a:pt x="2928" y="3606"/>
                    <a:pt x="2424" y="4052"/>
                    <a:pt x="1804" y="4246"/>
                  </a:cubicBezTo>
                  <a:cubicBezTo>
                    <a:pt x="1745" y="4246"/>
                    <a:pt x="1707" y="4265"/>
                    <a:pt x="1648" y="4285"/>
                  </a:cubicBezTo>
                  <a:cubicBezTo>
                    <a:pt x="1086" y="4498"/>
                    <a:pt x="602" y="4924"/>
                    <a:pt x="311" y="5467"/>
                  </a:cubicBezTo>
                  <a:cubicBezTo>
                    <a:pt x="1" y="6029"/>
                    <a:pt x="59" y="6747"/>
                    <a:pt x="485" y="7251"/>
                  </a:cubicBezTo>
                  <a:cubicBezTo>
                    <a:pt x="1164" y="7987"/>
                    <a:pt x="2482" y="7813"/>
                    <a:pt x="3122" y="8588"/>
                  </a:cubicBezTo>
                  <a:cubicBezTo>
                    <a:pt x="3529" y="9092"/>
                    <a:pt x="3509" y="9849"/>
                    <a:pt x="3936" y="10333"/>
                  </a:cubicBezTo>
                  <a:cubicBezTo>
                    <a:pt x="4266" y="10682"/>
                    <a:pt x="4750" y="10857"/>
                    <a:pt x="5235" y="10779"/>
                  </a:cubicBezTo>
                  <a:cubicBezTo>
                    <a:pt x="5700" y="10701"/>
                    <a:pt x="6127" y="10488"/>
                    <a:pt x="6495" y="10178"/>
                  </a:cubicBezTo>
                  <a:cubicBezTo>
                    <a:pt x="6747" y="9907"/>
                    <a:pt x="7057" y="9655"/>
                    <a:pt x="7367" y="9461"/>
                  </a:cubicBezTo>
                  <a:cubicBezTo>
                    <a:pt x="7949" y="9170"/>
                    <a:pt x="8627" y="9286"/>
                    <a:pt x="9267" y="9306"/>
                  </a:cubicBezTo>
                  <a:cubicBezTo>
                    <a:pt x="9907" y="9344"/>
                    <a:pt x="10644" y="9228"/>
                    <a:pt x="10992" y="8705"/>
                  </a:cubicBezTo>
                  <a:cubicBezTo>
                    <a:pt x="11148" y="8433"/>
                    <a:pt x="11225" y="8123"/>
                    <a:pt x="11225" y="7832"/>
                  </a:cubicBezTo>
                  <a:cubicBezTo>
                    <a:pt x="11322" y="6941"/>
                    <a:pt x="11186" y="5894"/>
                    <a:pt x="10430" y="5409"/>
                  </a:cubicBezTo>
                  <a:cubicBezTo>
                    <a:pt x="10081" y="5157"/>
                    <a:pt x="9635" y="5099"/>
                    <a:pt x="9287" y="4847"/>
                  </a:cubicBezTo>
                  <a:cubicBezTo>
                    <a:pt x="8841" y="4517"/>
                    <a:pt x="8627" y="3975"/>
                    <a:pt x="8511" y="3432"/>
                  </a:cubicBezTo>
                  <a:cubicBezTo>
                    <a:pt x="8375" y="2889"/>
                    <a:pt x="8317" y="2327"/>
                    <a:pt x="8085" y="1842"/>
                  </a:cubicBezTo>
                  <a:cubicBezTo>
                    <a:pt x="7348" y="272"/>
                    <a:pt x="5235" y="0"/>
                    <a:pt x="4110" y="1299"/>
                  </a:cubicBezTo>
                  <a:cubicBezTo>
                    <a:pt x="3684" y="1803"/>
                    <a:pt x="3471" y="2443"/>
                    <a:pt x="3199" y="302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8"/>
            <p:cNvSpPr/>
            <p:nvPr/>
          </p:nvSpPr>
          <p:spPr>
            <a:xfrm>
              <a:off x="5988500" y="2280750"/>
              <a:ext cx="255900" cy="244775"/>
            </a:xfrm>
            <a:custGeom>
              <a:avLst/>
              <a:gdLst/>
              <a:ahLst/>
              <a:cxnLst/>
              <a:rect l="l" t="t" r="r" b="b"/>
              <a:pathLst>
                <a:path w="10236" h="9791" fill="none" extrusionOk="0">
                  <a:moveTo>
                    <a:pt x="2947" y="2695"/>
                  </a:moveTo>
                  <a:cubicBezTo>
                    <a:pt x="2695" y="3218"/>
                    <a:pt x="2230" y="3606"/>
                    <a:pt x="1667" y="3781"/>
                  </a:cubicBezTo>
                  <a:cubicBezTo>
                    <a:pt x="1629" y="3781"/>
                    <a:pt x="1570" y="3800"/>
                    <a:pt x="1532" y="3819"/>
                  </a:cubicBezTo>
                  <a:cubicBezTo>
                    <a:pt x="1008" y="3994"/>
                    <a:pt x="562" y="4362"/>
                    <a:pt x="291" y="4847"/>
                  </a:cubicBezTo>
                  <a:cubicBezTo>
                    <a:pt x="0" y="5370"/>
                    <a:pt x="58" y="6010"/>
                    <a:pt x="427" y="6475"/>
                  </a:cubicBezTo>
                  <a:cubicBezTo>
                    <a:pt x="1028" y="7154"/>
                    <a:pt x="2230" y="7018"/>
                    <a:pt x="2792" y="7735"/>
                  </a:cubicBezTo>
                  <a:cubicBezTo>
                    <a:pt x="3141" y="8181"/>
                    <a:pt x="3121" y="8879"/>
                    <a:pt x="3509" y="9325"/>
                  </a:cubicBezTo>
                  <a:cubicBezTo>
                    <a:pt x="3800" y="9635"/>
                    <a:pt x="4226" y="9790"/>
                    <a:pt x="4653" y="9732"/>
                  </a:cubicBezTo>
                  <a:cubicBezTo>
                    <a:pt x="5079" y="9674"/>
                    <a:pt x="5486" y="9499"/>
                    <a:pt x="5816" y="9209"/>
                  </a:cubicBezTo>
                  <a:cubicBezTo>
                    <a:pt x="6049" y="8976"/>
                    <a:pt x="6320" y="8763"/>
                    <a:pt x="6630" y="8588"/>
                  </a:cubicBezTo>
                  <a:cubicBezTo>
                    <a:pt x="7134" y="8336"/>
                    <a:pt x="7755" y="8433"/>
                    <a:pt x="8336" y="8472"/>
                  </a:cubicBezTo>
                  <a:cubicBezTo>
                    <a:pt x="8918" y="8511"/>
                    <a:pt x="9577" y="8433"/>
                    <a:pt x="9906" y="7948"/>
                  </a:cubicBezTo>
                  <a:cubicBezTo>
                    <a:pt x="10042" y="7716"/>
                    <a:pt x="10139" y="7444"/>
                    <a:pt x="10139" y="7154"/>
                  </a:cubicBezTo>
                  <a:cubicBezTo>
                    <a:pt x="10236" y="6359"/>
                    <a:pt x="10120" y="5428"/>
                    <a:pt x="9461" y="4963"/>
                  </a:cubicBezTo>
                  <a:cubicBezTo>
                    <a:pt x="9150" y="4750"/>
                    <a:pt x="8743" y="4672"/>
                    <a:pt x="8433" y="4440"/>
                  </a:cubicBezTo>
                  <a:cubicBezTo>
                    <a:pt x="8065" y="4110"/>
                    <a:pt x="7813" y="3645"/>
                    <a:pt x="7755" y="3160"/>
                  </a:cubicBezTo>
                  <a:cubicBezTo>
                    <a:pt x="7677" y="2656"/>
                    <a:pt x="7561" y="2171"/>
                    <a:pt x="7386" y="1706"/>
                  </a:cubicBezTo>
                  <a:cubicBezTo>
                    <a:pt x="6747" y="272"/>
                    <a:pt x="4847" y="0"/>
                    <a:pt x="3819" y="1163"/>
                  </a:cubicBezTo>
                  <a:cubicBezTo>
                    <a:pt x="3412" y="1590"/>
                    <a:pt x="3218" y="2171"/>
                    <a:pt x="2947" y="269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8"/>
            <p:cNvSpPr/>
            <p:nvPr/>
          </p:nvSpPr>
          <p:spPr>
            <a:xfrm>
              <a:off x="6003525" y="2293825"/>
              <a:ext cx="228275" cy="219100"/>
            </a:xfrm>
            <a:custGeom>
              <a:avLst/>
              <a:gdLst/>
              <a:ahLst/>
              <a:cxnLst/>
              <a:rect l="l" t="t" r="r" b="b"/>
              <a:pathLst>
                <a:path w="9131" h="8764" fill="none" extrusionOk="0">
                  <a:moveTo>
                    <a:pt x="2695" y="2385"/>
                  </a:moveTo>
                  <a:cubicBezTo>
                    <a:pt x="2443" y="2850"/>
                    <a:pt x="2016" y="3180"/>
                    <a:pt x="1512" y="3316"/>
                  </a:cubicBezTo>
                  <a:cubicBezTo>
                    <a:pt x="1473" y="3316"/>
                    <a:pt x="1435" y="3335"/>
                    <a:pt x="1396" y="3354"/>
                  </a:cubicBezTo>
                  <a:cubicBezTo>
                    <a:pt x="931" y="3510"/>
                    <a:pt x="524" y="3839"/>
                    <a:pt x="272" y="4266"/>
                  </a:cubicBezTo>
                  <a:cubicBezTo>
                    <a:pt x="0" y="4711"/>
                    <a:pt x="39" y="5293"/>
                    <a:pt x="368" y="5720"/>
                  </a:cubicBezTo>
                  <a:cubicBezTo>
                    <a:pt x="892" y="6320"/>
                    <a:pt x="1958" y="6224"/>
                    <a:pt x="2443" y="6883"/>
                  </a:cubicBezTo>
                  <a:cubicBezTo>
                    <a:pt x="2772" y="7290"/>
                    <a:pt x="2734" y="7910"/>
                    <a:pt x="3063" y="8317"/>
                  </a:cubicBezTo>
                  <a:cubicBezTo>
                    <a:pt x="3315" y="8608"/>
                    <a:pt x="3703" y="8763"/>
                    <a:pt x="4091" y="8705"/>
                  </a:cubicBezTo>
                  <a:cubicBezTo>
                    <a:pt x="4478" y="8666"/>
                    <a:pt x="4827" y="8511"/>
                    <a:pt x="5118" y="8259"/>
                  </a:cubicBezTo>
                  <a:cubicBezTo>
                    <a:pt x="5351" y="8046"/>
                    <a:pt x="5583" y="7871"/>
                    <a:pt x="5855" y="7716"/>
                  </a:cubicBezTo>
                  <a:cubicBezTo>
                    <a:pt x="6320" y="7503"/>
                    <a:pt x="6863" y="7600"/>
                    <a:pt x="7386" y="7639"/>
                  </a:cubicBezTo>
                  <a:cubicBezTo>
                    <a:pt x="7910" y="7697"/>
                    <a:pt x="8511" y="7639"/>
                    <a:pt x="8801" y="7212"/>
                  </a:cubicBezTo>
                  <a:cubicBezTo>
                    <a:pt x="8937" y="6999"/>
                    <a:pt x="9015" y="6747"/>
                    <a:pt x="9034" y="6514"/>
                  </a:cubicBezTo>
                  <a:cubicBezTo>
                    <a:pt x="9131" y="5778"/>
                    <a:pt x="9053" y="4944"/>
                    <a:pt x="8452" y="4537"/>
                  </a:cubicBezTo>
                  <a:cubicBezTo>
                    <a:pt x="8181" y="4324"/>
                    <a:pt x="7832" y="4246"/>
                    <a:pt x="7561" y="4052"/>
                  </a:cubicBezTo>
                  <a:cubicBezTo>
                    <a:pt x="7212" y="3742"/>
                    <a:pt x="7018" y="3316"/>
                    <a:pt x="6960" y="2870"/>
                  </a:cubicBezTo>
                  <a:cubicBezTo>
                    <a:pt x="6902" y="2424"/>
                    <a:pt x="6805" y="1997"/>
                    <a:pt x="6669" y="1571"/>
                  </a:cubicBezTo>
                  <a:cubicBezTo>
                    <a:pt x="6107" y="291"/>
                    <a:pt x="4440" y="1"/>
                    <a:pt x="3470" y="1028"/>
                  </a:cubicBezTo>
                  <a:cubicBezTo>
                    <a:pt x="3121" y="1416"/>
                    <a:pt x="2947" y="1939"/>
                    <a:pt x="2695" y="238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8"/>
            <p:cNvSpPr/>
            <p:nvPr/>
          </p:nvSpPr>
          <p:spPr>
            <a:xfrm>
              <a:off x="6018550" y="2306925"/>
              <a:ext cx="201150" cy="192900"/>
            </a:xfrm>
            <a:custGeom>
              <a:avLst/>
              <a:gdLst/>
              <a:ahLst/>
              <a:cxnLst/>
              <a:rect l="l" t="t" r="r" b="b"/>
              <a:pathLst>
                <a:path w="8046" h="7716" fill="none" extrusionOk="0">
                  <a:moveTo>
                    <a:pt x="2423" y="2074"/>
                  </a:moveTo>
                  <a:cubicBezTo>
                    <a:pt x="2210" y="2462"/>
                    <a:pt x="1822" y="2753"/>
                    <a:pt x="1377" y="2869"/>
                  </a:cubicBezTo>
                  <a:cubicBezTo>
                    <a:pt x="1338" y="2869"/>
                    <a:pt x="1299" y="2889"/>
                    <a:pt x="1280" y="2889"/>
                  </a:cubicBezTo>
                  <a:cubicBezTo>
                    <a:pt x="853" y="3024"/>
                    <a:pt x="485" y="3296"/>
                    <a:pt x="252" y="3664"/>
                  </a:cubicBezTo>
                  <a:cubicBezTo>
                    <a:pt x="0" y="4071"/>
                    <a:pt x="20" y="4575"/>
                    <a:pt x="291" y="4963"/>
                  </a:cubicBezTo>
                  <a:cubicBezTo>
                    <a:pt x="737" y="5506"/>
                    <a:pt x="1706" y="5448"/>
                    <a:pt x="2113" y="6029"/>
                  </a:cubicBezTo>
                  <a:cubicBezTo>
                    <a:pt x="2385" y="6417"/>
                    <a:pt x="2326" y="6940"/>
                    <a:pt x="2617" y="7309"/>
                  </a:cubicBezTo>
                  <a:cubicBezTo>
                    <a:pt x="2830" y="7580"/>
                    <a:pt x="3160" y="7716"/>
                    <a:pt x="3509" y="7696"/>
                  </a:cubicBezTo>
                  <a:cubicBezTo>
                    <a:pt x="3858" y="7658"/>
                    <a:pt x="4168" y="7522"/>
                    <a:pt x="4440" y="7309"/>
                  </a:cubicBezTo>
                  <a:cubicBezTo>
                    <a:pt x="4633" y="7134"/>
                    <a:pt x="4866" y="6979"/>
                    <a:pt x="5099" y="6863"/>
                  </a:cubicBezTo>
                  <a:cubicBezTo>
                    <a:pt x="5525" y="6669"/>
                    <a:pt x="6010" y="6785"/>
                    <a:pt x="6456" y="6824"/>
                  </a:cubicBezTo>
                  <a:cubicBezTo>
                    <a:pt x="6921" y="6882"/>
                    <a:pt x="7444" y="6843"/>
                    <a:pt x="7716" y="6475"/>
                  </a:cubicBezTo>
                  <a:cubicBezTo>
                    <a:pt x="7832" y="6301"/>
                    <a:pt x="7910" y="6087"/>
                    <a:pt x="7929" y="5874"/>
                  </a:cubicBezTo>
                  <a:cubicBezTo>
                    <a:pt x="8045" y="5234"/>
                    <a:pt x="7987" y="4498"/>
                    <a:pt x="7483" y="4110"/>
                  </a:cubicBezTo>
                  <a:cubicBezTo>
                    <a:pt x="7231" y="3916"/>
                    <a:pt x="6921" y="3839"/>
                    <a:pt x="6688" y="3664"/>
                  </a:cubicBezTo>
                  <a:cubicBezTo>
                    <a:pt x="6398" y="3373"/>
                    <a:pt x="6223" y="3005"/>
                    <a:pt x="6204" y="2617"/>
                  </a:cubicBezTo>
                  <a:cubicBezTo>
                    <a:pt x="6165" y="2210"/>
                    <a:pt x="6087" y="1822"/>
                    <a:pt x="5971" y="1454"/>
                  </a:cubicBezTo>
                  <a:cubicBezTo>
                    <a:pt x="5525" y="291"/>
                    <a:pt x="4032" y="0"/>
                    <a:pt x="3160" y="892"/>
                  </a:cubicBezTo>
                  <a:cubicBezTo>
                    <a:pt x="2850" y="1221"/>
                    <a:pt x="2675" y="1667"/>
                    <a:pt x="2423" y="20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8"/>
            <p:cNvSpPr/>
            <p:nvPr/>
          </p:nvSpPr>
          <p:spPr>
            <a:xfrm>
              <a:off x="6033575" y="2320000"/>
              <a:ext cx="173525" cy="167225"/>
            </a:xfrm>
            <a:custGeom>
              <a:avLst/>
              <a:gdLst/>
              <a:ahLst/>
              <a:cxnLst/>
              <a:rect l="l" t="t" r="r" b="b"/>
              <a:pathLst>
                <a:path w="6941" h="6689" fill="none" extrusionOk="0">
                  <a:moveTo>
                    <a:pt x="2171" y="1745"/>
                  </a:moveTo>
                  <a:cubicBezTo>
                    <a:pt x="1958" y="2094"/>
                    <a:pt x="1629" y="2327"/>
                    <a:pt x="1241" y="2424"/>
                  </a:cubicBezTo>
                  <a:cubicBezTo>
                    <a:pt x="1202" y="2424"/>
                    <a:pt x="1163" y="2424"/>
                    <a:pt x="1144" y="2443"/>
                  </a:cubicBezTo>
                  <a:cubicBezTo>
                    <a:pt x="776" y="2540"/>
                    <a:pt x="446" y="2753"/>
                    <a:pt x="233" y="3083"/>
                  </a:cubicBezTo>
                  <a:cubicBezTo>
                    <a:pt x="0" y="3412"/>
                    <a:pt x="0" y="3858"/>
                    <a:pt x="233" y="4188"/>
                  </a:cubicBezTo>
                  <a:cubicBezTo>
                    <a:pt x="601" y="4692"/>
                    <a:pt x="1454" y="4673"/>
                    <a:pt x="1784" y="5196"/>
                  </a:cubicBezTo>
                  <a:cubicBezTo>
                    <a:pt x="1997" y="5526"/>
                    <a:pt x="1939" y="5991"/>
                    <a:pt x="2171" y="6320"/>
                  </a:cubicBezTo>
                  <a:cubicBezTo>
                    <a:pt x="2346" y="6553"/>
                    <a:pt x="2637" y="6689"/>
                    <a:pt x="2947" y="6669"/>
                  </a:cubicBezTo>
                  <a:cubicBezTo>
                    <a:pt x="3238" y="6650"/>
                    <a:pt x="3528" y="6553"/>
                    <a:pt x="3761" y="6378"/>
                  </a:cubicBezTo>
                  <a:cubicBezTo>
                    <a:pt x="3935" y="6223"/>
                    <a:pt x="4129" y="6088"/>
                    <a:pt x="4343" y="5991"/>
                  </a:cubicBezTo>
                  <a:cubicBezTo>
                    <a:pt x="4711" y="5855"/>
                    <a:pt x="5137" y="5952"/>
                    <a:pt x="5525" y="6010"/>
                  </a:cubicBezTo>
                  <a:cubicBezTo>
                    <a:pt x="5913" y="6068"/>
                    <a:pt x="6378" y="6049"/>
                    <a:pt x="6630" y="5739"/>
                  </a:cubicBezTo>
                  <a:cubicBezTo>
                    <a:pt x="6746" y="5584"/>
                    <a:pt x="6805" y="5409"/>
                    <a:pt x="6843" y="5215"/>
                  </a:cubicBezTo>
                  <a:cubicBezTo>
                    <a:pt x="6940" y="4673"/>
                    <a:pt x="6921" y="4033"/>
                    <a:pt x="6494" y="3684"/>
                  </a:cubicBezTo>
                  <a:cubicBezTo>
                    <a:pt x="6301" y="3509"/>
                    <a:pt x="6029" y="3432"/>
                    <a:pt x="5835" y="3257"/>
                  </a:cubicBezTo>
                  <a:cubicBezTo>
                    <a:pt x="5583" y="3005"/>
                    <a:pt x="5428" y="2676"/>
                    <a:pt x="5428" y="2346"/>
                  </a:cubicBezTo>
                  <a:cubicBezTo>
                    <a:pt x="5409" y="1997"/>
                    <a:pt x="5351" y="1648"/>
                    <a:pt x="5254" y="1319"/>
                  </a:cubicBezTo>
                  <a:cubicBezTo>
                    <a:pt x="4905" y="311"/>
                    <a:pt x="3606" y="1"/>
                    <a:pt x="2830" y="757"/>
                  </a:cubicBezTo>
                  <a:cubicBezTo>
                    <a:pt x="2578" y="1047"/>
                    <a:pt x="2346" y="1396"/>
                    <a:pt x="2171" y="17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8"/>
            <p:cNvSpPr/>
            <p:nvPr/>
          </p:nvSpPr>
          <p:spPr>
            <a:xfrm>
              <a:off x="6048100" y="2333575"/>
              <a:ext cx="146875" cy="140575"/>
            </a:xfrm>
            <a:custGeom>
              <a:avLst/>
              <a:gdLst/>
              <a:ahLst/>
              <a:cxnLst/>
              <a:rect l="l" t="t" r="r" b="b"/>
              <a:pathLst>
                <a:path w="5875" h="5623" fill="none" extrusionOk="0">
                  <a:moveTo>
                    <a:pt x="1106" y="1939"/>
                  </a:moveTo>
                  <a:lnTo>
                    <a:pt x="1028" y="1958"/>
                  </a:lnTo>
                  <a:cubicBezTo>
                    <a:pt x="718" y="2016"/>
                    <a:pt x="427" y="2210"/>
                    <a:pt x="233" y="2462"/>
                  </a:cubicBezTo>
                  <a:cubicBezTo>
                    <a:pt x="20" y="2734"/>
                    <a:pt x="1" y="3121"/>
                    <a:pt x="195" y="3412"/>
                  </a:cubicBezTo>
                  <a:cubicBezTo>
                    <a:pt x="485" y="3858"/>
                    <a:pt x="1183" y="3858"/>
                    <a:pt x="1455" y="4323"/>
                  </a:cubicBezTo>
                  <a:cubicBezTo>
                    <a:pt x="1629" y="4614"/>
                    <a:pt x="1552" y="5002"/>
                    <a:pt x="1745" y="5293"/>
                  </a:cubicBezTo>
                  <a:cubicBezTo>
                    <a:pt x="1900" y="5487"/>
                    <a:pt x="2133" y="5622"/>
                    <a:pt x="2385" y="5622"/>
                  </a:cubicBezTo>
                  <a:cubicBezTo>
                    <a:pt x="2637" y="5622"/>
                    <a:pt x="2889" y="5545"/>
                    <a:pt x="3083" y="5409"/>
                  </a:cubicBezTo>
                  <a:cubicBezTo>
                    <a:pt x="3258" y="5273"/>
                    <a:pt x="3432" y="5176"/>
                    <a:pt x="3606" y="5099"/>
                  </a:cubicBezTo>
                  <a:cubicBezTo>
                    <a:pt x="3936" y="5002"/>
                    <a:pt x="4266" y="5099"/>
                    <a:pt x="4615" y="5176"/>
                  </a:cubicBezTo>
                  <a:cubicBezTo>
                    <a:pt x="4944" y="5235"/>
                    <a:pt x="5332" y="5235"/>
                    <a:pt x="5545" y="4983"/>
                  </a:cubicBezTo>
                  <a:cubicBezTo>
                    <a:pt x="5661" y="4847"/>
                    <a:pt x="5720" y="4711"/>
                    <a:pt x="5758" y="4537"/>
                  </a:cubicBezTo>
                  <a:cubicBezTo>
                    <a:pt x="5855" y="4091"/>
                    <a:pt x="5875" y="3548"/>
                    <a:pt x="5526" y="3218"/>
                  </a:cubicBezTo>
                  <a:cubicBezTo>
                    <a:pt x="5351" y="3083"/>
                    <a:pt x="5138" y="3005"/>
                    <a:pt x="4963" y="2850"/>
                  </a:cubicBezTo>
                  <a:cubicBezTo>
                    <a:pt x="4770" y="2617"/>
                    <a:pt x="4673" y="2346"/>
                    <a:pt x="4673" y="2036"/>
                  </a:cubicBezTo>
                  <a:cubicBezTo>
                    <a:pt x="4673" y="1745"/>
                    <a:pt x="4634" y="1454"/>
                    <a:pt x="4576" y="1183"/>
                  </a:cubicBezTo>
                  <a:cubicBezTo>
                    <a:pt x="4304" y="311"/>
                    <a:pt x="3238" y="0"/>
                    <a:pt x="2540" y="601"/>
                  </a:cubicBezTo>
                  <a:cubicBezTo>
                    <a:pt x="2308" y="834"/>
                    <a:pt x="2094" y="1125"/>
                    <a:pt x="1939" y="1416"/>
                  </a:cubicBezTo>
                  <a:cubicBezTo>
                    <a:pt x="1745" y="1706"/>
                    <a:pt x="1435" y="1881"/>
                    <a:pt x="1106" y="193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28"/>
          <p:cNvGrpSpPr/>
          <p:nvPr/>
        </p:nvGrpSpPr>
        <p:grpSpPr>
          <a:xfrm flipH="1">
            <a:off x="7574733" y="4300815"/>
            <a:ext cx="669020" cy="615524"/>
            <a:chOff x="4442079" y="1213495"/>
            <a:chExt cx="785512" cy="722701"/>
          </a:xfrm>
        </p:grpSpPr>
        <p:sp>
          <p:nvSpPr>
            <p:cNvPr id="1825" name="Google Shape;1825;p28"/>
            <p:cNvSpPr/>
            <p:nvPr/>
          </p:nvSpPr>
          <p:spPr>
            <a:xfrm>
              <a:off x="4566529" y="1213495"/>
              <a:ext cx="661062" cy="520139"/>
            </a:xfrm>
            <a:custGeom>
              <a:avLst/>
              <a:gdLst/>
              <a:ahLst/>
              <a:cxnLst/>
              <a:rect l="l" t="t" r="r" b="b"/>
              <a:pathLst>
                <a:path w="6592" h="5187" extrusionOk="0">
                  <a:moveTo>
                    <a:pt x="4633" y="538"/>
                  </a:moveTo>
                  <a:cubicBezTo>
                    <a:pt x="4633" y="558"/>
                    <a:pt x="4614" y="577"/>
                    <a:pt x="4614" y="616"/>
                  </a:cubicBezTo>
                  <a:cubicBezTo>
                    <a:pt x="4614" y="635"/>
                    <a:pt x="4595" y="674"/>
                    <a:pt x="4575" y="693"/>
                  </a:cubicBezTo>
                  <a:lnTo>
                    <a:pt x="4575" y="674"/>
                  </a:lnTo>
                  <a:cubicBezTo>
                    <a:pt x="4595" y="654"/>
                    <a:pt x="4595" y="635"/>
                    <a:pt x="4595" y="616"/>
                  </a:cubicBezTo>
                  <a:cubicBezTo>
                    <a:pt x="4614" y="596"/>
                    <a:pt x="4614" y="558"/>
                    <a:pt x="4633" y="538"/>
                  </a:cubicBezTo>
                  <a:close/>
                  <a:moveTo>
                    <a:pt x="4575" y="732"/>
                  </a:moveTo>
                  <a:cubicBezTo>
                    <a:pt x="4570" y="737"/>
                    <a:pt x="4566" y="742"/>
                    <a:pt x="4563" y="748"/>
                  </a:cubicBezTo>
                  <a:lnTo>
                    <a:pt x="4563" y="748"/>
                  </a:lnTo>
                  <a:cubicBezTo>
                    <a:pt x="4557" y="742"/>
                    <a:pt x="4561" y="732"/>
                    <a:pt x="4575" y="732"/>
                  </a:cubicBezTo>
                  <a:close/>
                  <a:moveTo>
                    <a:pt x="4595" y="1217"/>
                  </a:moveTo>
                  <a:cubicBezTo>
                    <a:pt x="4595" y="1255"/>
                    <a:pt x="4614" y="1275"/>
                    <a:pt x="4614" y="1294"/>
                  </a:cubicBezTo>
                  <a:lnTo>
                    <a:pt x="4595" y="1236"/>
                  </a:lnTo>
                  <a:cubicBezTo>
                    <a:pt x="4595" y="1236"/>
                    <a:pt x="4595" y="1236"/>
                    <a:pt x="4595" y="1217"/>
                  </a:cubicBezTo>
                  <a:close/>
                  <a:moveTo>
                    <a:pt x="4672" y="1430"/>
                  </a:moveTo>
                  <a:cubicBezTo>
                    <a:pt x="4692" y="1449"/>
                    <a:pt x="4692" y="1469"/>
                    <a:pt x="4692" y="1488"/>
                  </a:cubicBezTo>
                  <a:lnTo>
                    <a:pt x="4672" y="1449"/>
                  </a:lnTo>
                  <a:lnTo>
                    <a:pt x="4672" y="1430"/>
                  </a:lnTo>
                  <a:close/>
                  <a:moveTo>
                    <a:pt x="4711" y="1507"/>
                  </a:moveTo>
                  <a:cubicBezTo>
                    <a:pt x="4730" y="1527"/>
                    <a:pt x="4730" y="1546"/>
                    <a:pt x="4750" y="1585"/>
                  </a:cubicBezTo>
                  <a:lnTo>
                    <a:pt x="4730" y="1566"/>
                  </a:lnTo>
                  <a:lnTo>
                    <a:pt x="4730" y="1546"/>
                  </a:lnTo>
                  <a:lnTo>
                    <a:pt x="4711" y="1507"/>
                  </a:lnTo>
                  <a:close/>
                  <a:moveTo>
                    <a:pt x="4769" y="1604"/>
                  </a:moveTo>
                  <a:cubicBezTo>
                    <a:pt x="4788" y="1624"/>
                    <a:pt x="4808" y="1643"/>
                    <a:pt x="4808" y="1662"/>
                  </a:cubicBezTo>
                  <a:lnTo>
                    <a:pt x="4808" y="1662"/>
                  </a:lnTo>
                  <a:cubicBezTo>
                    <a:pt x="4808" y="1643"/>
                    <a:pt x="4788" y="1643"/>
                    <a:pt x="4769" y="1624"/>
                  </a:cubicBezTo>
                  <a:lnTo>
                    <a:pt x="4769" y="1604"/>
                  </a:lnTo>
                  <a:close/>
                  <a:moveTo>
                    <a:pt x="5041" y="1895"/>
                  </a:moveTo>
                  <a:cubicBezTo>
                    <a:pt x="5053" y="1908"/>
                    <a:pt x="5075" y="1921"/>
                    <a:pt x="5094" y="1934"/>
                  </a:cubicBezTo>
                  <a:lnTo>
                    <a:pt x="5079" y="1934"/>
                  </a:lnTo>
                  <a:lnTo>
                    <a:pt x="5060" y="1915"/>
                  </a:lnTo>
                  <a:lnTo>
                    <a:pt x="5041" y="1895"/>
                  </a:lnTo>
                  <a:close/>
                  <a:moveTo>
                    <a:pt x="5470" y="1"/>
                  </a:moveTo>
                  <a:cubicBezTo>
                    <a:pt x="5258" y="1"/>
                    <a:pt x="5048" y="78"/>
                    <a:pt x="4885" y="228"/>
                  </a:cubicBezTo>
                  <a:lnTo>
                    <a:pt x="4924" y="189"/>
                  </a:lnTo>
                  <a:lnTo>
                    <a:pt x="310" y="3349"/>
                  </a:lnTo>
                  <a:lnTo>
                    <a:pt x="291" y="3369"/>
                  </a:lnTo>
                  <a:lnTo>
                    <a:pt x="252" y="3388"/>
                  </a:lnTo>
                  <a:lnTo>
                    <a:pt x="233" y="3407"/>
                  </a:lnTo>
                  <a:lnTo>
                    <a:pt x="175" y="3465"/>
                  </a:lnTo>
                  <a:lnTo>
                    <a:pt x="136" y="3524"/>
                  </a:lnTo>
                  <a:lnTo>
                    <a:pt x="116" y="3543"/>
                  </a:lnTo>
                  <a:cubicBezTo>
                    <a:pt x="116" y="3543"/>
                    <a:pt x="97" y="3562"/>
                    <a:pt x="97" y="3582"/>
                  </a:cubicBezTo>
                  <a:lnTo>
                    <a:pt x="78" y="3601"/>
                  </a:lnTo>
                  <a:cubicBezTo>
                    <a:pt x="78" y="3621"/>
                    <a:pt x="58" y="3640"/>
                    <a:pt x="58" y="3659"/>
                  </a:cubicBezTo>
                  <a:lnTo>
                    <a:pt x="39" y="3679"/>
                  </a:lnTo>
                  <a:lnTo>
                    <a:pt x="20" y="3756"/>
                  </a:lnTo>
                  <a:cubicBezTo>
                    <a:pt x="0" y="3776"/>
                    <a:pt x="0" y="3795"/>
                    <a:pt x="0" y="3814"/>
                  </a:cubicBezTo>
                  <a:lnTo>
                    <a:pt x="0" y="3834"/>
                  </a:lnTo>
                  <a:cubicBezTo>
                    <a:pt x="0" y="3853"/>
                    <a:pt x="0" y="3873"/>
                    <a:pt x="0" y="3892"/>
                  </a:cubicBezTo>
                  <a:lnTo>
                    <a:pt x="0" y="3950"/>
                  </a:lnTo>
                  <a:lnTo>
                    <a:pt x="0" y="3969"/>
                  </a:lnTo>
                  <a:lnTo>
                    <a:pt x="0" y="4028"/>
                  </a:lnTo>
                  <a:lnTo>
                    <a:pt x="0" y="4125"/>
                  </a:lnTo>
                  <a:cubicBezTo>
                    <a:pt x="0" y="4144"/>
                    <a:pt x="0" y="4183"/>
                    <a:pt x="0" y="4202"/>
                  </a:cubicBezTo>
                  <a:lnTo>
                    <a:pt x="0" y="4221"/>
                  </a:lnTo>
                  <a:cubicBezTo>
                    <a:pt x="0" y="4241"/>
                    <a:pt x="0" y="4260"/>
                    <a:pt x="0" y="4280"/>
                  </a:cubicBezTo>
                  <a:lnTo>
                    <a:pt x="20" y="4338"/>
                  </a:lnTo>
                  <a:lnTo>
                    <a:pt x="20" y="4357"/>
                  </a:lnTo>
                  <a:lnTo>
                    <a:pt x="20" y="4396"/>
                  </a:lnTo>
                  <a:lnTo>
                    <a:pt x="20" y="4415"/>
                  </a:lnTo>
                  <a:lnTo>
                    <a:pt x="39" y="4474"/>
                  </a:lnTo>
                  <a:cubicBezTo>
                    <a:pt x="58" y="4493"/>
                    <a:pt x="58" y="4512"/>
                    <a:pt x="58" y="4532"/>
                  </a:cubicBezTo>
                  <a:lnTo>
                    <a:pt x="58" y="4551"/>
                  </a:lnTo>
                  <a:cubicBezTo>
                    <a:pt x="78" y="4551"/>
                    <a:pt x="78" y="4570"/>
                    <a:pt x="97" y="4590"/>
                  </a:cubicBezTo>
                  <a:cubicBezTo>
                    <a:pt x="97" y="4609"/>
                    <a:pt x="116" y="4629"/>
                    <a:pt x="116" y="4648"/>
                  </a:cubicBezTo>
                  <a:lnTo>
                    <a:pt x="116" y="4667"/>
                  </a:lnTo>
                  <a:lnTo>
                    <a:pt x="155" y="4706"/>
                  </a:lnTo>
                  <a:lnTo>
                    <a:pt x="194" y="4764"/>
                  </a:lnTo>
                  <a:lnTo>
                    <a:pt x="252" y="4822"/>
                  </a:lnTo>
                  <a:cubicBezTo>
                    <a:pt x="252" y="4842"/>
                    <a:pt x="272" y="4842"/>
                    <a:pt x="272" y="4842"/>
                  </a:cubicBezTo>
                  <a:cubicBezTo>
                    <a:pt x="272" y="4861"/>
                    <a:pt x="272" y="4861"/>
                    <a:pt x="291" y="4861"/>
                  </a:cubicBezTo>
                  <a:cubicBezTo>
                    <a:pt x="291" y="4861"/>
                    <a:pt x="291" y="4881"/>
                    <a:pt x="310" y="4881"/>
                  </a:cubicBezTo>
                  <a:lnTo>
                    <a:pt x="330" y="4900"/>
                  </a:lnTo>
                  <a:lnTo>
                    <a:pt x="349" y="4919"/>
                  </a:lnTo>
                  <a:lnTo>
                    <a:pt x="368" y="4939"/>
                  </a:lnTo>
                  <a:lnTo>
                    <a:pt x="388" y="4958"/>
                  </a:lnTo>
                  <a:lnTo>
                    <a:pt x="407" y="4958"/>
                  </a:lnTo>
                  <a:lnTo>
                    <a:pt x="427" y="4978"/>
                  </a:lnTo>
                  <a:lnTo>
                    <a:pt x="446" y="4997"/>
                  </a:lnTo>
                  <a:lnTo>
                    <a:pt x="465" y="5016"/>
                  </a:lnTo>
                  <a:lnTo>
                    <a:pt x="485" y="5036"/>
                  </a:lnTo>
                  <a:lnTo>
                    <a:pt x="524" y="5055"/>
                  </a:lnTo>
                  <a:lnTo>
                    <a:pt x="543" y="5055"/>
                  </a:lnTo>
                  <a:lnTo>
                    <a:pt x="582" y="5074"/>
                  </a:lnTo>
                  <a:cubicBezTo>
                    <a:pt x="719" y="5148"/>
                    <a:pt x="874" y="5186"/>
                    <a:pt x="1027" y="5186"/>
                  </a:cubicBezTo>
                  <a:cubicBezTo>
                    <a:pt x="1199" y="5186"/>
                    <a:pt x="1369" y="5138"/>
                    <a:pt x="1512" y="5036"/>
                  </a:cubicBezTo>
                  <a:lnTo>
                    <a:pt x="6126" y="1895"/>
                  </a:lnTo>
                  <a:lnTo>
                    <a:pt x="6107" y="1895"/>
                  </a:lnTo>
                  <a:cubicBezTo>
                    <a:pt x="6262" y="1798"/>
                    <a:pt x="6378" y="1643"/>
                    <a:pt x="6436" y="1469"/>
                  </a:cubicBezTo>
                  <a:cubicBezTo>
                    <a:pt x="6591" y="906"/>
                    <a:pt x="6339" y="325"/>
                    <a:pt x="5816" y="73"/>
                  </a:cubicBezTo>
                  <a:cubicBezTo>
                    <a:pt x="5705" y="25"/>
                    <a:pt x="5587" y="1"/>
                    <a:pt x="5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8"/>
            <p:cNvSpPr/>
            <p:nvPr/>
          </p:nvSpPr>
          <p:spPr>
            <a:xfrm>
              <a:off x="4887230" y="1397705"/>
              <a:ext cx="217914" cy="243073"/>
            </a:xfrm>
            <a:custGeom>
              <a:avLst/>
              <a:gdLst/>
              <a:ahLst/>
              <a:cxnLst/>
              <a:rect l="l" t="t" r="r" b="b"/>
              <a:pathLst>
                <a:path w="2173" h="2424" fill="none" extrusionOk="0">
                  <a:moveTo>
                    <a:pt x="156" y="737"/>
                  </a:moveTo>
                  <a:cubicBezTo>
                    <a:pt x="330" y="213"/>
                    <a:pt x="931" y="0"/>
                    <a:pt x="1397" y="291"/>
                  </a:cubicBezTo>
                  <a:cubicBezTo>
                    <a:pt x="1901" y="543"/>
                    <a:pt x="2172" y="1124"/>
                    <a:pt x="1998" y="1687"/>
                  </a:cubicBezTo>
                  <a:cubicBezTo>
                    <a:pt x="1823" y="2191"/>
                    <a:pt x="1222" y="2423"/>
                    <a:pt x="757" y="2132"/>
                  </a:cubicBezTo>
                  <a:cubicBezTo>
                    <a:pt x="253" y="1861"/>
                    <a:pt x="1" y="1279"/>
                    <a:pt x="156" y="73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8"/>
            <p:cNvSpPr/>
            <p:nvPr/>
          </p:nvSpPr>
          <p:spPr>
            <a:xfrm>
              <a:off x="4442079" y="1430697"/>
              <a:ext cx="614431" cy="505499"/>
            </a:xfrm>
            <a:custGeom>
              <a:avLst/>
              <a:gdLst/>
              <a:ahLst/>
              <a:cxnLst/>
              <a:rect l="l" t="t" r="r" b="b"/>
              <a:pathLst>
                <a:path w="6127" h="5041" fill="none" extrusionOk="0">
                  <a:moveTo>
                    <a:pt x="5138" y="1765"/>
                  </a:moveTo>
                  <a:lnTo>
                    <a:pt x="5099" y="1745"/>
                  </a:lnTo>
                  <a:lnTo>
                    <a:pt x="5080" y="1745"/>
                  </a:lnTo>
                  <a:lnTo>
                    <a:pt x="5060" y="1726"/>
                  </a:lnTo>
                  <a:lnTo>
                    <a:pt x="5041" y="1707"/>
                  </a:lnTo>
                  <a:lnTo>
                    <a:pt x="5021" y="1687"/>
                  </a:lnTo>
                  <a:lnTo>
                    <a:pt x="5002" y="1668"/>
                  </a:lnTo>
                  <a:lnTo>
                    <a:pt x="4983" y="1648"/>
                  </a:lnTo>
                  <a:lnTo>
                    <a:pt x="4963" y="1648"/>
                  </a:lnTo>
                  <a:lnTo>
                    <a:pt x="4944" y="1629"/>
                  </a:lnTo>
                  <a:cubicBezTo>
                    <a:pt x="4924" y="1610"/>
                    <a:pt x="4924" y="1610"/>
                    <a:pt x="4924" y="1610"/>
                  </a:cubicBezTo>
                  <a:cubicBezTo>
                    <a:pt x="4905" y="1590"/>
                    <a:pt x="4905" y="1590"/>
                    <a:pt x="4905" y="1590"/>
                  </a:cubicBezTo>
                  <a:lnTo>
                    <a:pt x="4886" y="1571"/>
                  </a:lnTo>
                  <a:lnTo>
                    <a:pt x="4866" y="1551"/>
                  </a:lnTo>
                  <a:cubicBezTo>
                    <a:pt x="4847" y="1532"/>
                    <a:pt x="4828" y="1513"/>
                    <a:pt x="4808" y="1493"/>
                  </a:cubicBezTo>
                  <a:lnTo>
                    <a:pt x="4808" y="1474"/>
                  </a:lnTo>
                  <a:cubicBezTo>
                    <a:pt x="4789" y="1455"/>
                    <a:pt x="4789" y="1435"/>
                    <a:pt x="4769" y="1416"/>
                  </a:cubicBezTo>
                  <a:lnTo>
                    <a:pt x="4769" y="1396"/>
                  </a:lnTo>
                  <a:lnTo>
                    <a:pt x="4731" y="1358"/>
                  </a:lnTo>
                  <a:lnTo>
                    <a:pt x="4731" y="1338"/>
                  </a:lnTo>
                  <a:lnTo>
                    <a:pt x="4711" y="1280"/>
                  </a:lnTo>
                  <a:lnTo>
                    <a:pt x="4711" y="1280"/>
                  </a:lnTo>
                  <a:lnTo>
                    <a:pt x="4692" y="1222"/>
                  </a:lnTo>
                  <a:lnTo>
                    <a:pt x="4692" y="1222"/>
                  </a:lnTo>
                  <a:cubicBezTo>
                    <a:pt x="4672" y="1203"/>
                    <a:pt x="4672" y="1183"/>
                    <a:pt x="4672" y="1164"/>
                  </a:cubicBezTo>
                  <a:lnTo>
                    <a:pt x="4672" y="1144"/>
                  </a:lnTo>
                  <a:cubicBezTo>
                    <a:pt x="4653" y="1125"/>
                    <a:pt x="4653" y="1106"/>
                    <a:pt x="4653" y="1086"/>
                  </a:cubicBezTo>
                  <a:cubicBezTo>
                    <a:pt x="4634" y="1086"/>
                    <a:pt x="4634" y="1086"/>
                    <a:pt x="4653" y="1086"/>
                  </a:cubicBezTo>
                  <a:lnTo>
                    <a:pt x="4634" y="1028"/>
                  </a:lnTo>
                  <a:lnTo>
                    <a:pt x="4634" y="1009"/>
                  </a:lnTo>
                  <a:lnTo>
                    <a:pt x="4614" y="950"/>
                  </a:lnTo>
                  <a:lnTo>
                    <a:pt x="4614" y="950"/>
                  </a:lnTo>
                  <a:cubicBezTo>
                    <a:pt x="4614" y="931"/>
                    <a:pt x="4614" y="912"/>
                    <a:pt x="4595" y="892"/>
                  </a:cubicBezTo>
                  <a:lnTo>
                    <a:pt x="4595" y="873"/>
                  </a:lnTo>
                  <a:lnTo>
                    <a:pt x="4595" y="795"/>
                  </a:lnTo>
                  <a:lnTo>
                    <a:pt x="4595" y="698"/>
                  </a:lnTo>
                  <a:cubicBezTo>
                    <a:pt x="4595" y="679"/>
                    <a:pt x="4595" y="660"/>
                    <a:pt x="4595" y="640"/>
                  </a:cubicBezTo>
                  <a:lnTo>
                    <a:pt x="4595" y="621"/>
                  </a:lnTo>
                  <a:lnTo>
                    <a:pt x="4595" y="563"/>
                  </a:lnTo>
                  <a:lnTo>
                    <a:pt x="4595" y="563"/>
                  </a:lnTo>
                  <a:cubicBezTo>
                    <a:pt x="4614" y="524"/>
                    <a:pt x="4614" y="505"/>
                    <a:pt x="4614" y="485"/>
                  </a:cubicBezTo>
                  <a:lnTo>
                    <a:pt x="4614" y="485"/>
                  </a:lnTo>
                  <a:cubicBezTo>
                    <a:pt x="4614" y="446"/>
                    <a:pt x="4634" y="427"/>
                    <a:pt x="4634" y="408"/>
                  </a:cubicBezTo>
                  <a:cubicBezTo>
                    <a:pt x="4634" y="388"/>
                    <a:pt x="4653" y="369"/>
                    <a:pt x="4672" y="350"/>
                  </a:cubicBezTo>
                  <a:cubicBezTo>
                    <a:pt x="4653" y="330"/>
                    <a:pt x="4653" y="330"/>
                    <a:pt x="4672" y="311"/>
                  </a:cubicBezTo>
                  <a:cubicBezTo>
                    <a:pt x="4672" y="311"/>
                    <a:pt x="4672" y="291"/>
                    <a:pt x="4692" y="272"/>
                  </a:cubicBezTo>
                  <a:cubicBezTo>
                    <a:pt x="4692" y="253"/>
                    <a:pt x="4692" y="253"/>
                    <a:pt x="4711" y="253"/>
                  </a:cubicBezTo>
                  <a:lnTo>
                    <a:pt x="4731" y="194"/>
                  </a:lnTo>
                  <a:lnTo>
                    <a:pt x="4750" y="175"/>
                  </a:lnTo>
                  <a:cubicBezTo>
                    <a:pt x="4750" y="156"/>
                    <a:pt x="4769" y="156"/>
                    <a:pt x="4789" y="136"/>
                  </a:cubicBezTo>
                  <a:lnTo>
                    <a:pt x="4789" y="136"/>
                  </a:lnTo>
                  <a:lnTo>
                    <a:pt x="4847" y="78"/>
                  </a:lnTo>
                  <a:lnTo>
                    <a:pt x="4847" y="59"/>
                  </a:lnTo>
                  <a:lnTo>
                    <a:pt x="4886" y="39"/>
                  </a:lnTo>
                  <a:lnTo>
                    <a:pt x="4924" y="1"/>
                  </a:lnTo>
                  <a:lnTo>
                    <a:pt x="330" y="3160"/>
                  </a:lnTo>
                  <a:lnTo>
                    <a:pt x="291" y="3180"/>
                  </a:lnTo>
                  <a:lnTo>
                    <a:pt x="291" y="3180"/>
                  </a:lnTo>
                  <a:lnTo>
                    <a:pt x="252" y="3199"/>
                  </a:lnTo>
                  <a:lnTo>
                    <a:pt x="252" y="3219"/>
                  </a:lnTo>
                  <a:lnTo>
                    <a:pt x="194" y="3277"/>
                  </a:lnTo>
                  <a:lnTo>
                    <a:pt x="194" y="3277"/>
                  </a:lnTo>
                  <a:lnTo>
                    <a:pt x="194" y="3277"/>
                  </a:lnTo>
                  <a:cubicBezTo>
                    <a:pt x="194" y="3296"/>
                    <a:pt x="156" y="3316"/>
                    <a:pt x="156" y="3335"/>
                  </a:cubicBezTo>
                  <a:lnTo>
                    <a:pt x="136" y="3354"/>
                  </a:lnTo>
                  <a:cubicBezTo>
                    <a:pt x="117" y="3354"/>
                    <a:pt x="117" y="3374"/>
                    <a:pt x="117" y="3393"/>
                  </a:cubicBezTo>
                  <a:lnTo>
                    <a:pt x="97" y="3413"/>
                  </a:lnTo>
                  <a:cubicBezTo>
                    <a:pt x="78" y="3432"/>
                    <a:pt x="78" y="3451"/>
                    <a:pt x="78" y="3471"/>
                  </a:cubicBezTo>
                  <a:lnTo>
                    <a:pt x="59" y="3490"/>
                  </a:lnTo>
                  <a:lnTo>
                    <a:pt x="39" y="3568"/>
                  </a:lnTo>
                  <a:cubicBezTo>
                    <a:pt x="20" y="3587"/>
                    <a:pt x="20" y="3606"/>
                    <a:pt x="20" y="3626"/>
                  </a:cubicBezTo>
                  <a:lnTo>
                    <a:pt x="20" y="3645"/>
                  </a:lnTo>
                  <a:cubicBezTo>
                    <a:pt x="0" y="3665"/>
                    <a:pt x="0" y="3684"/>
                    <a:pt x="0" y="3703"/>
                  </a:cubicBezTo>
                  <a:lnTo>
                    <a:pt x="0" y="3703"/>
                  </a:lnTo>
                  <a:lnTo>
                    <a:pt x="0" y="3761"/>
                  </a:lnTo>
                  <a:lnTo>
                    <a:pt x="0" y="3781"/>
                  </a:lnTo>
                  <a:lnTo>
                    <a:pt x="0" y="3839"/>
                  </a:lnTo>
                  <a:lnTo>
                    <a:pt x="0" y="3839"/>
                  </a:lnTo>
                  <a:lnTo>
                    <a:pt x="0" y="3839"/>
                  </a:lnTo>
                  <a:lnTo>
                    <a:pt x="0" y="3917"/>
                  </a:lnTo>
                  <a:lnTo>
                    <a:pt x="0" y="3936"/>
                  </a:lnTo>
                  <a:cubicBezTo>
                    <a:pt x="0" y="3955"/>
                    <a:pt x="0" y="3994"/>
                    <a:pt x="0" y="4013"/>
                  </a:cubicBezTo>
                  <a:lnTo>
                    <a:pt x="0" y="4033"/>
                  </a:lnTo>
                  <a:cubicBezTo>
                    <a:pt x="0" y="4052"/>
                    <a:pt x="0" y="4072"/>
                    <a:pt x="0" y="4091"/>
                  </a:cubicBezTo>
                  <a:lnTo>
                    <a:pt x="0" y="4091"/>
                  </a:lnTo>
                  <a:lnTo>
                    <a:pt x="20" y="4149"/>
                  </a:lnTo>
                  <a:lnTo>
                    <a:pt x="20" y="4169"/>
                  </a:lnTo>
                  <a:lnTo>
                    <a:pt x="20" y="4207"/>
                  </a:lnTo>
                  <a:lnTo>
                    <a:pt x="20" y="4227"/>
                  </a:lnTo>
                  <a:lnTo>
                    <a:pt x="59" y="4285"/>
                  </a:lnTo>
                  <a:lnTo>
                    <a:pt x="59" y="4285"/>
                  </a:lnTo>
                  <a:lnTo>
                    <a:pt x="59" y="4285"/>
                  </a:lnTo>
                  <a:cubicBezTo>
                    <a:pt x="59" y="4304"/>
                    <a:pt x="59" y="4324"/>
                    <a:pt x="78" y="4343"/>
                  </a:cubicBezTo>
                  <a:lnTo>
                    <a:pt x="78" y="4362"/>
                  </a:lnTo>
                  <a:lnTo>
                    <a:pt x="97" y="4401"/>
                  </a:lnTo>
                  <a:lnTo>
                    <a:pt x="97" y="4401"/>
                  </a:lnTo>
                  <a:lnTo>
                    <a:pt x="97" y="4401"/>
                  </a:lnTo>
                  <a:cubicBezTo>
                    <a:pt x="97" y="4421"/>
                    <a:pt x="117" y="4440"/>
                    <a:pt x="136" y="4459"/>
                  </a:cubicBezTo>
                  <a:lnTo>
                    <a:pt x="136" y="4479"/>
                  </a:lnTo>
                  <a:lnTo>
                    <a:pt x="156" y="4517"/>
                  </a:lnTo>
                  <a:lnTo>
                    <a:pt x="156" y="4517"/>
                  </a:lnTo>
                  <a:lnTo>
                    <a:pt x="156" y="4517"/>
                  </a:lnTo>
                  <a:lnTo>
                    <a:pt x="194" y="4576"/>
                  </a:lnTo>
                  <a:lnTo>
                    <a:pt x="194" y="4576"/>
                  </a:lnTo>
                  <a:lnTo>
                    <a:pt x="252" y="4634"/>
                  </a:lnTo>
                  <a:lnTo>
                    <a:pt x="252" y="4634"/>
                  </a:lnTo>
                  <a:lnTo>
                    <a:pt x="272" y="4653"/>
                  </a:lnTo>
                  <a:lnTo>
                    <a:pt x="291" y="4673"/>
                  </a:lnTo>
                  <a:lnTo>
                    <a:pt x="311" y="4692"/>
                  </a:lnTo>
                  <a:lnTo>
                    <a:pt x="330" y="4711"/>
                  </a:lnTo>
                  <a:lnTo>
                    <a:pt x="349" y="4731"/>
                  </a:lnTo>
                  <a:lnTo>
                    <a:pt x="369" y="4750"/>
                  </a:lnTo>
                  <a:lnTo>
                    <a:pt x="388" y="4770"/>
                  </a:lnTo>
                  <a:lnTo>
                    <a:pt x="408" y="4770"/>
                  </a:lnTo>
                  <a:lnTo>
                    <a:pt x="427" y="4789"/>
                  </a:lnTo>
                  <a:lnTo>
                    <a:pt x="446" y="4808"/>
                  </a:lnTo>
                  <a:lnTo>
                    <a:pt x="466" y="4828"/>
                  </a:lnTo>
                  <a:lnTo>
                    <a:pt x="485" y="4847"/>
                  </a:lnTo>
                  <a:lnTo>
                    <a:pt x="524" y="4866"/>
                  </a:lnTo>
                  <a:lnTo>
                    <a:pt x="543" y="4866"/>
                  </a:lnTo>
                  <a:lnTo>
                    <a:pt x="582" y="4886"/>
                  </a:lnTo>
                  <a:cubicBezTo>
                    <a:pt x="873" y="5041"/>
                    <a:pt x="1241" y="5041"/>
                    <a:pt x="1513" y="4847"/>
                  </a:cubicBezTo>
                  <a:lnTo>
                    <a:pt x="6126" y="1707"/>
                  </a:lnTo>
                  <a:cubicBezTo>
                    <a:pt x="5836" y="1881"/>
                    <a:pt x="5487" y="1900"/>
                    <a:pt x="5196" y="1726"/>
                  </a:cubicBezTo>
                  <a:lnTo>
                    <a:pt x="5138" y="170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26_1_1">
    <p:spTree>
      <p:nvGrpSpPr>
        <p:cNvPr id="1" name="Shape 1828"/>
        <p:cNvGrpSpPr/>
        <p:nvPr/>
      </p:nvGrpSpPr>
      <p:grpSpPr>
        <a:xfrm>
          <a:off x="0" y="0"/>
          <a:ext cx="0" cy="0"/>
          <a:chOff x="0" y="0"/>
          <a:chExt cx="0" cy="0"/>
        </a:xfrm>
      </p:grpSpPr>
      <p:grpSp>
        <p:nvGrpSpPr>
          <p:cNvPr id="1829" name="Google Shape;1829;p29"/>
          <p:cNvGrpSpPr/>
          <p:nvPr/>
        </p:nvGrpSpPr>
        <p:grpSpPr>
          <a:xfrm>
            <a:off x="-1935228" y="-4160392"/>
            <a:ext cx="13088098" cy="15334518"/>
            <a:chOff x="-1935228" y="-4160392"/>
            <a:chExt cx="13088098" cy="15334518"/>
          </a:xfrm>
        </p:grpSpPr>
        <p:grpSp>
          <p:nvGrpSpPr>
            <p:cNvPr id="1830" name="Google Shape;1830;p29"/>
            <p:cNvGrpSpPr/>
            <p:nvPr/>
          </p:nvGrpSpPr>
          <p:grpSpPr>
            <a:xfrm rot="6506983">
              <a:off x="-1149588" y="3611999"/>
              <a:ext cx="6822412" cy="6572427"/>
              <a:chOff x="4860225" y="3312075"/>
              <a:chExt cx="992600" cy="956225"/>
            </a:xfrm>
          </p:grpSpPr>
          <p:sp>
            <p:nvSpPr>
              <p:cNvPr id="1831" name="Google Shape;1831;p29"/>
              <p:cNvSpPr/>
              <p:nvPr/>
            </p:nvSpPr>
            <p:spPr>
              <a:xfrm>
                <a:off x="4860225" y="3312075"/>
                <a:ext cx="992600" cy="956225"/>
              </a:xfrm>
              <a:custGeom>
                <a:avLst/>
                <a:gdLst/>
                <a:ahLst/>
                <a:cxnLst/>
                <a:rect l="l" t="t" r="r" b="b"/>
                <a:pathLst>
                  <a:path w="39704" h="38249" fill="none" extrusionOk="0">
                    <a:moveTo>
                      <a:pt x="30708" y="27470"/>
                    </a:moveTo>
                    <a:cubicBezTo>
                      <a:pt x="30902" y="27490"/>
                      <a:pt x="31076" y="27490"/>
                      <a:pt x="31270" y="27470"/>
                    </a:cubicBezTo>
                    <a:cubicBezTo>
                      <a:pt x="33500" y="27296"/>
                      <a:pt x="35729" y="26520"/>
                      <a:pt x="37299" y="24950"/>
                    </a:cubicBezTo>
                    <a:cubicBezTo>
                      <a:pt x="38947" y="23283"/>
                      <a:pt x="39703" y="20627"/>
                      <a:pt x="38734" y="18495"/>
                    </a:cubicBezTo>
                    <a:cubicBezTo>
                      <a:pt x="37222" y="15160"/>
                      <a:pt x="32414" y="14249"/>
                      <a:pt x="31115" y="10837"/>
                    </a:cubicBezTo>
                    <a:cubicBezTo>
                      <a:pt x="30262" y="8627"/>
                      <a:pt x="31193" y="6010"/>
                      <a:pt x="30262" y="3839"/>
                    </a:cubicBezTo>
                    <a:cubicBezTo>
                      <a:pt x="29603" y="2230"/>
                      <a:pt x="27994" y="1144"/>
                      <a:pt x="26288" y="815"/>
                    </a:cubicBezTo>
                    <a:cubicBezTo>
                      <a:pt x="24582" y="485"/>
                      <a:pt x="22798" y="834"/>
                      <a:pt x="21189" y="1493"/>
                    </a:cubicBezTo>
                    <a:cubicBezTo>
                      <a:pt x="19910" y="2017"/>
                      <a:pt x="18689" y="2734"/>
                      <a:pt x="17312" y="2947"/>
                    </a:cubicBezTo>
                    <a:cubicBezTo>
                      <a:pt x="15005" y="3296"/>
                      <a:pt x="12757" y="2152"/>
                      <a:pt x="10566" y="1319"/>
                    </a:cubicBezTo>
                    <a:cubicBezTo>
                      <a:pt x="8375" y="485"/>
                      <a:pt x="5700" y="0"/>
                      <a:pt x="3858" y="1454"/>
                    </a:cubicBezTo>
                    <a:cubicBezTo>
                      <a:pt x="2986" y="2152"/>
                      <a:pt x="2443" y="3199"/>
                      <a:pt x="1997" y="4227"/>
                    </a:cubicBezTo>
                    <a:cubicBezTo>
                      <a:pt x="698" y="7212"/>
                      <a:pt x="1" y="10973"/>
                      <a:pt x="1997" y="13532"/>
                    </a:cubicBezTo>
                    <a:cubicBezTo>
                      <a:pt x="2967" y="14753"/>
                      <a:pt x="4401" y="15529"/>
                      <a:pt x="5332" y="16769"/>
                    </a:cubicBezTo>
                    <a:cubicBezTo>
                      <a:pt x="6553" y="18398"/>
                      <a:pt x="6650" y="20588"/>
                      <a:pt x="6475" y="22585"/>
                    </a:cubicBezTo>
                    <a:cubicBezTo>
                      <a:pt x="6282" y="24601"/>
                      <a:pt x="5836" y="26617"/>
                      <a:pt x="6107" y="28633"/>
                    </a:cubicBezTo>
                    <a:cubicBezTo>
                      <a:pt x="6921" y="34895"/>
                      <a:pt x="13881" y="38249"/>
                      <a:pt x="19290" y="35011"/>
                    </a:cubicBezTo>
                    <a:cubicBezTo>
                      <a:pt x="21325" y="33771"/>
                      <a:pt x="22760" y="31793"/>
                      <a:pt x="24446" y="30107"/>
                    </a:cubicBezTo>
                    <a:cubicBezTo>
                      <a:pt x="26094" y="28459"/>
                      <a:pt x="28401" y="27315"/>
                      <a:pt x="30708" y="27470"/>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9"/>
              <p:cNvSpPr/>
              <p:nvPr/>
            </p:nvSpPr>
            <p:spPr>
              <a:xfrm>
                <a:off x="4871375" y="3321275"/>
                <a:ext cx="966900" cy="932000"/>
              </a:xfrm>
              <a:custGeom>
                <a:avLst/>
                <a:gdLst/>
                <a:ahLst/>
                <a:cxnLst/>
                <a:rect l="l" t="t" r="r" b="b"/>
                <a:pathLst>
                  <a:path w="38676" h="37280" fill="none" extrusionOk="0">
                    <a:moveTo>
                      <a:pt x="23806" y="29351"/>
                    </a:moveTo>
                    <a:cubicBezTo>
                      <a:pt x="25396" y="27761"/>
                      <a:pt x="27664" y="26656"/>
                      <a:pt x="29894" y="26812"/>
                    </a:cubicBezTo>
                    <a:cubicBezTo>
                      <a:pt x="30088" y="26831"/>
                      <a:pt x="30262" y="26831"/>
                      <a:pt x="30456" y="26812"/>
                    </a:cubicBezTo>
                    <a:cubicBezTo>
                      <a:pt x="32627" y="26637"/>
                      <a:pt x="34798" y="25900"/>
                      <a:pt x="36330" y="24369"/>
                    </a:cubicBezTo>
                    <a:cubicBezTo>
                      <a:pt x="37939" y="22741"/>
                      <a:pt x="38676" y="20162"/>
                      <a:pt x="37745" y="18069"/>
                    </a:cubicBezTo>
                    <a:cubicBezTo>
                      <a:pt x="36272" y="14831"/>
                      <a:pt x="31580" y="13920"/>
                      <a:pt x="30320" y="10586"/>
                    </a:cubicBezTo>
                    <a:cubicBezTo>
                      <a:pt x="29506" y="8434"/>
                      <a:pt x="30417" y="5894"/>
                      <a:pt x="29506" y="3781"/>
                    </a:cubicBezTo>
                    <a:cubicBezTo>
                      <a:pt x="28866" y="2211"/>
                      <a:pt x="27296" y="1164"/>
                      <a:pt x="25629" y="834"/>
                    </a:cubicBezTo>
                    <a:cubicBezTo>
                      <a:pt x="23981" y="505"/>
                      <a:pt x="22236" y="834"/>
                      <a:pt x="20685" y="1474"/>
                    </a:cubicBezTo>
                    <a:cubicBezTo>
                      <a:pt x="19425" y="1978"/>
                      <a:pt x="18243" y="2695"/>
                      <a:pt x="16905" y="2889"/>
                    </a:cubicBezTo>
                    <a:cubicBezTo>
                      <a:pt x="14637" y="3219"/>
                      <a:pt x="12466" y="2114"/>
                      <a:pt x="10333" y="1280"/>
                    </a:cubicBezTo>
                    <a:cubicBezTo>
                      <a:pt x="8201" y="466"/>
                      <a:pt x="5584" y="1"/>
                      <a:pt x="3781" y="1416"/>
                    </a:cubicBezTo>
                    <a:cubicBezTo>
                      <a:pt x="2928" y="2095"/>
                      <a:pt x="2404" y="3103"/>
                      <a:pt x="1958" y="4111"/>
                    </a:cubicBezTo>
                    <a:cubicBezTo>
                      <a:pt x="698" y="7019"/>
                      <a:pt x="0" y="10663"/>
                      <a:pt x="1958" y="13183"/>
                    </a:cubicBezTo>
                    <a:cubicBezTo>
                      <a:pt x="2889" y="14366"/>
                      <a:pt x="4304" y="15122"/>
                      <a:pt x="5196" y="16324"/>
                    </a:cubicBezTo>
                    <a:cubicBezTo>
                      <a:pt x="6378" y="17913"/>
                      <a:pt x="6495" y="20026"/>
                      <a:pt x="6301" y="22004"/>
                    </a:cubicBezTo>
                    <a:cubicBezTo>
                      <a:pt x="6126" y="23962"/>
                      <a:pt x="5681" y="25920"/>
                      <a:pt x="5933" y="27878"/>
                    </a:cubicBezTo>
                    <a:cubicBezTo>
                      <a:pt x="6708" y="33984"/>
                      <a:pt x="13493" y="37280"/>
                      <a:pt x="18785" y="34120"/>
                    </a:cubicBezTo>
                    <a:cubicBezTo>
                      <a:pt x="20763" y="32938"/>
                      <a:pt x="22178" y="30999"/>
                      <a:pt x="23806" y="2935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9"/>
              <p:cNvSpPr/>
              <p:nvPr/>
            </p:nvSpPr>
            <p:spPr>
              <a:xfrm>
                <a:off x="4883000" y="3330000"/>
                <a:ext cx="941225" cy="908250"/>
              </a:xfrm>
              <a:custGeom>
                <a:avLst/>
                <a:gdLst/>
                <a:ahLst/>
                <a:cxnLst/>
                <a:rect l="l" t="t" r="r" b="b"/>
                <a:pathLst>
                  <a:path w="37649" h="36330" fill="none" extrusionOk="0">
                    <a:moveTo>
                      <a:pt x="23148" y="28634"/>
                    </a:moveTo>
                    <a:cubicBezTo>
                      <a:pt x="24698" y="27083"/>
                      <a:pt x="26889" y="26017"/>
                      <a:pt x="29080" y="26172"/>
                    </a:cubicBezTo>
                    <a:cubicBezTo>
                      <a:pt x="29254" y="26191"/>
                      <a:pt x="29429" y="26191"/>
                      <a:pt x="29603" y="26172"/>
                    </a:cubicBezTo>
                    <a:cubicBezTo>
                      <a:pt x="31716" y="25997"/>
                      <a:pt x="33849" y="25280"/>
                      <a:pt x="35341" y="23787"/>
                    </a:cubicBezTo>
                    <a:cubicBezTo>
                      <a:pt x="36912" y="22217"/>
                      <a:pt x="37648" y="19697"/>
                      <a:pt x="36718" y="17681"/>
                    </a:cubicBezTo>
                    <a:cubicBezTo>
                      <a:pt x="35303" y="14501"/>
                      <a:pt x="30747" y="13629"/>
                      <a:pt x="29506" y="10372"/>
                    </a:cubicBezTo>
                    <a:cubicBezTo>
                      <a:pt x="28731" y="8279"/>
                      <a:pt x="29603" y="5797"/>
                      <a:pt x="28750" y="3742"/>
                    </a:cubicBezTo>
                    <a:cubicBezTo>
                      <a:pt x="28110" y="2211"/>
                      <a:pt x="26579" y="1183"/>
                      <a:pt x="24970" y="873"/>
                    </a:cubicBezTo>
                    <a:cubicBezTo>
                      <a:pt x="23361" y="544"/>
                      <a:pt x="21674" y="873"/>
                      <a:pt x="20143" y="1474"/>
                    </a:cubicBezTo>
                    <a:cubicBezTo>
                      <a:pt x="18941" y="1959"/>
                      <a:pt x="17758" y="2657"/>
                      <a:pt x="16459" y="2851"/>
                    </a:cubicBezTo>
                    <a:cubicBezTo>
                      <a:pt x="14269" y="3180"/>
                      <a:pt x="12136" y="2075"/>
                      <a:pt x="10081" y="1280"/>
                    </a:cubicBezTo>
                    <a:cubicBezTo>
                      <a:pt x="8007" y="466"/>
                      <a:pt x="5468" y="1"/>
                      <a:pt x="3703" y="1377"/>
                    </a:cubicBezTo>
                    <a:cubicBezTo>
                      <a:pt x="2870" y="2036"/>
                      <a:pt x="2366" y="3025"/>
                      <a:pt x="1939" y="4014"/>
                    </a:cubicBezTo>
                    <a:cubicBezTo>
                      <a:pt x="699" y="6844"/>
                      <a:pt x="1" y="10392"/>
                      <a:pt x="1900" y="12834"/>
                    </a:cubicBezTo>
                    <a:cubicBezTo>
                      <a:pt x="2812" y="13997"/>
                      <a:pt x="4188" y="14734"/>
                      <a:pt x="5060" y="15917"/>
                    </a:cubicBezTo>
                    <a:cubicBezTo>
                      <a:pt x="6185" y="17467"/>
                      <a:pt x="6301" y="19542"/>
                      <a:pt x="6107" y="21442"/>
                    </a:cubicBezTo>
                    <a:cubicBezTo>
                      <a:pt x="5933" y="23361"/>
                      <a:pt x="5506" y="25261"/>
                      <a:pt x="5739" y="27180"/>
                    </a:cubicBezTo>
                    <a:cubicBezTo>
                      <a:pt x="6495" y="33112"/>
                      <a:pt x="13086" y="36330"/>
                      <a:pt x="18224" y="33267"/>
                    </a:cubicBezTo>
                    <a:cubicBezTo>
                      <a:pt x="20162" y="32104"/>
                      <a:pt x="21539" y="30223"/>
                      <a:pt x="23148" y="2863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9"/>
              <p:cNvSpPr/>
              <p:nvPr/>
            </p:nvSpPr>
            <p:spPr>
              <a:xfrm>
                <a:off x="4894625" y="3339225"/>
                <a:ext cx="914575" cy="884025"/>
              </a:xfrm>
              <a:custGeom>
                <a:avLst/>
                <a:gdLst/>
                <a:ahLst/>
                <a:cxnLst/>
                <a:rect l="l" t="t" r="r" b="b"/>
                <a:pathLst>
                  <a:path w="36583" h="35361" fill="none" extrusionOk="0">
                    <a:moveTo>
                      <a:pt x="22469" y="27896"/>
                    </a:moveTo>
                    <a:cubicBezTo>
                      <a:pt x="23981" y="26384"/>
                      <a:pt x="26133" y="25338"/>
                      <a:pt x="28246" y="25512"/>
                    </a:cubicBezTo>
                    <a:cubicBezTo>
                      <a:pt x="28421" y="25512"/>
                      <a:pt x="28595" y="25512"/>
                      <a:pt x="28770" y="25512"/>
                    </a:cubicBezTo>
                    <a:cubicBezTo>
                      <a:pt x="30825" y="25338"/>
                      <a:pt x="32899" y="24640"/>
                      <a:pt x="34353" y="23205"/>
                    </a:cubicBezTo>
                    <a:cubicBezTo>
                      <a:pt x="35884" y="21674"/>
                      <a:pt x="36582" y="19231"/>
                      <a:pt x="35710" y="17254"/>
                    </a:cubicBezTo>
                    <a:cubicBezTo>
                      <a:pt x="34334" y="14171"/>
                      <a:pt x="29894" y="13299"/>
                      <a:pt x="28712" y="10139"/>
                    </a:cubicBezTo>
                    <a:cubicBezTo>
                      <a:pt x="27936" y="8084"/>
                      <a:pt x="28809" y="5700"/>
                      <a:pt x="27975" y="3683"/>
                    </a:cubicBezTo>
                    <a:cubicBezTo>
                      <a:pt x="27355" y="2191"/>
                      <a:pt x="25881" y="1183"/>
                      <a:pt x="24311" y="872"/>
                    </a:cubicBezTo>
                    <a:cubicBezTo>
                      <a:pt x="22741" y="562"/>
                      <a:pt x="21112" y="872"/>
                      <a:pt x="19620" y="1473"/>
                    </a:cubicBezTo>
                    <a:cubicBezTo>
                      <a:pt x="18437" y="1939"/>
                      <a:pt x="17293" y="2598"/>
                      <a:pt x="16033" y="2772"/>
                    </a:cubicBezTo>
                    <a:cubicBezTo>
                      <a:pt x="13901" y="3102"/>
                      <a:pt x="11826" y="2036"/>
                      <a:pt x="9810" y="1241"/>
                    </a:cubicBezTo>
                    <a:cubicBezTo>
                      <a:pt x="7794" y="465"/>
                      <a:pt x="5332" y="0"/>
                      <a:pt x="3626" y="1338"/>
                    </a:cubicBezTo>
                    <a:cubicBezTo>
                      <a:pt x="2812" y="1977"/>
                      <a:pt x="2308" y="2927"/>
                      <a:pt x="1881" y="3877"/>
                    </a:cubicBezTo>
                    <a:cubicBezTo>
                      <a:pt x="679" y="6630"/>
                      <a:pt x="1" y="10100"/>
                      <a:pt x="1843" y="12465"/>
                    </a:cubicBezTo>
                    <a:cubicBezTo>
                      <a:pt x="2715" y="13609"/>
                      <a:pt x="4053" y="14326"/>
                      <a:pt x="4906" y="15470"/>
                    </a:cubicBezTo>
                    <a:cubicBezTo>
                      <a:pt x="6011" y="16982"/>
                      <a:pt x="6108" y="18998"/>
                      <a:pt x="5914" y="20859"/>
                    </a:cubicBezTo>
                    <a:cubicBezTo>
                      <a:pt x="5739" y="22720"/>
                      <a:pt x="5332" y="24581"/>
                      <a:pt x="5545" y="26423"/>
                    </a:cubicBezTo>
                    <a:cubicBezTo>
                      <a:pt x="6263" y="32220"/>
                      <a:pt x="12679" y="35360"/>
                      <a:pt x="17681" y="32394"/>
                    </a:cubicBezTo>
                    <a:cubicBezTo>
                      <a:pt x="19561" y="31270"/>
                      <a:pt x="20918" y="29428"/>
                      <a:pt x="22469" y="27896"/>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9"/>
              <p:cNvSpPr/>
              <p:nvPr/>
            </p:nvSpPr>
            <p:spPr>
              <a:xfrm>
                <a:off x="4906275" y="3348425"/>
                <a:ext cx="888375" cy="859800"/>
              </a:xfrm>
              <a:custGeom>
                <a:avLst/>
                <a:gdLst/>
                <a:ahLst/>
                <a:cxnLst/>
                <a:rect l="l" t="t" r="r" b="b"/>
                <a:pathLst>
                  <a:path w="35535" h="34392" fill="none" extrusionOk="0">
                    <a:moveTo>
                      <a:pt x="21790" y="27141"/>
                    </a:moveTo>
                    <a:cubicBezTo>
                      <a:pt x="23263" y="25687"/>
                      <a:pt x="25357" y="24679"/>
                      <a:pt x="27431" y="24834"/>
                    </a:cubicBezTo>
                    <a:cubicBezTo>
                      <a:pt x="27587" y="24853"/>
                      <a:pt x="27761" y="24853"/>
                      <a:pt x="27935" y="24834"/>
                    </a:cubicBezTo>
                    <a:cubicBezTo>
                      <a:pt x="29932" y="24698"/>
                      <a:pt x="31948" y="24020"/>
                      <a:pt x="33364" y="22604"/>
                    </a:cubicBezTo>
                    <a:cubicBezTo>
                      <a:pt x="34856" y="21131"/>
                      <a:pt x="35535" y="18747"/>
                      <a:pt x="34701" y="16827"/>
                    </a:cubicBezTo>
                    <a:cubicBezTo>
                      <a:pt x="33364" y="13823"/>
                      <a:pt x="29040" y="12970"/>
                      <a:pt x="27916" y="9907"/>
                    </a:cubicBezTo>
                    <a:cubicBezTo>
                      <a:pt x="27160" y="7910"/>
                      <a:pt x="28013" y="5584"/>
                      <a:pt x="27199" y="3606"/>
                    </a:cubicBezTo>
                    <a:cubicBezTo>
                      <a:pt x="26617" y="2172"/>
                      <a:pt x="25183" y="1183"/>
                      <a:pt x="23651" y="892"/>
                    </a:cubicBezTo>
                    <a:cubicBezTo>
                      <a:pt x="22120" y="582"/>
                      <a:pt x="20530" y="892"/>
                      <a:pt x="19095" y="1454"/>
                    </a:cubicBezTo>
                    <a:cubicBezTo>
                      <a:pt x="17932" y="1900"/>
                      <a:pt x="16827" y="2540"/>
                      <a:pt x="15587" y="2714"/>
                    </a:cubicBezTo>
                    <a:cubicBezTo>
                      <a:pt x="13512" y="3025"/>
                      <a:pt x="11515" y="1978"/>
                      <a:pt x="9558" y="1222"/>
                    </a:cubicBezTo>
                    <a:cubicBezTo>
                      <a:pt x="7600" y="446"/>
                      <a:pt x="5196" y="0"/>
                      <a:pt x="3528" y="1280"/>
                    </a:cubicBezTo>
                    <a:cubicBezTo>
                      <a:pt x="2734" y="1900"/>
                      <a:pt x="2249" y="2850"/>
                      <a:pt x="1842" y="3761"/>
                    </a:cubicBezTo>
                    <a:cubicBezTo>
                      <a:pt x="659" y="6437"/>
                      <a:pt x="0" y="9790"/>
                      <a:pt x="1784" y="12117"/>
                    </a:cubicBezTo>
                    <a:cubicBezTo>
                      <a:pt x="2637" y="13222"/>
                      <a:pt x="3936" y="13920"/>
                      <a:pt x="4750" y="15044"/>
                    </a:cubicBezTo>
                    <a:cubicBezTo>
                      <a:pt x="5816" y="16517"/>
                      <a:pt x="5913" y="18475"/>
                      <a:pt x="5719" y="20278"/>
                    </a:cubicBezTo>
                    <a:cubicBezTo>
                      <a:pt x="5525" y="22081"/>
                      <a:pt x="5118" y="23884"/>
                      <a:pt x="5351" y="25687"/>
                    </a:cubicBezTo>
                    <a:cubicBezTo>
                      <a:pt x="6029" y="31309"/>
                      <a:pt x="12252" y="34391"/>
                      <a:pt x="17137" y="31503"/>
                    </a:cubicBezTo>
                    <a:cubicBezTo>
                      <a:pt x="18979" y="30417"/>
                      <a:pt x="20278" y="28653"/>
                      <a:pt x="21790" y="2714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9"/>
              <p:cNvSpPr/>
              <p:nvPr/>
            </p:nvSpPr>
            <p:spPr>
              <a:xfrm>
                <a:off x="4917425" y="3357150"/>
                <a:ext cx="863175" cy="835550"/>
              </a:xfrm>
              <a:custGeom>
                <a:avLst/>
                <a:gdLst/>
                <a:ahLst/>
                <a:cxnLst/>
                <a:rect l="l" t="t" r="r" b="b"/>
                <a:pathLst>
                  <a:path w="34527" h="33422" fill="none" extrusionOk="0">
                    <a:moveTo>
                      <a:pt x="21150" y="26423"/>
                    </a:moveTo>
                    <a:cubicBezTo>
                      <a:pt x="22585" y="25008"/>
                      <a:pt x="24620" y="24039"/>
                      <a:pt x="26617" y="24194"/>
                    </a:cubicBezTo>
                    <a:cubicBezTo>
                      <a:pt x="26772" y="24213"/>
                      <a:pt x="26947" y="24213"/>
                      <a:pt x="27102" y="24194"/>
                    </a:cubicBezTo>
                    <a:cubicBezTo>
                      <a:pt x="29040" y="24058"/>
                      <a:pt x="30998" y="23399"/>
                      <a:pt x="32375" y="22042"/>
                    </a:cubicBezTo>
                    <a:cubicBezTo>
                      <a:pt x="33829" y="20608"/>
                      <a:pt x="34527" y="18301"/>
                      <a:pt x="33693" y="16420"/>
                    </a:cubicBezTo>
                    <a:cubicBezTo>
                      <a:pt x="32394" y="13512"/>
                      <a:pt x="28207" y="12679"/>
                      <a:pt x="27102" y="9674"/>
                    </a:cubicBezTo>
                    <a:cubicBezTo>
                      <a:pt x="26384" y="7735"/>
                      <a:pt x="27218" y="5487"/>
                      <a:pt x="26443" y="3567"/>
                    </a:cubicBezTo>
                    <a:cubicBezTo>
                      <a:pt x="25861" y="2172"/>
                      <a:pt x="24465" y="1222"/>
                      <a:pt x="22992" y="912"/>
                    </a:cubicBezTo>
                    <a:cubicBezTo>
                      <a:pt x="21519" y="601"/>
                      <a:pt x="19968" y="892"/>
                      <a:pt x="18552" y="1435"/>
                    </a:cubicBezTo>
                    <a:cubicBezTo>
                      <a:pt x="17428" y="1881"/>
                      <a:pt x="16362" y="2501"/>
                      <a:pt x="15160" y="2676"/>
                    </a:cubicBezTo>
                    <a:cubicBezTo>
                      <a:pt x="13144" y="2966"/>
                      <a:pt x="11205" y="1939"/>
                      <a:pt x="9305" y="1183"/>
                    </a:cubicBezTo>
                    <a:cubicBezTo>
                      <a:pt x="7406" y="446"/>
                      <a:pt x="5060" y="0"/>
                      <a:pt x="3451" y="1260"/>
                    </a:cubicBezTo>
                    <a:cubicBezTo>
                      <a:pt x="2675" y="1861"/>
                      <a:pt x="2210" y="2753"/>
                      <a:pt x="1803" y="3645"/>
                    </a:cubicBezTo>
                    <a:cubicBezTo>
                      <a:pt x="640" y="6243"/>
                      <a:pt x="0" y="9519"/>
                      <a:pt x="1725" y="11768"/>
                    </a:cubicBezTo>
                    <a:cubicBezTo>
                      <a:pt x="2540" y="12834"/>
                      <a:pt x="3800" y="13512"/>
                      <a:pt x="4595" y="14617"/>
                    </a:cubicBezTo>
                    <a:cubicBezTo>
                      <a:pt x="5641" y="16052"/>
                      <a:pt x="5719" y="17952"/>
                      <a:pt x="5544" y="19696"/>
                    </a:cubicBezTo>
                    <a:cubicBezTo>
                      <a:pt x="5351" y="21461"/>
                      <a:pt x="4963" y="23225"/>
                      <a:pt x="5157" y="24969"/>
                    </a:cubicBezTo>
                    <a:cubicBezTo>
                      <a:pt x="5816" y="30436"/>
                      <a:pt x="11864" y="33422"/>
                      <a:pt x="16614" y="30650"/>
                    </a:cubicBezTo>
                    <a:cubicBezTo>
                      <a:pt x="18397" y="29603"/>
                      <a:pt x="19677" y="27877"/>
                      <a:pt x="21150" y="2642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9"/>
              <p:cNvSpPr/>
              <p:nvPr/>
            </p:nvSpPr>
            <p:spPr>
              <a:xfrm>
                <a:off x="4929050" y="3365875"/>
                <a:ext cx="837000" cy="811800"/>
              </a:xfrm>
              <a:custGeom>
                <a:avLst/>
                <a:gdLst/>
                <a:ahLst/>
                <a:cxnLst/>
                <a:rect l="l" t="t" r="r" b="b"/>
                <a:pathLst>
                  <a:path w="33480" h="32472" fill="none" extrusionOk="0">
                    <a:moveTo>
                      <a:pt x="20472" y="25687"/>
                    </a:moveTo>
                    <a:cubicBezTo>
                      <a:pt x="21868" y="24330"/>
                      <a:pt x="23845" y="23380"/>
                      <a:pt x="25784" y="23535"/>
                    </a:cubicBezTo>
                    <a:cubicBezTo>
                      <a:pt x="25958" y="23554"/>
                      <a:pt x="26113" y="23554"/>
                      <a:pt x="26268" y="23535"/>
                    </a:cubicBezTo>
                    <a:cubicBezTo>
                      <a:pt x="28168" y="23399"/>
                      <a:pt x="30049" y="22779"/>
                      <a:pt x="31406" y="21461"/>
                    </a:cubicBezTo>
                    <a:cubicBezTo>
                      <a:pt x="32821" y="20084"/>
                      <a:pt x="33480" y="17835"/>
                      <a:pt x="32685" y="16013"/>
                    </a:cubicBezTo>
                    <a:cubicBezTo>
                      <a:pt x="31444" y="13183"/>
                      <a:pt x="27373" y="12369"/>
                      <a:pt x="26307" y="9461"/>
                    </a:cubicBezTo>
                    <a:cubicBezTo>
                      <a:pt x="25629" y="7580"/>
                      <a:pt x="26443" y="5370"/>
                      <a:pt x="25687" y="3529"/>
                    </a:cubicBezTo>
                    <a:cubicBezTo>
                      <a:pt x="25125" y="2172"/>
                      <a:pt x="23787" y="1241"/>
                      <a:pt x="22333" y="931"/>
                    </a:cubicBezTo>
                    <a:cubicBezTo>
                      <a:pt x="20898" y="640"/>
                      <a:pt x="19406" y="911"/>
                      <a:pt x="18029" y="1454"/>
                    </a:cubicBezTo>
                    <a:cubicBezTo>
                      <a:pt x="16944" y="1881"/>
                      <a:pt x="15897" y="2462"/>
                      <a:pt x="14734" y="2637"/>
                    </a:cubicBezTo>
                    <a:cubicBezTo>
                      <a:pt x="12776" y="2908"/>
                      <a:pt x="10895" y="1900"/>
                      <a:pt x="9054" y="1183"/>
                    </a:cubicBezTo>
                    <a:cubicBezTo>
                      <a:pt x="7212" y="446"/>
                      <a:pt x="4944" y="0"/>
                      <a:pt x="3374" y="1222"/>
                    </a:cubicBezTo>
                    <a:cubicBezTo>
                      <a:pt x="2617" y="1803"/>
                      <a:pt x="2152" y="2676"/>
                      <a:pt x="1764" y="3548"/>
                    </a:cubicBezTo>
                    <a:cubicBezTo>
                      <a:pt x="640" y="6068"/>
                      <a:pt x="0" y="9228"/>
                      <a:pt x="1668" y="11419"/>
                    </a:cubicBezTo>
                    <a:cubicBezTo>
                      <a:pt x="2462" y="12465"/>
                      <a:pt x="3684" y="13125"/>
                      <a:pt x="4459" y="14191"/>
                    </a:cubicBezTo>
                    <a:cubicBezTo>
                      <a:pt x="5448" y="15587"/>
                      <a:pt x="5525" y="17428"/>
                      <a:pt x="5351" y="19134"/>
                    </a:cubicBezTo>
                    <a:cubicBezTo>
                      <a:pt x="5176" y="20840"/>
                      <a:pt x="4789" y="22546"/>
                      <a:pt x="4983" y="24233"/>
                    </a:cubicBezTo>
                    <a:cubicBezTo>
                      <a:pt x="5603" y="29544"/>
                      <a:pt x="11457" y="32472"/>
                      <a:pt x="16071" y="29777"/>
                    </a:cubicBezTo>
                    <a:cubicBezTo>
                      <a:pt x="17797" y="28769"/>
                      <a:pt x="19037" y="27102"/>
                      <a:pt x="20472" y="25687"/>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9"/>
              <p:cNvSpPr/>
              <p:nvPr/>
            </p:nvSpPr>
            <p:spPr>
              <a:xfrm>
                <a:off x="4940200" y="3375575"/>
                <a:ext cx="811325" cy="787075"/>
              </a:xfrm>
              <a:custGeom>
                <a:avLst/>
                <a:gdLst/>
                <a:ahLst/>
                <a:cxnLst/>
                <a:rect l="l" t="t" r="r" b="b"/>
                <a:pathLst>
                  <a:path w="32453" h="31483" fill="none" extrusionOk="0">
                    <a:moveTo>
                      <a:pt x="19832" y="24930"/>
                    </a:moveTo>
                    <a:cubicBezTo>
                      <a:pt x="21189" y="23612"/>
                      <a:pt x="23108" y="22701"/>
                      <a:pt x="24989" y="22856"/>
                    </a:cubicBezTo>
                    <a:cubicBezTo>
                      <a:pt x="25144" y="22875"/>
                      <a:pt x="25299" y="22875"/>
                      <a:pt x="25454" y="22856"/>
                    </a:cubicBezTo>
                    <a:cubicBezTo>
                      <a:pt x="27276" y="22740"/>
                      <a:pt x="29118" y="22139"/>
                      <a:pt x="30436" y="20859"/>
                    </a:cubicBezTo>
                    <a:cubicBezTo>
                      <a:pt x="31813" y="19522"/>
                      <a:pt x="32452" y="17350"/>
                      <a:pt x="31696" y="15586"/>
                    </a:cubicBezTo>
                    <a:cubicBezTo>
                      <a:pt x="30475" y="12834"/>
                      <a:pt x="26559" y="12019"/>
                      <a:pt x="25532" y="9208"/>
                    </a:cubicBezTo>
                    <a:cubicBezTo>
                      <a:pt x="24853" y="7386"/>
                      <a:pt x="25648" y="5254"/>
                      <a:pt x="24931" y="3451"/>
                    </a:cubicBezTo>
                    <a:cubicBezTo>
                      <a:pt x="24388" y="2133"/>
                      <a:pt x="23089" y="1221"/>
                      <a:pt x="21693" y="931"/>
                    </a:cubicBezTo>
                    <a:cubicBezTo>
                      <a:pt x="20297" y="640"/>
                      <a:pt x="18843" y="911"/>
                      <a:pt x="17506" y="1415"/>
                    </a:cubicBezTo>
                    <a:cubicBezTo>
                      <a:pt x="16459" y="1822"/>
                      <a:pt x="15431" y="2404"/>
                      <a:pt x="14307" y="2559"/>
                    </a:cubicBezTo>
                    <a:cubicBezTo>
                      <a:pt x="12407" y="2811"/>
                      <a:pt x="10585" y="1861"/>
                      <a:pt x="8801" y="1144"/>
                    </a:cubicBezTo>
                    <a:cubicBezTo>
                      <a:pt x="7018" y="427"/>
                      <a:pt x="4827" y="0"/>
                      <a:pt x="3296" y="1163"/>
                    </a:cubicBezTo>
                    <a:cubicBezTo>
                      <a:pt x="2579" y="1725"/>
                      <a:pt x="2113" y="2578"/>
                      <a:pt x="1726" y="3412"/>
                    </a:cubicBezTo>
                    <a:cubicBezTo>
                      <a:pt x="640" y="5855"/>
                      <a:pt x="0" y="8918"/>
                      <a:pt x="1629" y="11050"/>
                    </a:cubicBezTo>
                    <a:cubicBezTo>
                      <a:pt x="2404" y="12058"/>
                      <a:pt x="3567" y="12717"/>
                      <a:pt x="4323" y="13745"/>
                    </a:cubicBezTo>
                    <a:cubicBezTo>
                      <a:pt x="5293" y="15102"/>
                      <a:pt x="5351" y="16885"/>
                      <a:pt x="5176" y="18533"/>
                    </a:cubicBezTo>
                    <a:cubicBezTo>
                      <a:pt x="5002" y="20181"/>
                      <a:pt x="4614" y="21848"/>
                      <a:pt x="4808" y="23496"/>
                    </a:cubicBezTo>
                    <a:cubicBezTo>
                      <a:pt x="5390" y="28633"/>
                      <a:pt x="11070" y="31483"/>
                      <a:pt x="15528" y="28885"/>
                    </a:cubicBezTo>
                    <a:cubicBezTo>
                      <a:pt x="17215" y="27916"/>
                      <a:pt x="18436" y="26307"/>
                      <a:pt x="19832" y="24930"/>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9"/>
              <p:cNvSpPr/>
              <p:nvPr/>
            </p:nvSpPr>
            <p:spPr>
              <a:xfrm>
                <a:off x="4951825" y="3384275"/>
                <a:ext cx="785150" cy="763350"/>
              </a:xfrm>
              <a:custGeom>
                <a:avLst/>
                <a:gdLst/>
                <a:ahLst/>
                <a:cxnLst/>
                <a:rect l="l" t="t" r="r" b="b"/>
                <a:pathLst>
                  <a:path w="31406" h="30534" fill="none" extrusionOk="0">
                    <a:moveTo>
                      <a:pt x="19154" y="24214"/>
                    </a:moveTo>
                    <a:cubicBezTo>
                      <a:pt x="20472" y="22935"/>
                      <a:pt x="22333" y="22062"/>
                      <a:pt x="24155" y="22217"/>
                    </a:cubicBezTo>
                    <a:cubicBezTo>
                      <a:pt x="24311" y="22237"/>
                      <a:pt x="24466" y="22237"/>
                      <a:pt x="24601" y="22217"/>
                    </a:cubicBezTo>
                    <a:cubicBezTo>
                      <a:pt x="26385" y="22101"/>
                      <a:pt x="28168" y="21519"/>
                      <a:pt x="29428" y="20298"/>
                    </a:cubicBezTo>
                    <a:cubicBezTo>
                      <a:pt x="30766" y="18999"/>
                      <a:pt x="31406" y="16906"/>
                      <a:pt x="30669" y="15180"/>
                    </a:cubicBezTo>
                    <a:cubicBezTo>
                      <a:pt x="29525" y="12524"/>
                      <a:pt x="25706" y="11729"/>
                      <a:pt x="24718" y="8977"/>
                    </a:cubicBezTo>
                    <a:cubicBezTo>
                      <a:pt x="24078" y="7213"/>
                      <a:pt x="24853" y="5158"/>
                      <a:pt x="24155" y="3413"/>
                    </a:cubicBezTo>
                    <a:cubicBezTo>
                      <a:pt x="23632" y="2133"/>
                      <a:pt x="22372" y="1242"/>
                      <a:pt x="21015" y="970"/>
                    </a:cubicBezTo>
                    <a:cubicBezTo>
                      <a:pt x="19677" y="680"/>
                      <a:pt x="18262" y="932"/>
                      <a:pt x="16983" y="1416"/>
                    </a:cubicBezTo>
                    <a:cubicBezTo>
                      <a:pt x="15955" y="1823"/>
                      <a:pt x="14966" y="2366"/>
                      <a:pt x="13881" y="2521"/>
                    </a:cubicBezTo>
                    <a:cubicBezTo>
                      <a:pt x="12020" y="2754"/>
                      <a:pt x="10256" y="1823"/>
                      <a:pt x="8550" y="1125"/>
                    </a:cubicBezTo>
                    <a:cubicBezTo>
                      <a:pt x="6824" y="427"/>
                      <a:pt x="4692" y="1"/>
                      <a:pt x="3219" y="1145"/>
                    </a:cubicBezTo>
                    <a:cubicBezTo>
                      <a:pt x="2501" y="1688"/>
                      <a:pt x="2055" y="2502"/>
                      <a:pt x="1687" y="3316"/>
                    </a:cubicBezTo>
                    <a:cubicBezTo>
                      <a:pt x="621" y="5681"/>
                      <a:pt x="0" y="8647"/>
                      <a:pt x="1571" y="10721"/>
                    </a:cubicBezTo>
                    <a:cubicBezTo>
                      <a:pt x="2307" y="11691"/>
                      <a:pt x="3451" y="12330"/>
                      <a:pt x="4168" y="13339"/>
                    </a:cubicBezTo>
                    <a:cubicBezTo>
                      <a:pt x="5099" y="14637"/>
                      <a:pt x="5157" y="16382"/>
                      <a:pt x="4983" y="17972"/>
                    </a:cubicBezTo>
                    <a:cubicBezTo>
                      <a:pt x="4808" y="19581"/>
                      <a:pt x="4440" y="21170"/>
                      <a:pt x="4614" y="22779"/>
                    </a:cubicBezTo>
                    <a:cubicBezTo>
                      <a:pt x="5157" y="27762"/>
                      <a:pt x="10643" y="30534"/>
                      <a:pt x="15005" y="28033"/>
                    </a:cubicBezTo>
                    <a:cubicBezTo>
                      <a:pt x="16634" y="27083"/>
                      <a:pt x="17797" y="25532"/>
                      <a:pt x="19154" y="2421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9"/>
              <p:cNvSpPr/>
              <p:nvPr/>
            </p:nvSpPr>
            <p:spPr>
              <a:xfrm>
                <a:off x="4963450" y="3393500"/>
                <a:ext cx="759000" cy="739100"/>
              </a:xfrm>
              <a:custGeom>
                <a:avLst/>
                <a:gdLst/>
                <a:ahLst/>
                <a:cxnLst/>
                <a:rect l="l" t="t" r="r" b="b"/>
                <a:pathLst>
                  <a:path w="30360" h="29564" fill="none" extrusionOk="0">
                    <a:moveTo>
                      <a:pt x="18495" y="23477"/>
                    </a:moveTo>
                    <a:cubicBezTo>
                      <a:pt x="19774" y="22236"/>
                      <a:pt x="21577" y="21383"/>
                      <a:pt x="23342" y="21557"/>
                    </a:cubicBezTo>
                    <a:cubicBezTo>
                      <a:pt x="23477" y="21557"/>
                      <a:pt x="23632" y="21557"/>
                      <a:pt x="23768" y="21557"/>
                    </a:cubicBezTo>
                    <a:cubicBezTo>
                      <a:pt x="25493" y="21441"/>
                      <a:pt x="27219" y="20898"/>
                      <a:pt x="28440" y="19696"/>
                    </a:cubicBezTo>
                    <a:cubicBezTo>
                      <a:pt x="29739" y="18456"/>
                      <a:pt x="30359" y="16420"/>
                      <a:pt x="29661" y="14772"/>
                    </a:cubicBezTo>
                    <a:cubicBezTo>
                      <a:pt x="28556" y="12175"/>
                      <a:pt x="24854" y="11399"/>
                      <a:pt x="23923" y="8743"/>
                    </a:cubicBezTo>
                    <a:cubicBezTo>
                      <a:pt x="23303" y="7037"/>
                      <a:pt x="24059" y="5041"/>
                      <a:pt x="23380" y="3354"/>
                    </a:cubicBezTo>
                    <a:cubicBezTo>
                      <a:pt x="22896" y="2113"/>
                      <a:pt x="21674" y="1260"/>
                      <a:pt x="20356" y="970"/>
                    </a:cubicBezTo>
                    <a:cubicBezTo>
                      <a:pt x="19057" y="698"/>
                      <a:pt x="17700" y="931"/>
                      <a:pt x="16440" y="1416"/>
                    </a:cubicBezTo>
                    <a:cubicBezTo>
                      <a:pt x="15451" y="1784"/>
                      <a:pt x="14501" y="2327"/>
                      <a:pt x="13435" y="2462"/>
                    </a:cubicBezTo>
                    <a:cubicBezTo>
                      <a:pt x="11652" y="2695"/>
                      <a:pt x="9946" y="1784"/>
                      <a:pt x="8279" y="1105"/>
                    </a:cubicBezTo>
                    <a:cubicBezTo>
                      <a:pt x="6611" y="427"/>
                      <a:pt x="4556" y="0"/>
                      <a:pt x="3122" y="1105"/>
                    </a:cubicBezTo>
                    <a:cubicBezTo>
                      <a:pt x="2424" y="1629"/>
                      <a:pt x="1998" y="2424"/>
                      <a:pt x="1649" y="3199"/>
                    </a:cubicBezTo>
                    <a:cubicBezTo>
                      <a:pt x="602" y="5487"/>
                      <a:pt x="1" y="8356"/>
                      <a:pt x="1493" y="10352"/>
                    </a:cubicBezTo>
                    <a:cubicBezTo>
                      <a:pt x="2230" y="11322"/>
                      <a:pt x="3316" y="11923"/>
                      <a:pt x="4014" y="12911"/>
                    </a:cubicBezTo>
                    <a:cubicBezTo>
                      <a:pt x="4905" y="14171"/>
                      <a:pt x="4983" y="15858"/>
                      <a:pt x="4789" y="17389"/>
                    </a:cubicBezTo>
                    <a:cubicBezTo>
                      <a:pt x="4595" y="18940"/>
                      <a:pt x="4246" y="20491"/>
                      <a:pt x="4401" y="22042"/>
                    </a:cubicBezTo>
                    <a:cubicBezTo>
                      <a:pt x="4925" y="26869"/>
                      <a:pt x="10237" y="29564"/>
                      <a:pt x="14443" y="27160"/>
                    </a:cubicBezTo>
                    <a:cubicBezTo>
                      <a:pt x="16033" y="26249"/>
                      <a:pt x="17177" y="24737"/>
                      <a:pt x="18495" y="23477"/>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9"/>
              <p:cNvSpPr/>
              <p:nvPr/>
            </p:nvSpPr>
            <p:spPr>
              <a:xfrm>
                <a:off x="4974600" y="3402700"/>
                <a:ext cx="733800" cy="714875"/>
              </a:xfrm>
              <a:custGeom>
                <a:avLst/>
                <a:gdLst/>
                <a:ahLst/>
                <a:cxnLst/>
                <a:rect l="l" t="t" r="r" b="b"/>
                <a:pathLst>
                  <a:path w="29352" h="28595" fill="none" extrusionOk="0">
                    <a:moveTo>
                      <a:pt x="17836" y="22721"/>
                    </a:moveTo>
                    <a:cubicBezTo>
                      <a:pt x="19076" y="21538"/>
                      <a:pt x="20821" y="20724"/>
                      <a:pt x="22527" y="20879"/>
                    </a:cubicBezTo>
                    <a:cubicBezTo>
                      <a:pt x="22663" y="20899"/>
                      <a:pt x="22818" y="20899"/>
                      <a:pt x="22954" y="20879"/>
                    </a:cubicBezTo>
                    <a:cubicBezTo>
                      <a:pt x="24601" y="20782"/>
                      <a:pt x="26288" y="20259"/>
                      <a:pt x="27471" y="19115"/>
                    </a:cubicBezTo>
                    <a:cubicBezTo>
                      <a:pt x="28731" y="17894"/>
                      <a:pt x="29351" y="15955"/>
                      <a:pt x="28653" y="14346"/>
                    </a:cubicBezTo>
                    <a:cubicBezTo>
                      <a:pt x="27587" y="11865"/>
                      <a:pt x="24039" y="11089"/>
                      <a:pt x="23128" y="8511"/>
                    </a:cubicBezTo>
                    <a:cubicBezTo>
                      <a:pt x="22527" y="6863"/>
                      <a:pt x="23264" y="4944"/>
                      <a:pt x="22624" y="3296"/>
                    </a:cubicBezTo>
                    <a:cubicBezTo>
                      <a:pt x="22139" y="2094"/>
                      <a:pt x="20976" y="1261"/>
                      <a:pt x="19716" y="989"/>
                    </a:cubicBezTo>
                    <a:cubicBezTo>
                      <a:pt x="18456" y="718"/>
                      <a:pt x="17138" y="951"/>
                      <a:pt x="15917" y="1396"/>
                    </a:cubicBezTo>
                    <a:cubicBezTo>
                      <a:pt x="14947" y="1765"/>
                      <a:pt x="14036" y="2269"/>
                      <a:pt x="13009" y="2405"/>
                    </a:cubicBezTo>
                    <a:cubicBezTo>
                      <a:pt x="11283" y="2637"/>
                      <a:pt x="9635" y="1745"/>
                      <a:pt x="8026" y="1067"/>
                    </a:cubicBezTo>
                    <a:cubicBezTo>
                      <a:pt x="6417" y="408"/>
                      <a:pt x="4440" y="1"/>
                      <a:pt x="3044" y="1048"/>
                    </a:cubicBezTo>
                    <a:cubicBezTo>
                      <a:pt x="2385" y="1552"/>
                      <a:pt x="1959" y="2327"/>
                      <a:pt x="1610" y="3083"/>
                    </a:cubicBezTo>
                    <a:cubicBezTo>
                      <a:pt x="582" y="5293"/>
                      <a:pt x="1" y="8065"/>
                      <a:pt x="1455" y="10004"/>
                    </a:cubicBezTo>
                    <a:cubicBezTo>
                      <a:pt x="2133" y="10934"/>
                      <a:pt x="3199" y="11535"/>
                      <a:pt x="3878" y="12466"/>
                    </a:cubicBezTo>
                    <a:cubicBezTo>
                      <a:pt x="4731" y="13707"/>
                      <a:pt x="4789" y="15316"/>
                      <a:pt x="4614" y="16808"/>
                    </a:cubicBezTo>
                    <a:cubicBezTo>
                      <a:pt x="4440" y="18301"/>
                      <a:pt x="4072" y="19813"/>
                      <a:pt x="4227" y="21306"/>
                    </a:cubicBezTo>
                    <a:cubicBezTo>
                      <a:pt x="4731" y="25958"/>
                      <a:pt x="9849" y="28595"/>
                      <a:pt x="13920" y="26269"/>
                    </a:cubicBezTo>
                    <a:cubicBezTo>
                      <a:pt x="15451" y="25396"/>
                      <a:pt x="16556" y="23942"/>
                      <a:pt x="17836" y="2272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9"/>
              <p:cNvSpPr/>
              <p:nvPr/>
            </p:nvSpPr>
            <p:spPr>
              <a:xfrm>
                <a:off x="4985750" y="3411900"/>
                <a:ext cx="708100" cy="690650"/>
              </a:xfrm>
              <a:custGeom>
                <a:avLst/>
                <a:gdLst/>
                <a:ahLst/>
                <a:cxnLst/>
                <a:rect l="l" t="t" r="r" b="b"/>
                <a:pathLst>
                  <a:path w="28324" h="27626" fill="none" extrusionOk="0">
                    <a:moveTo>
                      <a:pt x="17196" y="21985"/>
                    </a:moveTo>
                    <a:cubicBezTo>
                      <a:pt x="18378" y="20841"/>
                      <a:pt x="20084" y="20065"/>
                      <a:pt x="21732" y="20221"/>
                    </a:cubicBezTo>
                    <a:cubicBezTo>
                      <a:pt x="21849" y="20240"/>
                      <a:pt x="21984" y="20240"/>
                      <a:pt x="22120" y="20221"/>
                    </a:cubicBezTo>
                    <a:cubicBezTo>
                      <a:pt x="23729" y="20143"/>
                      <a:pt x="25338" y="19620"/>
                      <a:pt x="26501" y="18534"/>
                    </a:cubicBezTo>
                    <a:cubicBezTo>
                      <a:pt x="27723" y="17371"/>
                      <a:pt x="28323" y="15471"/>
                      <a:pt x="27664" y="13920"/>
                    </a:cubicBezTo>
                    <a:cubicBezTo>
                      <a:pt x="26637" y="11497"/>
                      <a:pt x="23206" y="10760"/>
                      <a:pt x="22333" y="8279"/>
                    </a:cubicBezTo>
                    <a:cubicBezTo>
                      <a:pt x="21771" y="6670"/>
                      <a:pt x="22488" y="4809"/>
                      <a:pt x="21868" y="3238"/>
                    </a:cubicBezTo>
                    <a:cubicBezTo>
                      <a:pt x="21422" y="2075"/>
                      <a:pt x="20278" y="1261"/>
                      <a:pt x="19076" y="990"/>
                    </a:cubicBezTo>
                    <a:cubicBezTo>
                      <a:pt x="17855" y="718"/>
                      <a:pt x="16576" y="932"/>
                      <a:pt x="15412" y="1377"/>
                    </a:cubicBezTo>
                    <a:cubicBezTo>
                      <a:pt x="14482" y="1726"/>
                      <a:pt x="13571" y="2211"/>
                      <a:pt x="12601" y="2347"/>
                    </a:cubicBezTo>
                    <a:cubicBezTo>
                      <a:pt x="10934" y="2560"/>
                      <a:pt x="9345" y="1688"/>
                      <a:pt x="7794" y="1048"/>
                    </a:cubicBezTo>
                    <a:cubicBezTo>
                      <a:pt x="6223" y="408"/>
                      <a:pt x="4304" y="1"/>
                      <a:pt x="2967" y="1009"/>
                    </a:cubicBezTo>
                    <a:cubicBezTo>
                      <a:pt x="2327" y="1494"/>
                      <a:pt x="1920" y="2230"/>
                      <a:pt x="1571" y="2967"/>
                    </a:cubicBezTo>
                    <a:cubicBezTo>
                      <a:pt x="582" y="5080"/>
                      <a:pt x="1" y="7755"/>
                      <a:pt x="1396" y="9655"/>
                    </a:cubicBezTo>
                    <a:cubicBezTo>
                      <a:pt x="2055" y="10547"/>
                      <a:pt x="3102" y="11109"/>
                      <a:pt x="3723" y="12040"/>
                    </a:cubicBezTo>
                    <a:cubicBezTo>
                      <a:pt x="4556" y="13222"/>
                      <a:pt x="4595" y="14792"/>
                      <a:pt x="4421" y="16227"/>
                    </a:cubicBezTo>
                    <a:cubicBezTo>
                      <a:pt x="4246" y="17681"/>
                      <a:pt x="3897" y="19116"/>
                      <a:pt x="4052" y="20569"/>
                    </a:cubicBezTo>
                    <a:cubicBezTo>
                      <a:pt x="4498" y="25067"/>
                      <a:pt x="9441" y="27626"/>
                      <a:pt x="13377" y="25397"/>
                    </a:cubicBezTo>
                    <a:cubicBezTo>
                      <a:pt x="14870" y="24563"/>
                      <a:pt x="15955" y="23167"/>
                      <a:pt x="17196" y="2198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9"/>
              <p:cNvSpPr/>
              <p:nvPr/>
            </p:nvSpPr>
            <p:spPr>
              <a:xfrm>
                <a:off x="4997375" y="3420625"/>
                <a:ext cx="681925" cy="666425"/>
              </a:xfrm>
              <a:custGeom>
                <a:avLst/>
                <a:gdLst/>
                <a:ahLst/>
                <a:cxnLst/>
                <a:rect l="l" t="t" r="r" b="b"/>
                <a:pathLst>
                  <a:path w="27277" h="26657" fill="none" extrusionOk="0">
                    <a:moveTo>
                      <a:pt x="16518" y="21248"/>
                    </a:moveTo>
                    <a:cubicBezTo>
                      <a:pt x="17681" y="20162"/>
                      <a:pt x="19309" y="19426"/>
                      <a:pt x="20899" y="19581"/>
                    </a:cubicBezTo>
                    <a:cubicBezTo>
                      <a:pt x="21035" y="19581"/>
                      <a:pt x="21151" y="19581"/>
                      <a:pt x="21287" y="19581"/>
                    </a:cubicBezTo>
                    <a:cubicBezTo>
                      <a:pt x="22838" y="19503"/>
                      <a:pt x="24388" y="19019"/>
                      <a:pt x="25513" y="17952"/>
                    </a:cubicBezTo>
                    <a:cubicBezTo>
                      <a:pt x="26695" y="16847"/>
                      <a:pt x="27277" y="15025"/>
                      <a:pt x="26657" y="13513"/>
                    </a:cubicBezTo>
                    <a:cubicBezTo>
                      <a:pt x="25687" y="11187"/>
                      <a:pt x="22353" y="10450"/>
                      <a:pt x="21539" y="8046"/>
                    </a:cubicBezTo>
                    <a:cubicBezTo>
                      <a:pt x="20996" y="6495"/>
                      <a:pt x="21694" y="4712"/>
                      <a:pt x="21093" y="3200"/>
                    </a:cubicBezTo>
                    <a:cubicBezTo>
                      <a:pt x="20666" y="2075"/>
                      <a:pt x="19581" y="1280"/>
                      <a:pt x="18398" y="1028"/>
                    </a:cubicBezTo>
                    <a:cubicBezTo>
                      <a:pt x="17235" y="757"/>
                      <a:pt x="15994" y="970"/>
                      <a:pt x="14870" y="1377"/>
                    </a:cubicBezTo>
                    <a:cubicBezTo>
                      <a:pt x="13978" y="1707"/>
                      <a:pt x="13106" y="2172"/>
                      <a:pt x="12156" y="2288"/>
                    </a:cubicBezTo>
                    <a:cubicBezTo>
                      <a:pt x="10547" y="2502"/>
                      <a:pt x="9015" y="1649"/>
                      <a:pt x="7523" y="1028"/>
                    </a:cubicBezTo>
                    <a:cubicBezTo>
                      <a:pt x="6030" y="408"/>
                      <a:pt x="4188" y="1"/>
                      <a:pt x="2889" y="970"/>
                    </a:cubicBezTo>
                    <a:cubicBezTo>
                      <a:pt x="2250" y="1435"/>
                      <a:pt x="1862" y="2153"/>
                      <a:pt x="1532" y="2851"/>
                    </a:cubicBezTo>
                    <a:cubicBezTo>
                      <a:pt x="563" y="4906"/>
                      <a:pt x="1" y="7484"/>
                      <a:pt x="1338" y="9306"/>
                    </a:cubicBezTo>
                    <a:cubicBezTo>
                      <a:pt x="1978" y="10159"/>
                      <a:pt x="2967" y="10721"/>
                      <a:pt x="3568" y="11613"/>
                    </a:cubicBezTo>
                    <a:cubicBezTo>
                      <a:pt x="4382" y="12757"/>
                      <a:pt x="4401" y="14269"/>
                      <a:pt x="4246" y="15665"/>
                    </a:cubicBezTo>
                    <a:cubicBezTo>
                      <a:pt x="4072" y="17041"/>
                      <a:pt x="3723" y="18437"/>
                      <a:pt x="3859" y="19833"/>
                    </a:cubicBezTo>
                    <a:cubicBezTo>
                      <a:pt x="4285" y="24175"/>
                      <a:pt x="9035" y="26657"/>
                      <a:pt x="12834" y="24524"/>
                    </a:cubicBezTo>
                    <a:cubicBezTo>
                      <a:pt x="14288" y="23749"/>
                      <a:pt x="15316" y="22392"/>
                      <a:pt x="16518" y="21248"/>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9"/>
              <p:cNvSpPr/>
              <p:nvPr/>
            </p:nvSpPr>
            <p:spPr>
              <a:xfrm>
                <a:off x="5009025" y="3429850"/>
                <a:ext cx="655250" cy="642175"/>
              </a:xfrm>
              <a:custGeom>
                <a:avLst/>
                <a:gdLst/>
                <a:ahLst/>
                <a:cxnLst/>
                <a:rect l="l" t="t" r="r" b="b"/>
                <a:pathLst>
                  <a:path w="26210" h="25687" fill="none" extrusionOk="0">
                    <a:moveTo>
                      <a:pt x="15838" y="20511"/>
                    </a:moveTo>
                    <a:cubicBezTo>
                      <a:pt x="16963" y="19464"/>
                      <a:pt x="18552" y="18746"/>
                      <a:pt x="20065" y="18921"/>
                    </a:cubicBezTo>
                    <a:cubicBezTo>
                      <a:pt x="20200" y="18921"/>
                      <a:pt x="20317" y="18921"/>
                      <a:pt x="20452" y="18921"/>
                    </a:cubicBezTo>
                    <a:cubicBezTo>
                      <a:pt x="21926" y="18843"/>
                      <a:pt x="23438" y="18378"/>
                      <a:pt x="24523" y="17370"/>
                    </a:cubicBezTo>
                    <a:cubicBezTo>
                      <a:pt x="25667" y="16284"/>
                      <a:pt x="26210" y="14540"/>
                      <a:pt x="25628" y="13105"/>
                    </a:cubicBezTo>
                    <a:cubicBezTo>
                      <a:pt x="24698" y="10837"/>
                      <a:pt x="21519" y="10120"/>
                      <a:pt x="20724" y="7813"/>
                    </a:cubicBezTo>
                    <a:cubicBezTo>
                      <a:pt x="20220" y="6320"/>
                      <a:pt x="20898" y="4595"/>
                      <a:pt x="20336" y="3121"/>
                    </a:cubicBezTo>
                    <a:cubicBezTo>
                      <a:pt x="19909" y="2055"/>
                      <a:pt x="18882" y="1299"/>
                      <a:pt x="17738" y="1028"/>
                    </a:cubicBezTo>
                    <a:cubicBezTo>
                      <a:pt x="16594" y="814"/>
                      <a:pt x="15431" y="931"/>
                      <a:pt x="14346" y="1357"/>
                    </a:cubicBezTo>
                    <a:cubicBezTo>
                      <a:pt x="13473" y="1667"/>
                      <a:pt x="12659" y="2133"/>
                      <a:pt x="11729" y="2230"/>
                    </a:cubicBezTo>
                    <a:cubicBezTo>
                      <a:pt x="10178" y="2424"/>
                      <a:pt x="8704" y="1609"/>
                      <a:pt x="7270" y="989"/>
                    </a:cubicBezTo>
                    <a:cubicBezTo>
                      <a:pt x="5835" y="388"/>
                      <a:pt x="4052" y="0"/>
                      <a:pt x="2811" y="931"/>
                    </a:cubicBezTo>
                    <a:cubicBezTo>
                      <a:pt x="2191" y="1377"/>
                      <a:pt x="1822" y="2055"/>
                      <a:pt x="1493" y="2734"/>
                    </a:cubicBezTo>
                    <a:cubicBezTo>
                      <a:pt x="562" y="4692"/>
                      <a:pt x="0" y="7173"/>
                      <a:pt x="1280" y="8937"/>
                    </a:cubicBezTo>
                    <a:cubicBezTo>
                      <a:pt x="1900" y="9771"/>
                      <a:pt x="2850" y="10314"/>
                      <a:pt x="3431" y="11167"/>
                    </a:cubicBezTo>
                    <a:cubicBezTo>
                      <a:pt x="4187" y="12291"/>
                      <a:pt x="4226" y="13745"/>
                      <a:pt x="4052" y="15083"/>
                    </a:cubicBezTo>
                    <a:cubicBezTo>
                      <a:pt x="3877" y="16420"/>
                      <a:pt x="3548" y="17738"/>
                      <a:pt x="3664" y="19095"/>
                    </a:cubicBezTo>
                    <a:cubicBezTo>
                      <a:pt x="4052" y="23283"/>
                      <a:pt x="8627" y="25687"/>
                      <a:pt x="12310" y="23651"/>
                    </a:cubicBezTo>
                    <a:cubicBezTo>
                      <a:pt x="13687" y="22895"/>
                      <a:pt x="14695" y="21596"/>
                      <a:pt x="15838" y="2051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9"/>
              <p:cNvSpPr/>
              <p:nvPr/>
            </p:nvSpPr>
            <p:spPr>
              <a:xfrm>
                <a:off x="5020150" y="3439050"/>
                <a:ext cx="630075" cy="617950"/>
              </a:xfrm>
              <a:custGeom>
                <a:avLst/>
                <a:gdLst/>
                <a:ahLst/>
                <a:cxnLst/>
                <a:rect l="l" t="t" r="r" b="b"/>
                <a:pathLst>
                  <a:path w="25203" h="24718" fill="none" extrusionOk="0">
                    <a:moveTo>
                      <a:pt x="15200" y="19774"/>
                    </a:moveTo>
                    <a:cubicBezTo>
                      <a:pt x="16285" y="18766"/>
                      <a:pt x="17797" y="18068"/>
                      <a:pt x="19271" y="18243"/>
                    </a:cubicBezTo>
                    <a:cubicBezTo>
                      <a:pt x="19387" y="18262"/>
                      <a:pt x="19503" y="18262"/>
                      <a:pt x="19620" y="18243"/>
                    </a:cubicBezTo>
                    <a:cubicBezTo>
                      <a:pt x="21054" y="18185"/>
                      <a:pt x="22508" y="17758"/>
                      <a:pt x="23555" y="16769"/>
                    </a:cubicBezTo>
                    <a:cubicBezTo>
                      <a:pt x="24660" y="15761"/>
                      <a:pt x="25203" y="14075"/>
                      <a:pt x="24641" y="12679"/>
                    </a:cubicBezTo>
                    <a:cubicBezTo>
                      <a:pt x="23749" y="10508"/>
                      <a:pt x="20686" y="9810"/>
                      <a:pt x="19930" y="7581"/>
                    </a:cubicBezTo>
                    <a:cubicBezTo>
                      <a:pt x="19445" y="6146"/>
                      <a:pt x="20104" y="4498"/>
                      <a:pt x="19581" y="3083"/>
                    </a:cubicBezTo>
                    <a:cubicBezTo>
                      <a:pt x="19193" y="2036"/>
                      <a:pt x="18185" y="1299"/>
                      <a:pt x="17099" y="1047"/>
                    </a:cubicBezTo>
                    <a:cubicBezTo>
                      <a:pt x="15994" y="834"/>
                      <a:pt x="14870" y="931"/>
                      <a:pt x="13823" y="1338"/>
                    </a:cubicBezTo>
                    <a:cubicBezTo>
                      <a:pt x="12990" y="1648"/>
                      <a:pt x="12195" y="2075"/>
                      <a:pt x="11303" y="2172"/>
                    </a:cubicBezTo>
                    <a:cubicBezTo>
                      <a:pt x="9810" y="2346"/>
                      <a:pt x="8395" y="1551"/>
                      <a:pt x="7019" y="970"/>
                    </a:cubicBezTo>
                    <a:cubicBezTo>
                      <a:pt x="5642" y="369"/>
                      <a:pt x="3936" y="1"/>
                      <a:pt x="2715" y="892"/>
                    </a:cubicBezTo>
                    <a:cubicBezTo>
                      <a:pt x="2133" y="1319"/>
                      <a:pt x="1765" y="1959"/>
                      <a:pt x="1455" y="2618"/>
                    </a:cubicBezTo>
                    <a:cubicBezTo>
                      <a:pt x="544" y="4498"/>
                      <a:pt x="1" y="6883"/>
                      <a:pt x="1222" y="8589"/>
                    </a:cubicBezTo>
                    <a:cubicBezTo>
                      <a:pt x="1823" y="9383"/>
                      <a:pt x="2715" y="9907"/>
                      <a:pt x="3277" y="10740"/>
                    </a:cubicBezTo>
                    <a:cubicBezTo>
                      <a:pt x="4014" y="11807"/>
                      <a:pt x="4033" y="13202"/>
                      <a:pt x="3859" y="14501"/>
                    </a:cubicBezTo>
                    <a:cubicBezTo>
                      <a:pt x="3704" y="15781"/>
                      <a:pt x="3374" y="17060"/>
                      <a:pt x="3490" y="18359"/>
                    </a:cubicBezTo>
                    <a:cubicBezTo>
                      <a:pt x="3839" y="22391"/>
                      <a:pt x="8221" y="24718"/>
                      <a:pt x="11768" y="22779"/>
                    </a:cubicBezTo>
                    <a:cubicBezTo>
                      <a:pt x="13106" y="22042"/>
                      <a:pt x="14075" y="20821"/>
                      <a:pt x="15200" y="197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9"/>
              <p:cNvSpPr/>
              <p:nvPr/>
            </p:nvSpPr>
            <p:spPr>
              <a:xfrm>
                <a:off x="5032275" y="3448250"/>
                <a:ext cx="603425" cy="593725"/>
              </a:xfrm>
              <a:custGeom>
                <a:avLst/>
                <a:gdLst/>
                <a:ahLst/>
                <a:cxnLst/>
                <a:rect l="l" t="t" r="r" b="b"/>
                <a:pathLst>
                  <a:path w="24137" h="23749" fill="none" extrusionOk="0">
                    <a:moveTo>
                      <a:pt x="14501" y="19019"/>
                    </a:moveTo>
                    <a:cubicBezTo>
                      <a:pt x="15548" y="18049"/>
                      <a:pt x="17002" y="17429"/>
                      <a:pt x="18417" y="17565"/>
                    </a:cubicBezTo>
                    <a:cubicBezTo>
                      <a:pt x="18534" y="17584"/>
                      <a:pt x="18650" y="17584"/>
                      <a:pt x="18766" y="17584"/>
                    </a:cubicBezTo>
                    <a:cubicBezTo>
                      <a:pt x="20143" y="17526"/>
                      <a:pt x="21538" y="17119"/>
                      <a:pt x="22547" y="16188"/>
                    </a:cubicBezTo>
                    <a:cubicBezTo>
                      <a:pt x="23613" y="15219"/>
                      <a:pt x="24136" y="13590"/>
                      <a:pt x="23593" y="12253"/>
                    </a:cubicBezTo>
                    <a:cubicBezTo>
                      <a:pt x="22760" y="10179"/>
                      <a:pt x="19832" y="9481"/>
                      <a:pt x="19115" y="7348"/>
                    </a:cubicBezTo>
                    <a:cubicBezTo>
                      <a:pt x="18650" y="5952"/>
                      <a:pt x="19290" y="4382"/>
                      <a:pt x="18786" y="3006"/>
                    </a:cubicBezTo>
                    <a:cubicBezTo>
                      <a:pt x="18417" y="2017"/>
                      <a:pt x="17448" y="1300"/>
                      <a:pt x="16421" y="1048"/>
                    </a:cubicBezTo>
                    <a:cubicBezTo>
                      <a:pt x="15354" y="835"/>
                      <a:pt x="14269" y="931"/>
                      <a:pt x="13261" y="1339"/>
                    </a:cubicBezTo>
                    <a:cubicBezTo>
                      <a:pt x="12466" y="1610"/>
                      <a:pt x="11690" y="2036"/>
                      <a:pt x="10837" y="2114"/>
                    </a:cubicBezTo>
                    <a:cubicBezTo>
                      <a:pt x="9403" y="2269"/>
                      <a:pt x="8065" y="1513"/>
                      <a:pt x="6728" y="931"/>
                    </a:cubicBezTo>
                    <a:cubicBezTo>
                      <a:pt x="5409" y="369"/>
                      <a:pt x="3781" y="1"/>
                      <a:pt x="2618" y="835"/>
                    </a:cubicBezTo>
                    <a:cubicBezTo>
                      <a:pt x="2055" y="1242"/>
                      <a:pt x="1707" y="1881"/>
                      <a:pt x="1396" y="2502"/>
                    </a:cubicBezTo>
                    <a:cubicBezTo>
                      <a:pt x="524" y="4305"/>
                      <a:pt x="1" y="6592"/>
                      <a:pt x="1164" y="8221"/>
                    </a:cubicBezTo>
                    <a:cubicBezTo>
                      <a:pt x="1726" y="8996"/>
                      <a:pt x="2598" y="9519"/>
                      <a:pt x="3122" y="10295"/>
                    </a:cubicBezTo>
                    <a:cubicBezTo>
                      <a:pt x="3820" y="11342"/>
                      <a:pt x="3839" y="12679"/>
                      <a:pt x="3665" y="13920"/>
                    </a:cubicBezTo>
                    <a:cubicBezTo>
                      <a:pt x="3490" y="15141"/>
                      <a:pt x="3180" y="16382"/>
                      <a:pt x="3277" y="17623"/>
                    </a:cubicBezTo>
                    <a:cubicBezTo>
                      <a:pt x="3606" y="21481"/>
                      <a:pt x="7794" y="23749"/>
                      <a:pt x="11206" y="21907"/>
                    </a:cubicBezTo>
                    <a:cubicBezTo>
                      <a:pt x="12485" y="21209"/>
                      <a:pt x="13435" y="20027"/>
                      <a:pt x="14501" y="1901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9"/>
              <p:cNvSpPr/>
              <p:nvPr/>
            </p:nvSpPr>
            <p:spPr>
              <a:xfrm>
                <a:off x="5043425" y="3457475"/>
                <a:ext cx="578200" cy="569475"/>
              </a:xfrm>
              <a:custGeom>
                <a:avLst/>
                <a:gdLst/>
                <a:ahLst/>
                <a:cxnLst/>
                <a:rect l="l" t="t" r="r" b="b"/>
                <a:pathLst>
                  <a:path w="23128" h="22779" fill="none" extrusionOk="0">
                    <a:moveTo>
                      <a:pt x="13861" y="18281"/>
                    </a:moveTo>
                    <a:cubicBezTo>
                      <a:pt x="14870" y="17370"/>
                      <a:pt x="16265" y="16750"/>
                      <a:pt x="17622" y="16924"/>
                    </a:cubicBezTo>
                    <a:cubicBezTo>
                      <a:pt x="17719" y="16924"/>
                      <a:pt x="17836" y="16924"/>
                      <a:pt x="17952" y="16924"/>
                    </a:cubicBezTo>
                    <a:cubicBezTo>
                      <a:pt x="19270" y="16885"/>
                      <a:pt x="20608" y="16498"/>
                      <a:pt x="21577" y="15606"/>
                    </a:cubicBezTo>
                    <a:cubicBezTo>
                      <a:pt x="22605" y="14675"/>
                      <a:pt x="23128" y="13125"/>
                      <a:pt x="22624" y="11845"/>
                    </a:cubicBezTo>
                    <a:cubicBezTo>
                      <a:pt x="21810" y="9848"/>
                      <a:pt x="18999" y="9170"/>
                      <a:pt x="18340" y="7115"/>
                    </a:cubicBezTo>
                    <a:cubicBezTo>
                      <a:pt x="17894" y="5797"/>
                      <a:pt x="18514" y="4285"/>
                      <a:pt x="18049" y="2966"/>
                    </a:cubicBezTo>
                    <a:cubicBezTo>
                      <a:pt x="17680" y="1997"/>
                      <a:pt x="16769" y="1319"/>
                      <a:pt x="15781" y="1086"/>
                    </a:cubicBezTo>
                    <a:cubicBezTo>
                      <a:pt x="14773" y="873"/>
                      <a:pt x="13726" y="950"/>
                      <a:pt x="12756" y="1319"/>
                    </a:cubicBezTo>
                    <a:cubicBezTo>
                      <a:pt x="12000" y="1590"/>
                      <a:pt x="11244" y="1978"/>
                      <a:pt x="10430" y="2055"/>
                    </a:cubicBezTo>
                    <a:cubicBezTo>
                      <a:pt x="9054" y="2210"/>
                      <a:pt x="7774" y="1474"/>
                      <a:pt x="6495" y="911"/>
                    </a:cubicBezTo>
                    <a:cubicBezTo>
                      <a:pt x="5235" y="349"/>
                      <a:pt x="3664" y="0"/>
                      <a:pt x="2540" y="795"/>
                    </a:cubicBezTo>
                    <a:cubicBezTo>
                      <a:pt x="2017" y="1183"/>
                      <a:pt x="1668" y="1784"/>
                      <a:pt x="1377" y="2385"/>
                    </a:cubicBezTo>
                    <a:cubicBezTo>
                      <a:pt x="524" y="4110"/>
                      <a:pt x="0" y="6301"/>
                      <a:pt x="1105" y="7871"/>
                    </a:cubicBezTo>
                    <a:cubicBezTo>
                      <a:pt x="1629" y="8608"/>
                      <a:pt x="2462" y="9112"/>
                      <a:pt x="2986" y="9868"/>
                    </a:cubicBezTo>
                    <a:cubicBezTo>
                      <a:pt x="3645" y="10856"/>
                      <a:pt x="3645" y="12155"/>
                      <a:pt x="3490" y="13338"/>
                    </a:cubicBezTo>
                    <a:cubicBezTo>
                      <a:pt x="3315" y="14520"/>
                      <a:pt x="3005" y="15703"/>
                      <a:pt x="3102" y="16885"/>
                    </a:cubicBezTo>
                    <a:cubicBezTo>
                      <a:pt x="3393" y="20588"/>
                      <a:pt x="7406" y="22779"/>
                      <a:pt x="10682" y="21015"/>
                    </a:cubicBezTo>
                    <a:cubicBezTo>
                      <a:pt x="11923" y="20355"/>
                      <a:pt x="12815" y="19231"/>
                      <a:pt x="13861" y="182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9"/>
              <p:cNvSpPr/>
              <p:nvPr/>
            </p:nvSpPr>
            <p:spPr>
              <a:xfrm>
                <a:off x="5054575" y="3466675"/>
                <a:ext cx="552025" cy="545250"/>
              </a:xfrm>
              <a:custGeom>
                <a:avLst/>
                <a:gdLst/>
                <a:ahLst/>
                <a:cxnLst/>
                <a:rect l="l" t="t" r="r" b="b"/>
                <a:pathLst>
                  <a:path w="22081" h="21810" fill="none" extrusionOk="0">
                    <a:moveTo>
                      <a:pt x="13202" y="17545"/>
                    </a:moveTo>
                    <a:cubicBezTo>
                      <a:pt x="14172" y="16653"/>
                      <a:pt x="15509" y="16091"/>
                      <a:pt x="16808" y="16246"/>
                    </a:cubicBezTo>
                    <a:cubicBezTo>
                      <a:pt x="16905" y="16265"/>
                      <a:pt x="17021" y="16265"/>
                      <a:pt x="17118" y="16265"/>
                    </a:cubicBezTo>
                    <a:cubicBezTo>
                      <a:pt x="18378" y="16227"/>
                      <a:pt x="19677" y="15858"/>
                      <a:pt x="20608" y="15025"/>
                    </a:cubicBezTo>
                    <a:cubicBezTo>
                      <a:pt x="21577" y="14133"/>
                      <a:pt x="22081" y="12660"/>
                      <a:pt x="21616" y="11419"/>
                    </a:cubicBezTo>
                    <a:cubicBezTo>
                      <a:pt x="20860" y="9500"/>
                      <a:pt x="18165" y="8841"/>
                      <a:pt x="17545" y="6863"/>
                    </a:cubicBezTo>
                    <a:cubicBezTo>
                      <a:pt x="17138" y="5603"/>
                      <a:pt x="17739" y="4149"/>
                      <a:pt x="17273" y="2908"/>
                    </a:cubicBezTo>
                    <a:cubicBezTo>
                      <a:pt x="16944" y="1978"/>
                      <a:pt x="16071" y="1319"/>
                      <a:pt x="15121" y="1086"/>
                    </a:cubicBezTo>
                    <a:cubicBezTo>
                      <a:pt x="14152" y="873"/>
                      <a:pt x="13163" y="951"/>
                      <a:pt x="12233" y="1299"/>
                    </a:cubicBezTo>
                    <a:cubicBezTo>
                      <a:pt x="11516" y="1551"/>
                      <a:pt x="10779" y="1920"/>
                      <a:pt x="10004" y="1997"/>
                    </a:cubicBezTo>
                    <a:cubicBezTo>
                      <a:pt x="8685" y="2133"/>
                      <a:pt x="7464" y="1416"/>
                      <a:pt x="6262" y="892"/>
                    </a:cubicBezTo>
                    <a:cubicBezTo>
                      <a:pt x="5041" y="350"/>
                      <a:pt x="3548" y="1"/>
                      <a:pt x="2462" y="757"/>
                    </a:cubicBezTo>
                    <a:cubicBezTo>
                      <a:pt x="1958" y="1125"/>
                      <a:pt x="1609" y="1687"/>
                      <a:pt x="1338" y="2269"/>
                    </a:cubicBezTo>
                    <a:cubicBezTo>
                      <a:pt x="504" y="3917"/>
                      <a:pt x="0" y="6010"/>
                      <a:pt x="1047" y="7503"/>
                    </a:cubicBezTo>
                    <a:cubicBezTo>
                      <a:pt x="1551" y="8240"/>
                      <a:pt x="2346" y="8705"/>
                      <a:pt x="2831" y="9442"/>
                    </a:cubicBezTo>
                    <a:cubicBezTo>
                      <a:pt x="3470" y="10411"/>
                      <a:pt x="3470" y="11632"/>
                      <a:pt x="3296" y="12757"/>
                    </a:cubicBezTo>
                    <a:cubicBezTo>
                      <a:pt x="3141" y="13900"/>
                      <a:pt x="2811" y="15025"/>
                      <a:pt x="2908" y="16149"/>
                    </a:cubicBezTo>
                    <a:cubicBezTo>
                      <a:pt x="3180" y="19716"/>
                      <a:pt x="6999" y="21810"/>
                      <a:pt x="10159" y="20143"/>
                    </a:cubicBezTo>
                    <a:cubicBezTo>
                      <a:pt x="11341" y="19522"/>
                      <a:pt x="12214" y="18437"/>
                      <a:pt x="13202" y="175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9"/>
              <p:cNvSpPr/>
              <p:nvPr/>
            </p:nvSpPr>
            <p:spPr>
              <a:xfrm>
                <a:off x="5065725" y="3475875"/>
                <a:ext cx="526825" cy="521025"/>
              </a:xfrm>
              <a:custGeom>
                <a:avLst/>
                <a:gdLst/>
                <a:ahLst/>
                <a:cxnLst/>
                <a:rect l="l" t="t" r="r" b="b"/>
                <a:pathLst>
                  <a:path w="21073" h="20841" fill="none" extrusionOk="0">
                    <a:moveTo>
                      <a:pt x="12562" y="16789"/>
                    </a:moveTo>
                    <a:cubicBezTo>
                      <a:pt x="13493" y="15975"/>
                      <a:pt x="14772" y="15432"/>
                      <a:pt x="15994" y="15587"/>
                    </a:cubicBezTo>
                    <a:cubicBezTo>
                      <a:pt x="16110" y="15607"/>
                      <a:pt x="16207" y="15607"/>
                      <a:pt x="16304" y="15607"/>
                    </a:cubicBezTo>
                    <a:cubicBezTo>
                      <a:pt x="17525" y="15568"/>
                      <a:pt x="18727" y="15238"/>
                      <a:pt x="19638" y="14424"/>
                    </a:cubicBezTo>
                    <a:cubicBezTo>
                      <a:pt x="20569" y="13590"/>
                      <a:pt x="21073" y="12195"/>
                      <a:pt x="20608" y="11012"/>
                    </a:cubicBezTo>
                    <a:cubicBezTo>
                      <a:pt x="19890" y="9170"/>
                      <a:pt x="17331" y="8511"/>
                      <a:pt x="16750" y="6650"/>
                    </a:cubicBezTo>
                    <a:cubicBezTo>
                      <a:pt x="16362" y="5429"/>
                      <a:pt x="16944" y="4053"/>
                      <a:pt x="16517" y="2851"/>
                    </a:cubicBezTo>
                    <a:cubicBezTo>
                      <a:pt x="16168" y="1959"/>
                      <a:pt x="15393" y="1319"/>
                      <a:pt x="14462" y="1106"/>
                    </a:cubicBezTo>
                    <a:cubicBezTo>
                      <a:pt x="13551" y="893"/>
                      <a:pt x="12582" y="970"/>
                      <a:pt x="11709" y="1300"/>
                    </a:cubicBezTo>
                    <a:cubicBezTo>
                      <a:pt x="11011" y="1532"/>
                      <a:pt x="10314" y="1881"/>
                      <a:pt x="9577" y="1959"/>
                    </a:cubicBezTo>
                    <a:cubicBezTo>
                      <a:pt x="8317" y="2075"/>
                      <a:pt x="7154" y="1377"/>
                      <a:pt x="6010" y="854"/>
                    </a:cubicBezTo>
                    <a:cubicBezTo>
                      <a:pt x="4847" y="350"/>
                      <a:pt x="3432" y="1"/>
                      <a:pt x="2385" y="718"/>
                    </a:cubicBezTo>
                    <a:cubicBezTo>
                      <a:pt x="1919" y="1106"/>
                      <a:pt x="1532" y="1591"/>
                      <a:pt x="1299" y="2153"/>
                    </a:cubicBezTo>
                    <a:cubicBezTo>
                      <a:pt x="504" y="3723"/>
                      <a:pt x="0" y="5720"/>
                      <a:pt x="1008" y="7154"/>
                    </a:cubicBezTo>
                    <a:cubicBezTo>
                      <a:pt x="1493" y="7852"/>
                      <a:pt x="2230" y="8317"/>
                      <a:pt x="2695" y="9015"/>
                    </a:cubicBezTo>
                    <a:cubicBezTo>
                      <a:pt x="3296" y="9927"/>
                      <a:pt x="3296" y="11109"/>
                      <a:pt x="3121" y="12175"/>
                    </a:cubicBezTo>
                    <a:cubicBezTo>
                      <a:pt x="2966" y="13261"/>
                      <a:pt x="2656" y="14327"/>
                      <a:pt x="2734" y="15413"/>
                    </a:cubicBezTo>
                    <a:cubicBezTo>
                      <a:pt x="2966" y="18805"/>
                      <a:pt x="6611" y="20841"/>
                      <a:pt x="9616" y="19271"/>
                    </a:cubicBezTo>
                    <a:cubicBezTo>
                      <a:pt x="10759" y="18670"/>
                      <a:pt x="11593" y="17662"/>
                      <a:pt x="12562" y="1678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9"/>
              <p:cNvSpPr/>
              <p:nvPr/>
            </p:nvSpPr>
            <p:spPr>
              <a:xfrm>
                <a:off x="5077825" y="3485100"/>
                <a:ext cx="500200" cy="496775"/>
              </a:xfrm>
              <a:custGeom>
                <a:avLst/>
                <a:gdLst/>
                <a:ahLst/>
                <a:cxnLst/>
                <a:rect l="l" t="t" r="r" b="b"/>
                <a:pathLst>
                  <a:path w="20008" h="19871" fill="none" extrusionOk="0">
                    <a:moveTo>
                      <a:pt x="11865" y="16052"/>
                    </a:moveTo>
                    <a:cubicBezTo>
                      <a:pt x="12757" y="15276"/>
                      <a:pt x="13978" y="14753"/>
                      <a:pt x="15161" y="14927"/>
                    </a:cubicBezTo>
                    <a:cubicBezTo>
                      <a:pt x="15258" y="14927"/>
                      <a:pt x="15355" y="14947"/>
                      <a:pt x="15452" y="14947"/>
                    </a:cubicBezTo>
                    <a:cubicBezTo>
                      <a:pt x="16595" y="14927"/>
                      <a:pt x="17758" y="14598"/>
                      <a:pt x="18631" y="13842"/>
                    </a:cubicBezTo>
                    <a:cubicBezTo>
                      <a:pt x="19523" y="13047"/>
                      <a:pt x="20007" y="11709"/>
                      <a:pt x="19581" y="10585"/>
                    </a:cubicBezTo>
                    <a:cubicBezTo>
                      <a:pt x="18922" y="8821"/>
                      <a:pt x="16479" y="8201"/>
                      <a:pt x="15936" y="6398"/>
                    </a:cubicBezTo>
                    <a:cubicBezTo>
                      <a:pt x="15568" y="5234"/>
                      <a:pt x="16130" y="3936"/>
                      <a:pt x="15742" y="2792"/>
                    </a:cubicBezTo>
                    <a:cubicBezTo>
                      <a:pt x="15393" y="1939"/>
                      <a:pt x="14676" y="1319"/>
                      <a:pt x="13804" y="1105"/>
                    </a:cubicBezTo>
                    <a:cubicBezTo>
                      <a:pt x="12931" y="911"/>
                      <a:pt x="12020" y="989"/>
                      <a:pt x="11187" y="1299"/>
                    </a:cubicBezTo>
                    <a:cubicBezTo>
                      <a:pt x="10508" y="1512"/>
                      <a:pt x="9849" y="1842"/>
                      <a:pt x="9132" y="1900"/>
                    </a:cubicBezTo>
                    <a:cubicBezTo>
                      <a:pt x="7949" y="1997"/>
                      <a:pt x="6825" y="1338"/>
                      <a:pt x="5739" y="834"/>
                    </a:cubicBezTo>
                    <a:cubicBezTo>
                      <a:pt x="4653" y="330"/>
                      <a:pt x="3296" y="0"/>
                      <a:pt x="2308" y="679"/>
                    </a:cubicBezTo>
                    <a:cubicBezTo>
                      <a:pt x="1843" y="1047"/>
                      <a:pt x="1494" y="1512"/>
                      <a:pt x="1261" y="2036"/>
                    </a:cubicBezTo>
                    <a:cubicBezTo>
                      <a:pt x="485" y="3529"/>
                      <a:pt x="1" y="5428"/>
                      <a:pt x="951" y="6805"/>
                    </a:cubicBezTo>
                    <a:cubicBezTo>
                      <a:pt x="1397" y="7464"/>
                      <a:pt x="2114" y="7910"/>
                      <a:pt x="2540" y="8588"/>
                    </a:cubicBezTo>
                    <a:cubicBezTo>
                      <a:pt x="3103" y="9461"/>
                      <a:pt x="3083" y="10585"/>
                      <a:pt x="2928" y="11593"/>
                    </a:cubicBezTo>
                    <a:cubicBezTo>
                      <a:pt x="2773" y="12621"/>
                      <a:pt x="2463" y="13648"/>
                      <a:pt x="2521" y="14675"/>
                    </a:cubicBezTo>
                    <a:cubicBezTo>
                      <a:pt x="2715" y="17913"/>
                      <a:pt x="6185" y="19871"/>
                      <a:pt x="9054" y="18398"/>
                    </a:cubicBezTo>
                    <a:cubicBezTo>
                      <a:pt x="10140" y="17835"/>
                      <a:pt x="10954" y="16866"/>
                      <a:pt x="11865" y="1605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9"/>
              <p:cNvSpPr/>
              <p:nvPr/>
            </p:nvSpPr>
            <p:spPr>
              <a:xfrm>
                <a:off x="5088975" y="3493825"/>
                <a:ext cx="474500" cy="473025"/>
              </a:xfrm>
              <a:custGeom>
                <a:avLst/>
                <a:gdLst/>
                <a:ahLst/>
                <a:cxnLst/>
                <a:rect l="l" t="t" r="r" b="b"/>
                <a:pathLst>
                  <a:path w="18980" h="18921" fill="none" extrusionOk="0">
                    <a:moveTo>
                      <a:pt x="11225" y="15334"/>
                    </a:moveTo>
                    <a:cubicBezTo>
                      <a:pt x="12059" y="14598"/>
                      <a:pt x="13241" y="14113"/>
                      <a:pt x="14346" y="14268"/>
                    </a:cubicBezTo>
                    <a:cubicBezTo>
                      <a:pt x="14443" y="14288"/>
                      <a:pt x="14540" y="14288"/>
                      <a:pt x="14618" y="14288"/>
                    </a:cubicBezTo>
                    <a:cubicBezTo>
                      <a:pt x="15723" y="14288"/>
                      <a:pt x="16828" y="13997"/>
                      <a:pt x="17642" y="13280"/>
                    </a:cubicBezTo>
                    <a:cubicBezTo>
                      <a:pt x="18514" y="12524"/>
                      <a:pt x="18980" y="11263"/>
                      <a:pt x="18573" y="10197"/>
                    </a:cubicBezTo>
                    <a:cubicBezTo>
                      <a:pt x="17972" y="8511"/>
                      <a:pt x="15645" y="7890"/>
                      <a:pt x="15141" y="6184"/>
                    </a:cubicBezTo>
                    <a:cubicBezTo>
                      <a:pt x="14812" y="5079"/>
                      <a:pt x="15354" y="3839"/>
                      <a:pt x="14986" y="2753"/>
                    </a:cubicBezTo>
                    <a:cubicBezTo>
                      <a:pt x="14676" y="1939"/>
                      <a:pt x="13978" y="1338"/>
                      <a:pt x="13144" y="1144"/>
                    </a:cubicBezTo>
                    <a:cubicBezTo>
                      <a:pt x="12311" y="950"/>
                      <a:pt x="11458" y="989"/>
                      <a:pt x="10644" y="1280"/>
                    </a:cubicBezTo>
                    <a:cubicBezTo>
                      <a:pt x="10004" y="1493"/>
                      <a:pt x="9384" y="1803"/>
                      <a:pt x="8705" y="1861"/>
                    </a:cubicBezTo>
                    <a:cubicBezTo>
                      <a:pt x="7581" y="1939"/>
                      <a:pt x="6534" y="1299"/>
                      <a:pt x="5487" y="814"/>
                    </a:cubicBezTo>
                    <a:cubicBezTo>
                      <a:pt x="4440" y="330"/>
                      <a:pt x="3161" y="0"/>
                      <a:pt x="2211" y="640"/>
                    </a:cubicBezTo>
                    <a:cubicBezTo>
                      <a:pt x="1784" y="989"/>
                      <a:pt x="1435" y="1435"/>
                      <a:pt x="1222" y="1939"/>
                    </a:cubicBezTo>
                    <a:cubicBezTo>
                      <a:pt x="466" y="3335"/>
                      <a:pt x="1" y="5137"/>
                      <a:pt x="892" y="6456"/>
                    </a:cubicBezTo>
                    <a:cubicBezTo>
                      <a:pt x="1300" y="7095"/>
                      <a:pt x="1978" y="7522"/>
                      <a:pt x="2385" y="8162"/>
                    </a:cubicBezTo>
                    <a:cubicBezTo>
                      <a:pt x="2909" y="8995"/>
                      <a:pt x="2889" y="10062"/>
                      <a:pt x="2734" y="11031"/>
                    </a:cubicBezTo>
                    <a:cubicBezTo>
                      <a:pt x="2579" y="12000"/>
                      <a:pt x="2288" y="12969"/>
                      <a:pt x="2346" y="13958"/>
                    </a:cubicBezTo>
                    <a:cubicBezTo>
                      <a:pt x="2521" y="17040"/>
                      <a:pt x="5778" y="18921"/>
                      <a:pt x="8531" y="17525"/>
                    </a:cubicBezTo>
                    <a:cubicBezTo>
                      <a:pt x="9558" y="17002"/>
                      <a:pt x="10333" y="16091"/>
                      <a:pt x="11225" y="1533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9"/>
              <p:cNvSpPr/>
              <p:nvPr/>
            </p:nvSpPr>
            <p:spPr>
              <a:xfrm>
                <a:off x="5100125" y="3503025"/>
                <a:ext cx="448825" cy="448800"/>
              </a:xfrm>
              <a:custGeom>
                <a:avLst/>
                <a:gdLst/>
                <a:ahLst/>
                <a:cxnLst/>
                <a:rect l="l" t="t" r="r" b="b"/>
                <a:pathLst>
                  <a:path w="17953" h="17952" fill="none" extrusionOk="0">
                    <a:moveTo>
                      <a:pt x="10566" y="14579"/>
                    </a:moveTo>
                    <a:cubicBezTo>
                      <a:pt x="11380" y="13900"/>
                      <a:pt x="12505" y="13454"/>
                      <a:pt x="13551" y="13609"/>
                    </a:cubicBezTo>
                    <a:cubicBezTo>
                      <a:pt x="13629" y="13629"/>
                      <a:pt x="13726" y="13629"/>
                      <a:pt x="13803" y="13629"/>
                    </a:cubicBezTo>
                    <a:cubicBezTo>
                      <a:pt x="14850" y="13668"/>
                      <a:pt x="15858" y="13338"/>
                      <a:pt x="16673" y="12698"/>
                    </a:cubicBezTo>
                    <a:cubicBezTo>
                      <a:pt x="17506" y="11981"/>
                      <a:pt x="17952" y="10799"/>
                      <a:pt x="17584" y="9771"/>
                    </a:cubicBezTo>
                    <a:cubicBezTo>
                      <a:pt x="17002" y="8181"/>
                      <a:pt x="14831" y="7580"/>
                      <a:pt x="14346" y="5952"/>
                    </a:cubicBezTo>
                    <a:cubicBezTo>
                      <a:pt x="14055" y="4905"/>
                      <a:pt x="14579" y="3723"/>
                      <a:pt x="14230" y="2695"/>
                    </a:cubicBezTo>
                    <a:cubicBezTo>
                      <a:pt x="13939" y="1920"/>
                      <a:pt x="13299" y="1358"/>
                      <a:pt x="12505" y="1144"/>
                    </a:cubicBezTo>
                    <a:cubicBezTo>
                      <a:pt x="11710" y="970"/>
                      <a:pt x="10896" y="1009"/>
                      <a:pt x="10139" y="1280"/>
                    </a:cubicBezTo>
                    <a:cubicBezTo>
                      <a:pt x="9519" y="1454"/>
                      <a:pt x="8918" y="1765"/>
                      <a:pt x="8298" y="1803"/>
                    </a:cubicBezTo>
                    <a:cubicBezTo>
                      <a:pt x="7212" y="1881"/>
                      <a:pt x="6224" y="1261"/>
                      <a:pt x="5235" y="795"/>
                    </a:cubicBezTo>
                    <a:cubicBezTo>
                      <a:pt x="4266" y="330"/>
                      <a:pt x="3044" y="1"/>
                      <a:pt x="2152" y="602"/>
                    </a:cubicBezTo>
                    <a:cubicBezTo>
                      <a:pt x="1726" y="912"/>
                      <a:pt x="1396" y="1338"/>
                      <a:pt x="1183" y="1823"/>
                    </a:cubicBezTo>
                    <a:cubicBezTo>
                      <a:pt x="466" y="3141"/>
                      <a:pt x="1" y="4847"/>
                      <a:pt x="834" y="6107"/>
                    </a:cubicBezTo>
                    <a:cubicBezTo>
                      <a:pt x="1222" y="6708"/>
                      <a:pt x="1862" y="7115"/>
                      <a:pt x="2249" y="7716"/>
                    </a:cubicBezTo>
                    <a:cubicBezTo>
                      <a:pt x="2734" y="8511"/>
                      <a:pt x="2715" y="9519"/>
                      <a:pt x="2560" y="10450"/>
                    </a:cubicBezTo>
                    <a:cubicBezTo>
                      <a:pt x="2385" y="11380"/>
                      <a:pt x="2114" y="12291"/>
                      <a:pt x="2152" y="13222"/>
                    </a:cubicBezTo>
                    <a:cubicBezTo>
                      <a:pt x="2288" y="16130"/>
                      <a:pt x="5390" y="17952"/>
                      <a:pt x="8007" y="16653"/>
                    </a:cubicBezTo>
                    <a:cubicBezTo>
                      <a:pt x="8996" y="16168"/>
                      <a:pt x="9732" y="15296"/>
                      <a:pt x="10566" y="1457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9"/>
              <p:cNvSpPr/>
              <p:nvPr/>
            </p:nvSpPr>
            <p:spPr>
              <a:xfrm>
                <a:off x="5111750" y="3512225"/>
                <a:ext cx="422650" cy="424575"/>
              </a:xfrm>
              <a:custGeom>
                <a:avLst/>
                <a:gdLst/>
                <a:ahLst/>
                <a:cxnLst/>
                <a:rect l="l" t="t" r="r" b="b"/>
                <a:pathLst>
                  <a:path w="16906" h="16983" fill="none" extrusionOk="0">
                    <a:moveTo>
                      <a:pt x="9888" y="13842"/>
                    </a:moveTo>
                    <a:cubicBezTo>
                      <a:pt x="10663" y="13203"/>
                      <a:pt x="11729" y="12776"/>
                      <a:pt x="12718" y="12951"/>
                    </a:cubicBezTo>
                    <a:cubicBezTo>
                      <a:pt x="12796" y="12951"/>
                      <a:pt x="12873" y="12970"/>
                      <a:pt x="12951" y="12970"/>
                    </a:cubicBezTo>
                    <a:cubicBezTo>
                      <a:pt x="13939" y="13009"/>
                      <a:pt x="14909" y="12699"/>
                      <a:pt x="15684" y="12098"/>
                    </a:cubicBezTo>
                    <a:cubicBezTo>
                      <a:pt x="16479" y="11439"/>
                      <a:pt x="16905" y="10314"/>
                      <a:pt x="16557" y="9345"/>
                    </a:cubicBezTo>
                    <a:cubicBezTo>
                      <a:pt x="16033" y="7833"/>
                      <a:pt x="13978" y="7251"/>
                      <a:pt x="13532" y="5720"/>
                    </a:cubicBezTo>
                    <a:cubicBezTo>
                      <a:pt x="13261" y="4712"/>
                      <a:pt x="13765" y="3626"/>
                      <a:pt x="13455" y="2637"/>
                    </a:cubicBezTo>
                    <a:cubicBezTo>
                      <a:pt x="13183" y="1901"/>
                      <a:pt x="12582" y="1358"/>
                      <a:pt x="11826" y="1164"/>
                    </a:cubicBezTo>
                    <a:cubicBezTo>
                      <a:pt x="11090" y="990"/>
                      <a:pt x="10314" y="1009"/>
                      <a:pt x="9597" y="1261"/>
                    </a:cubicBezTo>
                    <a:cubicBezTo>
                      <a:pt x="9015" y="1435"/>
                      <a:pt x="8453" y="1707"/>
                      <a:pt x="7852" y="1746"/>
                    </a:cubicBezTo>
                    <a:cubicBezTo>
                      <a:pt x="6825" y="1804"/>
                      <a:pt x="5894" y="1222"/>
                      <a:pt x="4983" y="776"/>
                    </a:cubicBezTo>
                    <a:cubicBezTo>
                      <a:pt x="4053" y="330"/>
                      <a:pt x="2909" y="1"/>
                      <a:pt x="2056" y="563"/>
                    </a:cubicBezTo>
                    <a:cubicBezTo>
                      <a:pt x="1649" y="873"/>
                      <a:pt x="1339" y="1261"/>
                      <a:pt x="1125" y="1707"/>
                    </a:cubicBezTo>
                    <a:cubicBezTo>
                      <a:pt x="447" y="2948"/>
                      <a:pt x="1" y="4557"/>
                      <a:pt x="757" y="5758"/>
                    </a:cubicBezTo>
                    <a:cubicBezTo>
                      <a:pt x="1145" y="6321"/>
                      <a:pt x="1726" y="6728"/>
                      <a:pt x="2095" y="7290"/>
                    </a:cubicBezTo>
                    <a:cubicBezTo>
                      <a:pt x="2540" y="8046"/>
                      <a:pt x="2521" y="8996"/>
                      <a:pt x="2366" y="9868"/>
                    </a:cubicBezTo>
                    <a:cubicBezTo>
                      <a:pt x="2191" y="10760"/>
                      <a:pt x="1920" y="11613"/>
                      <a:pt x="1959" y="12485"/>
                    </a:cubicBezTo>
                    <a:cubicBezTo>
                      <a:pt x="2075" y="15258"/>
                      <a:pt x="4964" y="16983"/>
                      <a:pt x="7445" y="15781"/>
                    </a:cubicBezTo>
                    <a:cubicBezTo>
                      <a:pt x="8395" y="15316"/>
                      <a:pt x="9093" y="14502"/>
                      <a:pt x="9888" y="1384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9"/>
              <p:cNvSpPr/>
              <p:nvPr/>
            </p:nvSpPr>
            <p:spPr>
              <a:xfrm>
                <a:off x="5123400" y="3520950"/>
                <a:ext cx="396950" cy="399875"/>
              </a:xfrm>
              <a:custGeom>
                <a:avLst/>
                <a:gdLst/>
                <a:ahLst/>
                <a:cxnLst/>
                <a:rect l="l" t="t" r="r" b="b"/>
                <a:pathLst>
                  <a:path w="15878" h="15995" fill="none" extrusionOk="0">
                    <a:moveTo>
                      <a:pt x="9228" y="13125"/>
                    </a:moveTo>
                    <a:cubicBezTo>
                      <a:pt x="9945" y="12524"/>
                      <a:pt x="10953" y="12156"/>
                      <a:pt x="11884" y="12311"/>
                    </a:cubicBezTo>
                    <a:cubicBezTo>
                      <a:pt x="11961" y="12311"/>
                      <a:pt x="12058" y="12330"/>
                      <a:pt x="12136" y="12330"/>
                    </a:cubicBezTo>
                    <a:cubicBezTo>
                      <a:pt x="13047" y="12369"/>
                      <a:pt x="13958" y="12098"/>
                      <a:pt x="14714" y="11535"/>
                    </a:cubicBezTo>
                    <a:cubicBezTo>
                      <a:pt x="15451" y="10915"/>
                      <a:pt x="15877" y="9868"/>
                      <a:pt x="15567" y="8957"/>
                    </a:cubicBezTo>
                    <a:cubicBezTo>
                      <a:pt x="15082" y="7523"/>
                      <a:pt x="13144" y="6941"/>
                      <a:pt x="12756" y="5487"/>
                    </a:cubicBezTo>
                    <a:cubicBezTo>
                      <a:pt x="12485" y="4557"/>
                      <a:pt x="12989" y="3529"/>
                      <a:pt x="12698" y="2579"/>
                    </a:cubicBezTo>
                    <a:cubicBezTo>
                      <a:pt x="12446" y="1901"/>
                      <a:pt x="11884" y="1377"/>
                      <a:pt x="11186" y="1183"/>
                    </a:cubicBezTo>
                    <a:cubicBezTo>
                      <a:pt x="10488" y="1009"/>
                      <a:pt x="9751" y="1028"/>
                      <a:pt x="9073" y="1261"/>
                    </a:cubicBezTo>
                    <a:cubicBezTo>
                      <a:pt x="8530" y="1416"/>
                      <a:pt x="7987" y="1668"/>
                      <a:pt x="7425" y="1687"/>
                    </a:cubicBezTo>
                    <a:cubicBezTo>
                      <a:pt x="6456" y="1746"/>
                      <a:pt x="5583" y="1183"/>
                      <a:pt x="4730" y="757"/>
                    </a:cubicBezTo>
                    <a:cubicBezTo>
                      <a:pt x="3858" y="311"/>
                      <a:pt x="2792" y="1"/>
                      <a:pt x="1978" y="524"/>
                    </a:cubicBezTo>
                    <a:cubicBezTo>
                      <a:pt x="1590" y="796"/>
                      <a:pt x="1299" y="1164"/>
                      <a:pt x="1086" y="1590"/>
                    </a:cubicBezTo>
                    <a:cubicBezTo>
                      <a:pt x="446" y="2754"/>
                      <a:pt x="0" y="4266"/>
                      <a:pt x="717" y="5409"/>
                    </a:cubicBezTo>
                    <a:cubicBezTo>
                      <a:pt x="1066" y="5933"/>
                      <a:pt x="1629" y="6321"/>
                      <a:pt x="1939" y="6863"/>
                    </a:cubicBezTo>
                    <a:cubicBezTo>
                      <a:pt x="2365" y="7581"/>
                      <a:pt x="2326" y="8472"/>
                      <a:pt x="2171" y="9287"/>
                    </a:cubicBezTo>
                    <a:cubicBezTo>
                      <a:pt x="2016" y="10082"/>
                      <a:pt x="1745" y="10896"/>
                      <a:pt x="1784" y="11729"/>
                    </a:cubicBezTo>
                    <a:cubicBezTo>
                      <a:pt x="1861" y="14327"/>
                      <a:pt x="4575" y="15994"/>
                      <a:pt x="6921" y="14889"/>
                    </a:cubicBezTo>
                    <a:cubicBezTo>
                      <a:pt x="7793" y="14501"/>
                      <a:pt x="8472" y="13745"/>
                      <a:pt x="9228" y="1312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9"/>
              <p:cNvSpPr/>
              <p:nvPr/>
            </p:nvSpPr>
            <p:spPr>
              <a:xfrm>
                <a:off x="5134550" y="3529675"/>
                <a:ext cx="370775" cy="376125"/>
              </a:xfrm>
              <a:custGeom>
                <a:avLst/>
                <a:gdLst/>
                <a:ahLst/>
                <a:cxnLst/>
                <a:rect l="l" t="t" r="r" b="b"/>
                <a:pathLst>
                  <a:path w="14831" h="15045" fill="none" extrusionOk="0">
                    <a:moveTo>
                      <a:pt x="8569" y="12388"/>
                    </a:moveTo>
                    <a:cubicBezTo>
                      <a:pt x="9267" y="11807"/>
                      <a:pt x="10178" y="11535"/>
                      <a:pt x="11089" y="11652"/>
                    </a:cubicBezTo>
                    <a:cubicBezTo>
                      <a:pt x="11166" y="11671"/>
                      <a:pt x="11225" y="11671"/>
                      <a:pt x="11302" y="11671"/>
                    </a:cubicBezTo>
                    <a:cubicBezTo>
                      <a:pt x="12174" y="11729"/>
                      <a:pt x="13027" y="11477"/>
                      <a:pt x="13725" y="10954"/>
                    </a:cubicBezTo>
                    <a:cubicBezTo>
                      <a:pt x="14443" y="10392"/>
                      <a:pt x="14830" y="9403"/>
                      <a:pt x="14559" y="8531"/>
                    </a:cubicBezTo>
                    <a:cubicBezTo>
                      <a:pt x="14113" y="7193"/>
                      <a:pt x="12310" y="6631"/>
                      <a:pt x="11961" y="5254"/>
                    </a:cubicBezTo>
                    <a:cubicBezTo>
                      <a:pt x="11729" y="4382"/>
                      <a:pt x="12194" y="3413"/>
                      <a:pt x="11922" y="2540"/>
                    </a:cubicBezTo>
                    <a:cubicBezTo>
                      <a:pt x="11709" y="1881"/>
                      <a:pt x="11186" y="1397"/>
                      <a:pt x="10527" y="1203"/>
                    </a:cubicBezTo>
                    <a:cubicBezTo>
                      <a:pt x="9887" y="1028"/>
                      <a:pt x="9189" y="1048"/>
                      <a:pt x="8549" y="1241"/>
                    </a:cubicBezTo>
                    <a:cubicBezTo>
                      <a:pt x="8026" y="1397"/>
                      <a:pt x="7522" y="1610"/>
                      <a:pt x="6998" y="1629"/>
                    </a:cubicBezTo>
                    <a:cubicBezTo>
                      <a:pt x="6087" y="1668"/>
                      <a:pt x="5273" y="1145"/>
                      <a:pt x="4478" y="718"/>
                    </a:cubicBezTo>
                    <a:cubicBezTo>
                      <a:pt x="3664" y="311"/>
                      <a:pt x="2656" y="1"/>
                      <a:pt x="1900" y="485"/>
                    </a:cubicBezTo>
                    <a:cubicBezTo>
                      <a:pt x="1532" y="737"/>
                      <a:pt x="1260" y="1067"/>
                      <a:pt x="1066" y="1474"/>
                    </a:cubicBezTo>
                    <a:cubicBezTo>
                      <a:pt x="427" y="2579"/>
                      <a:pt x="0" y="3994"/>
                      <a:pt x="679" y="5080"/>
                    </a:cubicBezTo>
                    <a:cubicBezTo>
                      <a:pt x="989" y="5584"/>
                      <a:pt x="1512" y="5952"/>
                      <a:pt x="1803" y="6476"/>
                    </a:cubicBezTo>
                    <a:cubicBezTo>
                      <a:pt x="2210" y="7135"/>
                      <a:pt x="2152" y="7988"/>
                      <a:pt x="1997" y="8744"/>
                    </a:cubicBezTo>
                    <a:cubicBezTo>
                      <a:pt x="1842" y="9519"/>
                      <a:pt x="1590" y="10275"/>
                      <a:pt x="1590" y="11051"/>
                    </a:cubicBezTo>
                    <a:cubicBezTo>
                      <a:pt x="1667" y="13474"/>
                      <a:pt x="4168" y="15044"/>
                      <a:pt x="6378" y="14056"/>
                    </a:cubicBezTo>
                    <a:cubicBezTo>
                      <a:pt x="7212" y="13668"/>
                      <a:pt x="7851" y="12970"/>
                      <a:pt x="8569" y="12388"/>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9"/>
              <p:cNvSpPr/>
              <p:nvPr/>
            </p:nvSpPr>
            <p:spPr>
              <a:xfrm>
                <a:off x="5145675" y="3539375"/>
                <a:ext cx="345100" cy="352375"/>
              </a:xfrm>
              <a:custGeom>
                <a:avLst/>
                <a:gdLst/>
                <a:ahLst/>
                <a:cxnLst/>
                <a:rect l="l" t="t" r="r" b="b"/>
                <a:pathLst>
                  <a:path w="13804" h="14095" fill="none" extrusionOk="0">
                    <a:moveTo>
                      <a:pt x="7930" y="11632"/>
                    </a:moveTo>
                    <a:cubicBezTo>
                      <a:pt x="8570" y="11089"/>
                      <a:pt x="9442" y="10837"/>
                      <a:pt x="10275" y="10973"/>
                    </a:cubicBezTo>
                    <a:cubicBezTo>
                      <a:pt x="10353" y="10973"/>
                      <a:pt x="10411" y="10992"/>
                      <a:pt x="10489" y="10992"/>
                    </a:cubicBezTo>
                    <a:cubicBezTo>
                      <a:pt x="11303" y="11050"/>
                      <a:pt x="12098" y="10837"/>
                      <a:pt x="12757" y="10353"/>
                    </a:cubicBezTo>
                    <a:cubicBezTo>
                      <a:pt x="13416" y="9829"/>
                      <a:pt x="13804" y="8918"/>
                      <a:pt x="13552" y="8104"/>
                    </a:cubicBezTo>
                    <a:cubicBezTo>
                      <a:pt x="13164" y="6844"/>
                      <a:pt x="11477" y="6301"/>
                      <a:pt x="11167" y="5021"/>
                    </a:cubicBezTo>
                    <a:cubicBezTo>
                      <a:pt x="10973" y="4188"/>
                      <a:pt x="11419" y="3296"/>
                      <a:pt x="11187" y="2482"/>
                    </a:cubicBezTo>
                    <a:cubicBezTo>
                      <a:pt x="10973" y="1862"/>
                      <a:pt x="10489" y="1396"/>
                      <a:pt x="9888" y="1222"/>
                    </a:cubicBezTo>
                    <a:cubicBezTo>
                      <a:pt x="9287" y="1047"/>
                      <a:pt x="8628" y="1047"/>
                      <a:pt x="8027" y="1222"/>
                    </a:cubicBezTo>
                    <a:cubicBezTo>
                      <a:pt x="7542" y="1358"/>
                      <a:pt x="7077" y="1551"/>
                      <a:pt x="6573" y="1571"/>
                    </a:cubicBezTo>
                    <a:cubicBezTo>
                      <a:pt x="5739" y="1590"/>
                      <a:pt x="4983" y="1086"/>
                      <a:pt x="4227" y="679"/>
                    </a:cubicBezTo>
                    <a:cubicBezTo>
                      <a:pt x="3490" y="272"/>
                      <a:pt x="2540" y="0"/>
                      <a:pt x="1823" y="446"/>
                    </a:cubicBezTo>
                    <a:cubicBezTo>
                      <a:pt x="1494" y="679"/>
                      <a:pt x="1222" y="989"/>
                      <a:pt x="1028" y="1358"/>
                    </a:cubicBezTo>
                    <a:cubicBezTo>
                      <a:pt x="427" y="2366"/>
                      <a:pt x="1" y="3684"/>
                      <a:pt x="621" y="4692"/>
                    </a:cubicBezTo>
                    <a:cubicBezTo>
                      <a:pt x="912" y="5177"/>
                      <a:pt x="1397" y="5506"/>
                      <a:pt x="1668" y="5991"/>
                    </a:cubicBezTo>
                    <a:cubicBezTo>
                      <a:pt x="2036" y="6630"/>
                      <a:pt x="1978" y="7425"/>
                      <a:pt x="1823" y="8123"/>
                    </a:cubicBezTo>
                    <a:cubicBezTo>
                      <a:pt x="1668" y="8840"/>
                      <a:pt x="1416" y="9558"/>
                      <a:pt x="1416" y="10275"/>
                    </a:cubicBezTo>
                    <a:cubicBezTo>
                      <a:pt x="1416" y="12563"/>
                      <a:pt x="3762" y="14094"/>
                      <a:pt x="5855" y="13164"/>
                    </a:cubicBezTo>
                    <a:cubicBezTo>
                      <a:pt x="6650" y="12815"/>
                      <a:pt x="7251" y="12155"/>
                      <a:pt x="7930" y="1163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9"/>
              <p:cNvSpPr/>
              <p:nvPr/>
            </p:nvSpPr>
            <p:spPr>
              <a:xfrm>
                <a:off x="5157325" y="3548575"/>
                <a:ext cx="319400" cy="327650"/>
              </a:xfrm>
              <a:custGeom>
                <a:avLst/>
                <a:gdLst/>
                <a:ahLst/>
                <a:cxnLst/>
                <a:rect l="l" t="t" r="r" b="b"/>
                <a:pathLst>
                  <a:path w="12776" h="13106" fill="none" extrusionOk="0">
                    <a:moveTo>
                      <a:pt x="7251" y="10896"/>
                    </a:moveTo>
                    <a:cubicBezTo>
                      <a:pt x="7871" y="10392"/>
                      <a:pt x="8666" y="10178"/>
                      <a:pt x="9461" y="10314"/>
                    </a:cubicBezTo>
                    <a:cubicBezTo>
                      <a:pt x="9519" y="10314"/>
                      <a:pt x="9577" y="10334"/>
                      <a:pt x="9635" y="10334"/>
                    </a:cubicBezTo>
                    <a:cubicBezTo>
                      <a:pt x="10391" y="10392"/>
                      <a:pt x="11147" y="10198"/>
                      <a:pt x="11767" y="9771"/>
                    </a:cubicBezTo>
                    <a:cubicBezTo>
                      <a:pt x="12388" y="9287"/>
                      <a:pt x="12776" y="8453"/>
                      <a:pt x="12543" y="7697"/>
                    </a:cubicBezTo>
                    <a:cubicBezTo>
                      <a:pt x="12194" y="6514"/>
                      <a:pt x="10643" y="5991"/>
                      <a:pt x="10372" y="4789"/>
                    </a:cubicBezTo>
                    <a:cubicBezTo>
                      <a:pt x="10178" y="4014"/>
                      <a:pt x="10604" y="3180"/>
                      <a:pt x="10410" y="2405"/>
                    </a:cubicBezTo>
                    <a:cubicBezTo>
                      <a:pt x="10236" y="1842"/>
                      <a:pt x="9790" y="1397"/>
                      <a:pt x="9228" y="1222"/>
                    </a:cubicBezTo>
                    <a:cubicBezTo>
                      <a:pt x="8666" y="1048"/>
                      <a:pt x="8065" y="1048"/>
                      <a:pt x="7503" y="1222"/>
                    </a:cubicBezTo>
                    <a:cubicBezTo>
                      <a:pt x="7057" y="1358"/>
                      <a:pt x="6611" y="1474"/>
                      <a:pt x="6146" y="1513"/>
                    </a:cubicBezTo>
                    <a:cubicBezTo>
                      <a:pt x="5351" y="1513"/>
                      <a:pt x="4653" y="1028"/>
                      <a:pt x="3955" y="660"/>
                    </a:cubicBezTo>
                    <a:cubicBezTo>
                      <a:pt x="3257" y="292"/>
                      <a:pt x="2404" y="1"/>
                      <a:pt x="1726" y="389"/>
                    </a:cubicBezTo>
                    <a:cubicBezTo>
                      <a:pt x="1415" y="602"/>
                      <a:pt x="1144" y="893"/>
                      <a:pt x="969" y="1242"/>
                    </a:cubicBezTo>
                    <a:cubicBezTo>
                      <a:pt x="407" y="2172"/>
                      <a:pt x="0" y="3374"/>
                      <a:pt x="543" y="4324"/>
                    </a:cubicBezTo>
                    <a:cubicBezTo>
                      <a:pt x="814" y="4789"/>
                      <a:pt x="1260" y="5099"/>
                      <a:pt x="1512" y="5565"/>
                    </a:cubicBezTo>
                    <a:cubicBezTo>
                      <a:pt x="1842" y="6166"/>
                      <a:pt x="1784" y="6883"/>
                      <a:pt x="1629" y="7561"/>
                    </a:cubicBezTo>
                    <a:cubicBezTo>
                      <a:pt x="1473" y="8220"/>
                      <a:pt x="1221" y="8860"/>
                      <a:pt x="1221" y="9539"/>
                    </a:cubicBezTo>
                    <a:cubicBezTo>
                      <a:pt x="1202" y="11671"/>
                      <a:pt x="3354" y="13106"/>
                      <a:pt x="5312" y="12272"/>
                    </a:cubicBezTo>
                    <a:cubicBezTo>
                      <a:pt x="6049" y="11962"/>
                      <a:pt x="6611" y="11380"/>
                      <a:pt x="7251" y="10896"/>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9"/>
              <p:cNvSpPr/>
              <p:nvPr/>
            </p:nvSpPr>
            <p:spPr>
              <a:xfrm>
                <a:off x="5168950" y="3557800"/>
                <a:ext cx="293225" cy="303900"/>
              </a:xfrm>
              <a:custGeom>
                <a:avLst/>
                <a:gdLst/>
                <a:ahLst/>
                <a:cxnLst/>
                <a:rect l="l" t="t" r="r" b="b"/>
                <a:pathLst>
                  <a:path w="11729" h="12156" fill="none" extrusionOk="0">
                    <a:moveTo>
                      <a:pt x="6592" y="10139"/>
                    </a:moveTo>
                    <a:cubicBezTo>
                      <a:pt x="7154" y="9693"/>
                      <a:pt x="7910" y="9519"/>
                      <a:pt x="8627" y="9635"/>
                    </a:cubicBezTo>
                    <a:cubicBezTo>
                      <a:pt x="8685" y="9654"/>
                      <a:pt x="8744" y="9654"/>
                      <a:pt x="8802" y="9674"/>
                    </a:cubicBezTo>
                    <a:cubicBezTo>
                      <a:pt x="9500" y="9732"/>
                      <a:pt x="10197" y="9577"/>
                      <a:pt x="10779" y="9189"/>
                    </a:cubicBezTo>
                    <a:cubicBezTo>
                      <a:pt x="11361" y="8743"/>
                      <a:pt x="11729" y="7968"/>
                      <a:pt x="11535" y="7270"/>
                    </a:cubicBezTo>
                    <a:cubicBezTo>
                      <a:pt x="11225" y="6165"/>
                      <a:pt x="9790" y="5661"/>
                      <a:pt x="9558" y="4556"/>
                    </a:cubicBezTo>
                    <a:cubicBezTo>
                      <a:pt x="9403" y="3819"/>
                      <a:pt x="9810" y="3083"/>
                      <a:pt x="9635" y="2365"/>
                    </a:cubicBezTo>
                    <a:cubicBezTo>
                      <a:pt x="9480" y="1842"/>
                      <a:pt x="9073" y="1435"/>
                      <a:pt x="8550" y="1260"/>
                    </a:cubicBezTo>
                    <a:cubicBezTo>
                      <a:pt x="8046" y="1086"/>
                      <a:pt x="7483" y="1066"/>
                      <a:pt x="6960" y="1221"/>
                    </a:cubicBezTo>
                    <a:cubicBezTo>
                      <a:pt x="6553" y="1338"/>
                      <a:pt x="6126" y="1435"/>
                      <a:pt x="5700" y="1473"/>
                    </a:cubicBezTo>
                    <a:cubicBezTo>
                      <a:pt x="4983" y="1473"/>
                      <a:pt x="4343" y="1008"/>
                      <a:pt x="3703" y="640"/>
                    </a:cubicBezTo>
                    <a:cubicBezTo>
                      <a:pt x="3083" y="291"/>
                      <a:pt x="2269" y="0"/>
                      <a:pt x="1648" y="368"/>
                    </a:cubicBezTo>
                    <a:cubicBezTo>
                      <a:pt x="1338" y="562"/>
                      <a:pt x="1105" y="814"/>
                      <a:pt x="931" y="1125"/>
                    </a:cubicBezTo>
                    <a:cubicBezTo>
                      <a:pt x="388" y="1978"/>
                      <a:pt x="0" y="3102"/>
                      <a:pt x="485" y="3974"/>
                    </a:cubicBezTo>
                    <a:cubicBezTo>
                      <a:pt x="737" y="4401"/>
                      <a:pt x="1125" y="4711"/>
                      <a:pt x="1357" y="5137"/>
                    </a:cubicBezTo>
                    <a:cubicBezTo>
                      <a:pt x="1648" y="5700"/>
                      <a:pt x="1571" y="6378"/>
                      <a:pt x="1435" y="6979"/>
                    </a:cubicBezTo>
                    <a:cubicBezTo>
                      <a:pt x="1280" y="7599"/>
                      <a:pt x="1047" y="8200"/>
                      <a:pt x="1028" y="8821"/>
                    </a:cubicBezTo>
                    <a:cubicBezTo>
                      <a:pt x="970" y="10779"/>
                      <a:pt x="2947" y="12155"/>
                      <a:pt x="4769" y="11418"/>
                    </a:cubicBezTo>
                    <a:cubicBezTo>
                      <a:pt x="5448" y="11128"/>
                      <a:pt x="5991" y="10585"/>
                      <a:pt x="6592" y="1013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9"/>
              <p:cNvSpPr/>
              <p:nvPr/>
            </p:nvSpPr>
            <p:spPr>
              <a:xfrm>
                <a:off x="5180575" y="3567000"/>
                <a:ext cx="266100" cy="279175"/>
              </a:xfrm>
              <a:custGeom>
                <a:avLst/>
                <a:gdLst/>
                <a:ahLst/>
                <a:cxnLst/>
                <a:rect l="l" t="t" r="r" b="b"/>
                <a:pathLst>
                  <a:path w="10644" h="11167" fill="none" extrusionOk="0">
                    <a:moveTo>
                      <a:pt x="5913" y="9403"/>
                    </a:moveTo>
                    <a:cubicBezTo>
                      <a:pt x="6456" y="8996"/>
                      <a:pt x="7135" y="8840"/>
                      <a:pt x="7813" y="8976"/>
                    </a:cubicBezTo>
                    <a:cubicBezTo>
                      <a:pt x="7852" y="8996"/>
                      <a:pt x="7910" y="8996"/>
                      <a:pt x="7968" y="9015"/>
                    </a:cubicBezTo>
                    <a:cubicBezTo>
                      <a:pt x="8608" y="9092"/>
                      <a:pt x="9248" y="8937"/>
                      <a:pt x="9791" y="8588"/>
                    </a:cubicBezTo>
                    <a:cubicBezTo>
                      <a:pt x="10353" y="8220"/>
                      <a:pt x="10644" y="7522"/>
                      <a:pt x="10508" y="6844"/>
                    </a:cubicBezTo>
                    <a:cubicBezTo>
                      <a:pt x="10256" y="5836"/>
                      <a:pt x="8938" y="5332"/>
                      <a:pt x="8744" y="4304"/>
                    </a:cubicBezTo>
                    <a:cubicBezTo>
                      <a:pt x="8627" y="3645"/>
                      <a:pt x="9015" y="2967"/>
                      <a:pt x="8860" y="2307"/>
                    </a:cubicBezTo>
                    <a:cubicBezTo>
                      <a:pt x="8724" y="1823"/>
                      <a:pt x="8375" y="1416"/>
                      <a:pt x="7891" y="1261"/>
                    </a:cubicBezTo>
                    <a:cubicBezTo>
                      <a:pt x="7426" y="1086"/>
                      <a:pt x="6921" y="1067"/>
                      <a:pt x="6437" y="1183"/>
                    </a:cubicBezTo>
                    <a:cubicBezTo>
                      <a:pt x="6069" y="1299"/>
                      <a:pt x="5661" y="1377"/>
                      <a:pt x="5274" y="1396"/>
                    </a:cubicBezTo>
                    <a:cubicBezTo>
                      <a:pt x="4615" y="1396"/>
                      <a:pt x="4033" y="950"/>
                      <a:pt x="3451" y="601"/>
                    </a:cubicBezTo>
                    <a:cubicBezTo>
                      <a:pt x="2889" y="272"/>
                      <a:pt x="2153" y="0"/>
                      <a:pt x="1571" y="311"/>
                    </a:cubicBezTo>
                    <a:cubicBezTo>
                      <a:pt x="1280" y="485"/>
                      <a:pt x="1067" y="718"/>
                      <a:pt x="892" y="989"/>
                    </a:cubicBezTo>
                    <a:cubicBezTo>
                      <a:pt x="388" y="1784"/>
                      <a:pt x="1" y="2792"/>
                      <a:pt x="447" y="3626"/>
                    </a:cubicBezTo>
                    <a:cubicBezTo>
                      <a:pt x="640" y="4013"/>
                      <a:pt x="1009" y="4304"/>
                      <a:pt x="1222" y="4692"/>
                    </a:cubicBezTo>
                    <a:cubicBezTo>
                      <a:pt x="1474" y="5215"/>
                      <a:pt x="1396" y="5836"/>
                      <a:pt x="1241" y="6398"/>
                    </a:cubicBezTo>
                    <a:cubicBezTo>
                      <a:pt x="1086" y="6941"/>
                      <a:pt x="873" y="7503"/>
                      <a:pt x="834" y="8065"/>
                    </a:cubicBezTo>
                    <a:cubicBezTo>
                      <a:pt x="757" y="9868"/>
                      <a:pt x="2540" y="11167"/>
                      <a:pt x="4227" y="10527"/>
                    </a:cubicBezTo>
                    <a:cubicBezTo>
                      <a:pt x="4847" y="10275"/>
                      <a:pt x="5351" y="9790"/>
                      <a:pt x="5913" y="940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9"/>
              <p:cNvSpPr/>
              <p:nvPr/>
            </p:nvSpPr>
            <p:spPr>
              <a:xfrm>
                <a:off x="5191725" y="3575725"/>
                <a:ext cx="240425" cy="255425"/>
              </a:xfrm>
              <a:custGeom>
                <a:avLst/>
                <a:gdLst/>
                <a:ahLst/>
                <a:cxnLst/>
                <a:rect l="l" t="t" r="r" b="b"/>
                <a:pathLst>
                  <a:path w="9617" h="10217" fill="none" extrusionOk="0">
                    <a:moveTo>
                      <a:pt x="5274" y="8685"/>
                    </a:moveTo>
                    <a:cubicBezTo>
                      <a:pt x="5758" y="8317"/>
                      <a:pt x="6398" y="8201"/>
                      <a:pt x="6999" y="8336"/>
                    </a:cubicBezTo>
                    <a:cubicBezTo>
                      <a:pt x="7038" y="8336"/>
                      <a:pt x="7096" y="8356"/>
                      <a:pt x="7135" y="8356"/>
                    </a:cubicBezTo>
                    <a:cubicBezTo>
                      <a:pt x="7716" y="8453"/>
                      <a:pt x="8317" y="8336"/>
                      <a:pt x="8821" y="8026"/>
                    </a:cubicBezTo>
                    <a:cubicBezTo>
                      <a:pt x="9345" y="7677"/>
                      <a:pt x="9616" y="7057"/>
                      <a:pt x="9519" y="6456"/>
                    </a:cubicBezTo>
                    <a:cubicBezTo>
                      <a:pt x="9306" y="5525"/>
                      <a:pt x="8123" y="5041"/>
                      <a:pt x="7968" y="4091"/>
                    </a:cubicBezTo>
                    <a:cubicBezTo>
                      <a:pt x="7852" y="3490"/>
                      <a:pt x="8240" y="2870"/>
                      <a:pt x="8104" y="2249"/>
                    </a:cubicBezTo>
                    <a:cubicBezTo>
                      <a:pt x="7988" y="1803"/>
                      <a:pt x="7677" y="1454"/>
                      <a:pt x="7251" y="1280"/>
                    </a:cubicBezTo>
                    <a:cubicBezTo>
                      <a:pt x="6824" y="1125"/>
                      <a:pt x="6359" y="1086"/>
                      <a:pt x="5913" y="1202"/>
                    </a:cubicBezTo>
                    <a:cubicBezTo>
                      <a:pt x="5564" y="1299"/>
                      <a:pt x="5196" y="1357"/>
                      <a:pt x="4847" y="1357"/>
                    </a:cubicBezTo>
                    <a:cubicBezTo>
                      <a:pt x="4227" y="1338"/>
                      <a:pt x="3723" y="931"/>
                      <a:pt x="3199" y="601"/>
                    </a:cubicBezTo>
                    <a:cubicBezTo>
                      <a:pt x="2695" y="272"/>
                      <a:pt x="2017" y="0"/>
                      <a:pt x="1474" y="291"/>
                    </a:cubicBezTo>
                    <a:cubicBezTo>
                      <a:pt x="1222" y="446"/>
                      <a:pt x="1009" y="640"/>
                      <a:pt x="854" y="892"/>
                    </a:cubicBezTo>
                    <a:cubicBezTo>
                      <a:pt x="369" y="1590"/>
                      <a:pt x="1" y="2521"/>
                      <a:pt x="369" y="3277"/>
                    </a:cubicBezTo>
                    <a:cubicBezTo>
                      <a:pt x="563" y="3645"/>
                      <a:pt x="892" y="3916"/>
                      <a:pt x="1067" y="4285"/>
                    </a:cubicBezTo>
                    <a:cubicBezTo>
                      <a:pt x="1280" y="4769"/>
                      <a:pt x="1202" y="5332"/>
                      <a:pt x="1047" y="5836"/>
                    </a:cubicBezTo>
                    <a:cubicBezTo>
                      <a:pt x="892" y="6340"/>
                      <a:pt x="679" y="6824"/>
                      <a:pt x="640" y="7348"/>
                    </a:cubicBezTo>
                    <a:cubicBezTo>
                      <a:pt x="524" y="8996"/>
                      <a:pt x="2133" y="10217"/>
                      <a:pt x="3684" y="9674"/>
                    </a:cubicBezTo>
                    <a:cubicBezTo>
                      <a:pt x="4285" y="9461"/>
                      <a:pt x="4750" y="9015"/>
                      <a:pt x="5274" y="868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9"/>
              <p:cNvSpPr/>
              <p:nvPr/>
            </p:nvSpPr>
            <p:spPr>
              <a:xfrm>
                <a:off x="5203350" y="3584925"/>
                <a:ext cx="214725" cy="231200"/>
              </a:xfrm>
              <a:custGeom>
                <a:avLst/>
                <a:gdLst/>
                <a:ahLst/>
                <a:cxnLst/>
                <a:rect l="l" t="t" r="r" b="b"/>
                <a:pathLst>
                  <a:path w="8589" h="9248" fill="none" extrusionOk="0">
                    <a:moveTo>
                      <a:pt x="4595" y="7930"/>
                    </a:moveTo>
                    <a:cubicBezTo>
                      <a:pt x="5061" y="7619"/>
                      <a:pt x="5623" y="7523"/>
                      <a:pt x="6166" y="7658"/>
                    </a:cubicBezTo>
                    <a:lnTo>
                      <a:pt x="6301" y="7697"/>
                    </a:lnTo>
                    <a:cubicBezTo>
                      <a:pt x="6825" y="7794"/>
                      <a:pt x="7368" y="7697"/>
                      <a:pt x="7833" y="7445"/>
                    </a:cubicBezTo>
                    <a:cubicBezTo>
                      <a:pt x="8317" y="7154"/>
                      <a:pt x="8589" y="6592"/>
                      <a:pt x="8492" y="6030"/>
                    </a:cubicBezTo>
                    <a:cubicBezTo>
                      <a:pt x="8337" y="5177"/>
                      <a:pt x="7271" y="4712"/>
                      <a:pt x="7154" y="3839"/>
                    </a:cubicBezTo>
                    <a:cubicBezTo>
                      <a:pt x="7077" y="3296"/>
                      <a:pt x="7426" y="2734"/>
                      <a:pt x="7329" y="2191"/>
                    </a:cubicBezTo>
                    <a:cubicBezTo>
                      <a:pt x="7251" y="1784"/>
                      <a:pt x="6960" y="1435"/>
                      <a:pt x="6573" y="1280"/>
                    </a:cubicBezTo>
                    <a:cubicBezTo>
                      <a:pt x="6204" y="1125"/>
                      <a:pt x="5778" y="1086"/>
                      <a:pt x="5371" y="1164"/>
                    </a:cubicBezTo>
                    <a:cubicBezTo>
                      <a:pt x="5061" y="1241"/>
                      <a:pt x="4731" y="1280"/>
                      <a:pt x="4401" y="1300"/>
                    </a:cubicBezTo>
                    <a:cubicBezTo>
                      <a:pt x="3839" y="1241"/>
                      <a:pt x="3393" y="873"/>
                      <a:pt x="2948" y="563"/>
                    </a:cubicBezTo>
                    <a:cubicBezTo>
                      <a:pt x="2502" y="253"/>
                      <a:pt x="1901" y="1"/>
                      <a:pt x="1397" y="233"/>
                    </a:cubicBezTo>
                    <a:cubicBezTo>
                      <a:pt x="1164" y="369"/>
                      <a:pt x="970" y="544"/>
                      <a:pt x="815" y="776"/>
                    </a:cubicBezTo>
                    <a:cubicBezTo>
                      <a:pt x="350" y="1397"/>
                      <a:pt x="1" y="2230"/>
                      <a:pt x="330" y="2909"/>
                    </a:cubicBezTo>
                    <a:cubicBezTo>
                      <a:pt x="485" y="3258"/>
                      <a:pt x="776" y="3510"/>
                      <a:pt x="912" y="3839"/>
                    </a:cubicBezTo>
                    <a:cubicBezTo>
                      <a:pt x="1067" y="4304"/>
                      <a:pt x="1048" y="4789"/>
                      <a:pt x="873" y="5235"/>
                    </a:cubicBezTo>
                    <a:cubicBezTo>
                      <a:pt x="679" y="5681"/>
                      <a:pt x="544" y="6146"/>
                      <a:pt x="466" y="6611"/>
                    </a:cubicBezTo>
                    <a:cubicBezTo>
                      <a:pt x="292" y="8104"/>
                      <a:pt x="1726" y="9248"/>
                      <a:pt x="3141" y="8783"/>
                    </a:cubicBezTo>
                    <a:cubicBezTo>
                      <a:pt x="3684" y="8608"/>
                      <a:pt x="4111" y="8240"/>
                      <a:pt x="4595" y="7930"/>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a:off x="5214500" y="3594150"/>
                <a:ext cx="189050" cy="206475"/>
              </a:xfrm>
              <a:custGeom>
                <a:avLst/>
                <a:gdLst/>
                <a:ahLst/>
                <a:cxnLst/>
                <a:rect l="l" t="t" r="r" b="b"/>
                <a:pathLst>
                  <a:path w="7562" h="8259" fill="none" extrusionOk="0">
                    <a:moveTo>
                      <a:pt x="5371" y="6998"/>
                    </a:moveTo>
                    <a:cubicBezTo>
                      <a:pt x="5409" y="7018"/>
                      <a:pt x="5448" y="7018"/>
                      <a:pt x="5487" y="7037"/>
                    </a:cubicBezTo>
                    <a:cubicBezTo>
                      <a:pt x="5952" y="7134"/>
                      <a:pt x="6437" y="7057"/>
                      <a:pt x="6863" y="6843"/>
                    </a:cubicBezTo>
                    <a:cubicBezTo>
                      <a:pt x="7309" y="6611"/>
                      <a:pt x="7561" y="6107"/>
                      <a:pt x="7503" y="5603"/>
                    </a:cubicBezTo>
                    <a:cubicBezTo>
                      <a:pt x="7387" y="4847"/>
                      <a:pt x="6456" y="4401"/>
                      <a:pt x="6379" y="3625"/>
                    </a:cubicBezTo>
                    <a:cubicBezTo>
                      <a:pt x="6321" y="3121"/>
                      <a:pt x="6650" y="2637"/>
                      <a:pt x="6592" y="2133"/>
                    </a:cubicBezTo>
                    <a:cubicBezTo>
                      <a:pt x="6514" y="1764"/>
                      <a:pt x="6282" y="1454"/>
                      <a:pt x="5933" y="1299"/>
                    </a:cubicBezTo>
                    <a:cubicBezTo>
                      <a:pt x="5603" y="1144"/>
                      <a:pt x="5216" y="1105"/>
                      <a:pt x="4867" y="1163"/>
                    </a:cubicBezTo>
                    <a:cubicBezTo>
                      <a:pt x="4576" y="1221"/>
                      <a:pt x="4285" y="1241"/>
                      <a:pt x="3994" y="1241"/>
                    </a:cubicBezTo>
                    <a:cubicBezTo>
                      <a:pt x="3510" y="1183"/>
                      <a:pt x="3102" y="834"/>
                      <a:pt x="2695" y="543"/>
                    </a:cubicBezTo>
                    <a:cubicBezTo>
                      <a:pt x="2288" y="252"/>
                      <a:pt x="1784" y="0"/>
                      <a:pt x="1319" y="194"/>
                    </a:cubicBezTo>
                    <a:cubicBezTo>
                      <a:pt x="1106" y="291"/>
                      <a:pt x="912" y="465"/>
                      <a:pt x="776" y="659"/>
                    </a:cubicBezTo>
                    <a:cubicBezTo>
                      <a:pt x="350" y="1202"/>
                      <a:pt x="1" y="1919"/>
                      <a:pt x="272" y="2559"/>
                    </a:cubicBezTo>
                    <a:cubicBezTo>
                      <a:pt x="388" y="2869"/>
                      <a:pt x="660" y="3102"/>
                      <a:pt x="776" y="3412"/>
                    </a:cubicBezTo>
                    <a:cubicBezTo>
                      <a:pt x="892" y="3819"/>
                      <a:pt x="873" y="4265"/>
                      <a:pt x="679" y="4653"/>
                    </a:cubicBezTo>
                    <a:cubicBezTo>
                      <a:pt x="505" y="5040"/>
                      <a:pt x="369" y="5448"/>
                      <a:pt x="272" y="5874"/>
                    </a:cubicBezTo>
                    <a:cubicBezTo>
                      <a:pt x="98" y="7192"/>
                      <a:pt x="1338" y="8259"/>
                      <a:pt x="2618" y="7910"/>
                    </a:cubicBezTo>
                    <a:cubicBezTo>
                      <a:pt x="3102" y="7774"/>
                      <a:pt x="3510" y="7444"/>
                      <a:pt x="3936" y="7173"/>
                    </a:cubicBezTo>
                    <a:cubicBezTo>
                      <a:pt x="4363" y="6921"/>
                      <a:pt x="4886" y="6863"/>
                      <a:pt x="5371" y="6998"/>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3" name="Google Shape;1863;p29"/>
            <p:cNvGrpSpPr/>
            <p:nvPr/>
          </p:nvGrpSpPr>
          <p:grpSpPr>
            <a:xfrm rot="1149332">
              <a:off x="5245319" y="-3439697"/>
              <a:ext cx="5234221" cy="4987211"/>
              <a:chOff x="5584775" y="1922600"/>
              <a:chExt cx="996475" cy="949450"/>
            </a:xfrm>
          </p:grpSpPr>
          <p:sp>
            <p:nvSpPr>
              <p:cNvPr id="1864" name="Google Shape;1864;p29"/>
              <p:cNvSpPr/>
              <p:nvPr/>
            </p:nvSpPr>
            <p:spPr>
              <a:xfrm>
                <a:off x="5584775" y="1922600"/>
                <a:ext cx="996475" cy="949450"/>
              </a:xfrm>
              <a:custGeom>
                <a:avLst/>
                <a:gdLst/>
                <a:ahLst/>
                <a:cxnLst/>
                <a:rect l="l" t="t" r="r" b="b"/>
                <a:pathLst>
                  <a:path w="39859" h="37978" fill="none" extrusionOk="0">
                    <a:moveTo>
                      <a:pt x="5467" y="16149"/>
                    </a:moveTo>
                    <a:cubicBezTo>
                      <a:pt x="5312" y="16226"/>
                      <a:pt x="5138" y="16304"/>
                      <a:pt x="4983" y="16401"/>
                    </a:cubicBezTo>
                    <a:cubicBezTo>
                      <a:pt x="3122" y="17447"/>
                      <a:pt x="1493" y="19018"/>
                      <a:pt x="757" y="21034"/>
                    </a:cubicBezTo>
                    <a:cubicBezTo>
                      <a:pt x="1" y="23147"/>
                      <a:pt x="408" y="25764"/>
                      <a:pt x="2114" y="27218"/>
                    </a:cubicBezTo>
                    <a:cubicBezTo>
                      <a:pt x="4770" y="29525"/>
                      <a:pt x="9325" y="28362"/>
                      <a:pt x="11845" y="30824"/>
                    </a:cubicBezTo>
                    <a:cubicBezTo>
                      <a:pt x="13474" y="32413"/>
                      <a:pt x="13707" y="35050"/>
                      <a:pt x="15393" y="36581"/>
                    </a:cubicBezTo>
                    <a:cubicBezTo>
                      <a:pt x="16634" y="37686"/>
                      <a:pt x="18456" y="37977"/>
                      <a:pt x="20085" y="37589"/>
                    </a:cubicBezTo>
                    <a:cubicBezTo>
                      <a:pt x="21694" y="37182"/>
                      <a:pt x="23089" y="36174"/>
                      <a:pt x="24233" y="34953"/>
                    </a:cubicBezTo>
                    <a:cubicBezTo>
                      <a:pt x="25144" y="33984"/>
                      <a:pt x="25920" y="32859"/>
                      <a:pt x="27025" y="32123"/>
                    </a:cubicBezTo>
                    <a:cubicBezTo>
                      <a:pt x="28886" y="30882"/>
                      <a:pt x="31309" y="30979"/>
                      <a:pt x="33538" y="30824"/>
                    </a:cubicBezTo>
                    <a:cubicBezTo>
                      <a:pt x="35787" y="30669"/>
                      <a:pt x="38327" y="30009"/>
                      <a:pt x="39335" y="28013"/>
                    </a:cubicBezTo>
                    <a:cubicBezTo>
                      <a:pt x="39820" y="27043"/>
                      <a:pt x="39858" y="25919"/>
                      <a:pt x="39839" y="24833"/>
                    </a:cubicBezTo>
                    <a:cubicBezTo>
                      <a:pt x="39761" y="21712"/>
                      <a:pt x="38870" y="18165"/>
                      <a:pt x="36078" y="16730"/>
                    </a:cubicBezTo>
                    <a:cubicBezTo>
                      <a:pt x="34740" y="16052"/>
                      <a:pt x="33170" y="15974"/>
                      <a:pt x="31871" y="15257"/>
                    </a:cubicBezTo>
                    <a:cubicBezTo>
                      <a:pt x="30165" y="14326"/>
                      <a:pt x="29177" y="12485"/>
                      <a:pt x="28537" y="10662"/>
                    </a:cubicBezTo>
                    <a:cubicBezTo>
                      <a:pt x="27878" y="8840"/>
                      <a:pt x="27451" y="6901"/>
                      <a:pt x="26424" y="5254"/>
                    </a:cubicBezTo>
                    <a:cubicBezTo>
                      <a:pt x="23186" y="116"/>
                      <a:pt x="15761" y="0"/>
                      <a:pt x="12369" y="5002"/>
                    </a:cubicBezTo>
                    <a:cubicBezTo>
                      <a:pt x="11089" y="6901"/>
                      <a:pt x="10624" y="9208"/>
                      <a:pt x="9849" y="11360"/>
                    </a:cubicBezTo>
                    <a:cubicBezTo>
                      <a:pt x="9093" y="13435"/>
                      <a:pt x="7542" y="15373"/>
                      <a:pt x="5467" y="1614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9"/>
              <p:cNvSpPr/>
              <p:nvPr/>
            </p:nvSpPr>
            <p:spPr>
              <a:xfrm>
                <a:off x="5599325" y="1935675"/>
                <a:ext cx="968825" cy="923775"/>
              </a:xfrm>
              <a:custGeom>
                <a:avLst/>
                <a:gdLst/>
                <a:ahLst/>
                <a:cxnLst/>
                <a:rect l="l" t="t" r="r" b="b"/>
                <a:pathLst>
                  <a:path w="38753" h="36951" fill="none" extrusionOk="0">
                    <a:moveTo>
                      <a:pt x="9616" y="11031"/>
                    </a:moveTo>
                    <a:cubicBezTo>
                      <a:pt x="8898" y="13067"/>
                      <a:pt x="7367" y="14947"/>
                      <a:pt x="5351" y="15703"/>
                    </a:cubicBezTo>
                    <a:cubicBezTo>
                      <a:pt x="5176" y="15761"/>
                      <a:pt x="5021" y="15839"/>
                      <a:pt x="4866" y="15936"/>
                    </a:cubicBezTo>
                    <a:cubicBezTo>
                      <a:pt x="3044" y="16944"/>
                      <a:pt x="1474" y="18475"/>
                      <a:pt x="737" y="20433"/>
                    </a:cubicBezTo>
                    <a:cubicBezTo>
                      <a:pt x="0" y="22488"/>
                      <a:pt x="388" y="25028"/>
                      <a:pt x="2055" y="26462"/>
                    </a:cubicBezTo>
                    <a:cubicBezTo>
                      <a:pt x="4633" y="28692"/>
                      <a:pt x="9073" y="27567"/>
                      <a:pt x="11496" y="29971"/>
                    </a:cubicBezTo>
                    <a:cubicBezTo>
                      <a:pt x="13066" y="31503"/>
                      <a:pt x="13318" y="34081"/>
                      <a:pt x="14947" y="35554"/>
                    </a:cubicBezTo>
                    <a:cubicBezTo>
                      <a:pt x="16129" y="36659"/>
                      <a:pt x="17932" y="36950"/>
                      <a:pt x="19503" y="36562"/>
                    </a:cubicBezTo>
                    <a:cubicBezTo>
                      <a:pt x="21073" y="36155"/>
                      <a:pt x="22430" y="35186"/>
                      <a:pt x="23535" y="34003"/>
                    </a:cubicBezTo>
                    <a:cubicBezTo>
                      <a:pt x="24427" y="33053"/>
                      <a:pt x="25183" y="31968"/>
                      <a:pt x="26249" y="31251"/>
                    </a:cubicBezTo>
                    <a:cubicBezTo>
                      <a:pt x="28071" y="30049"/>
                      <a:pt x="30436" y="30146"/>
                      <a:pt x="32608" y="29991"/>
                    </a:cubicBezTo>
                    <a:cubicBezTo>
                      <a:pt x="34798" y="29855"/>
                      <a:pt x="37241" y="29215"/>
                      <a:pt x="38229" y="27257"/>
                    </a:cubicBezTo>
                    <a:cubicBezTo>
                      <a:pt x="38714" y="26327"/>
                      <a:pt x="38753" y="25222"/>
                      <a:pt x="38714" y="24175"/>
                    </a:cubicBezTo>
                    <a:cubicBezTo>
                      <a:pt x="38656" y="21131"/>
                      <a:pt x="37784" y="17700"/>
                      <a:pt x="35089" y="16304"/>
                    </a:cubicBezTo>
                    <a:cubicBezTo>
                      <a:pt x="33790" y="15645"/>
                      <a:pt x="32278" y="15548"/>
                      <a:pt x="30998" y="14869"/>
                    </a:cubicBezTo>
                    <a:cubicBezTo>
                      <a:pt x="29351" y="13958"/>
                      <a:pt x="28401" y="12155"/>
                      <a:pt x="27761" y="10372"/>
                    </a:cubicBezTo>
                    <a:cubicBezTo>
                      <a:pt x="27141" y="8588"/>
                      <a:pt x="26714" y="6708"/>
                      <a:pt x="25706" y="5118"/>
                    </a:cubicBezTo>
                    <a:cubicBezTo>
                      <a:pt x="22566" y="136"/>
                      <a:pt x="15354" y="0"/>
                      <a:pt x="12058" y="4866"/>
                    </a:cubicBezTo>
                    <a:cubicBezTo>
                      <a:pt x="10818" y="6708"/>
                      <a:pt x="10372" y="8957"/>
                      <a:pt x="9616" y="1103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9"/>
              <p:cNvSpPr/>
              <p:nvPr/>
            </p:nvSpPr>
            <p:spPr>
              <a:xfrm>
                <a:off x="5614350" y="1948750"/>
                <a:ext cx="941700" cy="897600"/>
              </a:xfrm>
              <a:custGeom>
                <a:avLst/>
                <a:gdLst/>
                <a:ahLst/>
                <a:cxnLst/>
                <a:rect l="l" t="t" r="r" b="b"/>
                <a:pathLst>
                  <a:path w="37668" h="35904" fill="none" extrusionOk="0">
                    <a:moveTo>
                      <a:pt x="9364" y="10721"/>
                    </a:moveTo>
                    <a:cubicBezTo>
                      <a:pt x="8627" y="12699"/>
                      <a:pt x="7154" y="14521"/>
                      <a:pt x="5196" y="15258"/>
                    </a:cubicBezTo>
                    <a:cubicBezTo>
                      <a:pt x="5041" y="15316"/>
                      <a:pt x="4885" y="15374"/>
                      <a:pt x="4750" y="15471"/>
                    </a:cubicBezTo>
                    <a:cubicBezTo>
                      <a:pt x="2986" y="16460"/>
                      <a:pt x="1435" y="17952"/>
                      <a:pt x="737" y="19833"/>
                    </a:cubicBezTo>
                    <a:cubicBezTo>
                      <a:pt x="0" y="21829"/>
                      <a:pt x="388" y="24291"/>
                      <a:pt x="1997" y="25687"/>
                    </a:cubicBezTo>
                    <a:cubicBezTo>
                      <a:pt x="4498" y="27878"/>
                      <a:pt x="8801" y="26792"/>
                      <a:pt x="11186" y="29119"/>
                    </a:cubicBezTo>
                    <a:cubicBezTo>
                      <a:pt x="12717" y="30611"/>
                      <a:pt x="12931" y="33112"/>
                      <a:pt x="14520" y="34547"/>
                    </a:cubicBezTo>
                    <a:cubicBezTo>
                      <a:pt x="15683" y="35613"/>
                      <a:pt x="17409" y="35904"/>
                      <a:pt x="18940" y="35516"/>
                    </a:cubicBezTo>
                    <a:cubicBezTo>
                      <a:pt x="20472" y="35148"/>
                      <a:pt x="21809" y="34198"/>
                      <a:pt x="22876" y="33054"/>
                    </a:cubicBezTo>
                    <a:cubicBezTo>
                      <a:pt x="23729" y="32123"/>
                      <a:pt x="24465" y="31077"/>
                      <a:pt x="25512" y="30379"/>
                    </a:cubicBezTo>
                    <a:cubicBezTo>
                      <a:pt x="27296" y="29215"/>
                      <a:pt x="29583" y="29312"/>
                      <a:pt x="31696" y="29177"/>
                    </a:cubicBezTo>
                    <a:cubicBezTo>
                      <a:pt x="33809" y="29041"/>
                      <a:pt x="36194" y="28401"/>
                      <a:pt x="37163" y="26521"/>
                    </a:cubicBezTo>
                    <a:cubicBezTo>
                      <a:pt x="37628" y="25610"/>
                      <a:pt x="37667" y="24543"/>
                      <a:pt x="37648" y="23535"/>
                    </a:cubicBezTo>
                    <a:cubicBezTo>
                      <a:pt x="37590" y="20569"/>
                      <a:pt x="36737" y="17235"/>
                      <a:pt x="34120" y="15859"/>
                    </a:cubicBezTo>
                    <a:cubicBezTo>
                      <a:pt x="32859" y="15219"/>
                      <a:pt x="31386" y="15141"/>
                      <a:pt x="30145" y="14463"/>
                    </a:cubicBezTo>
                    <a:cubicBezTo>
                      <a:pt x="28536" y="13571"/>
                      <a:pt x="27625" y="11826"/>
                      <a:pt x="27005" y="10101"/>
                    </a:cubicBezTo>
                    <a:cubicBezTo>
                      <a:pt x="26385" y="8376"/>
                      <a:pt x="25977" y="6534"/>
                      <a:pt x="25008" y="4983"/>
                    </a:cubicBezTo>
                    <a:cubicBezTo>
                      <a:pt x="21984" y="137"/>
                      <a:pt x="14966" y="1"/>
                      <a:pt x="11748" y="4731"/>
                    </a:cubicBezTo>
                    <a:cubicBezTo>
                      <a:pt x="10527" y="6534"/>
                      <a:pt x="10100" y="8705"/>
                      <a:pt x="9364" y="1072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5629375" y="1961850"/>
                <a:ext cx="913575" cy="871425"/>
              </a:xfrm>
              <a:custGeom>
                <a:avLst/>
                <a:gdLst/>
                <a:ahLst/>
                <a:cxnLst/>
                <a:rect l="l" t="t" r="r" b="b"/>
                <a:pathLst>
                  <a:path w="36543" h="34857" fill="none" extrusionOk="0">
                    <a:moveTo>
                      <a:pt x="9092" y="10411"/>
                    </a:moveTo>
                    <a:cubicBezTo>
                      <a:pt x="8394" y="12310"/>
                      <a:pt x="6960" y="14075"/>
                      <a:pt x="5060" y="14792"/>
                    </a:cubicBezTo>
                    <a:cubicBezTo>
                      <a:pt x="4905" y="14850"/>
                      <a:pt x="4750" y="14927"/>
                      <a:pt x="4614" y="15005"/>
                    </a:cubicBezTo>
                    <a:cubicBezTo>
                      <a:pt x="2889" y="15974"/>
                      <a:pt x="1396" y="17409"/>
                      <a:pt x="717" y="19251"/>
                    </a:cubicBezTo>
                    <a:cubicBezTo>
                      <a:pt x="0" y="21189"/>
                      <a:pt x="368" y="23574"/>
                      <a:pt x="1919" y="24931"/>
                    </a:cubicBezTo>
                    <a:cubicBezTo>
                      <a:pt x="4343" y="27044"/>
                      <a:pt x="8549" y="26016"/>
                      <a:pt x="10837" y="28265"/>
                    </a:cubicBezTo>
                    <a:cubicBezTo>
                      <a:pt x="12330" y="29719"/>
                      <a:pt x="12543" y="32142"/>
                      <a:pt x="14074" y="33557"/>
                    </a:cubicBezTo>
                    <a:cubicBezTo>
                      <a:pt x="15199" y="34585"/>
                      <a:pt x="16885" y="34856"/>
                      <a:pt x="18359" y="34507"/>
                    </a:cubicBezTo>
                    <a:cubicBezTo>
                      <a:pt x="19851" y="34139"/>
                      <a:pt x="21150" y="33208"/>
                      <a:pt x="22178" y="32103"/>
                    </a:cubicBezTo>
                    <a:cubicBezTo>
                      <a:pt x="23031" y="31231"/>
                      <a:pt x="23748" y="30204"/>
                      <a:pt x="24756" y="29525"/>
                    </a:cubicBezTo>
                    <a:cubicBezTo>
                      <a:pt x="26481" y="28401"/>
                      <a:pt x="28691" y="28498"/>
                      <a:pt x="30746" y="28362"/>
                    </a:cubicBezTo>
                    <a:cubicBezTo>
                      <a:pt x="32801" y="28226"/>
                      <a:pt x="35128" y="27625"/>
                      <a:pt x="36058" y="25784"/>
                    </a:cubicBezTo>
                    <a:cubicBezTo>
                      <a:pt x="36523" y="24911"/>
                      <a:pt x="36543" y="23884"/>
                      <a:pt x="36543" y="22876"/>
                    </a:cubicBezTo>
                    <a:cubicBezTo>
                      <a:pt x="36485" y="20007"/>
                      <a:pt x="35690" y="16750"/>
                      <a:pt x="33131" y="15432"/>
                    </a:cubicBezTo>
                    <a:cubicBezTo>
                      <a:pt x="31929" y="14811"/>
                      <a:pt x="30475" y="14734"/>
                      <a:pt x="29273" y="14075"/>
                    </a:cubicBezTo>
                    <a:cubicBezTo>
                      <a:pt x="27722" y="13202"/>
                      <a:pt x="26830" y="11516"/>
                      <a:pt x="26249" y="9829"/>
                    </a:cubicBezTo>
                    <a:cubicBezTo>
                      <a:pt x="25648" y="8142"/>
                      <a:pt x="25280" y="6378"/>
                      <a:pt x="24310" y="4866"/>
                    </a:cubicBezTo>
                    <a:cubicBezTo>
                      <a:pt x="21383" y="155"/>
                      <a:pt x="14559" y="0"/>
                      <a:pt x="11438" y="4595"/>
                    </a:cubicBezTo>
                    <a:cubicBezTo>
                      <a:pt x="10255" y="6320"/>
                      <a:pt x="9829" y="8453"/>
                      <a:pt x="9092" y="1041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9"/>
              <p:cNvSpPr/>
              <p:nvPr/>
            </p:nvSpPr>
            <p:spPr>
              <a:xfrm>
                <a:off x="5644400" y="1975425"/>
                <a:ext cx="886450" cy="845250"/>
              </a:xfrm>
              <a:custGeom>
                <a:avLst/>
                <a:gdLst/>
                <a:ahLst/>
                <a:cxnLst/>
                <a:rect l="l" t="t" r="r" b="b"/>
                <a:pathLst>
                  <a:path w="35458" h="33810" fill="none" extrusionOk="0">
                    <a:moveTo>
                      <a:pt x="8840" y="10081"/>
                    </a:moveTo>
                    <a:cubicBezTo>
                      <a:pt x="8162" y="11922"/>
                      <a:pt x="6766" y="13628"/>
                      <a:pt x="4924" y="14326"/>
                    </a:cubicBezTo>
                    <a:cubicBezTo>
                      <a:pt x="4769" y="14384"/>
                      <a:pt x="4614" y="14443"/>
                      <a:pt x="4478" y="14540"/>
                    </a:cubicBezTo>
                    <a:cubicBezTo>
                      <a:pt x="2811" y="15470"/>
                      <a:pt x="1357" y="16846"/>
                      <a:pt x="698" y="18630"/>
                    </a:cubicBezTo>
                    <a:cubicBezTo>
                      <a:pt x="0" y="20510"/>
                      <a:pt x="349" y="22837"/>
                      <a:pt x="1861" y="24155"/>
                    </a:cubicBezTo>
                    <a:cubicBezTo>
                      <a:pt x="4226" y="26210"/>
                      <a:pt x="8278" y="25202"/>
                      <a:pt x="10507" y="27392"/>
                    </a:cubicBezTo>
                    <a:cubicBezTo>
                      <a:pt x="11942" y="28827"/>
                      <a:pt x="12155" y="31173"/>
                      <a:pt x="13628" y="32530"/>
                    </a:cubicBezTo>
                    <a:cubicBezTo>
                      <a:pt x="14733" y="33538"/>
                      <a:pt x="16362" y="33809"/>
                      <a:pt x="17796" y="33460"/>
                    </a:cubicBezTo>
                    <a:cubicBezTo>
                      <a:pt x="19231" y="33111"/>
                      <a:pt x="20511" y="32220"/>
                      <a:pt x="21499" y="31153"/>
                    </a:cubicBezTo>
                    <a:cubicBezTo>
                      <a:pt x="22313" y="30281"/>
                      <a:pt x="23011" y="29292"/>
                      <a:pt x="24000" y="28653"/>
                    </a:cubicBezTo>
                    <a:cubicBezTo>
                      <a:pt x="25667" y="27548"/>
                      <a:pt x="27819" y="27644"/>
                      <a:pt x="29816" y="27528"/>
                    </a:cubicBezTo>
                    <a:cubicBezTo>
                      <a:pt x="31813" y="27392"/>
                      <a:pt x="34061" y="26811"/>
                      <a:pt x="34972" y="25047"/>
                    </a:cubicBezTo>
                    <a:cubicBezTo>
                      <a:pt x="35418" y="24174"/>
                      <a:pt x="35457" y="23186"/>
                      <a:pt x="35438" y="22216"/>
                    </a:cubicBezTo>
                    <a:cubicBezTo>
                      <a:pt x="35399" y="19444"/>
                      <a:pt x="34604" y="16284"/>
                      <a:pt x="32142" y="15005"/>
                    </a:cubicBezTo>
                    <a:cubicBezTo>
                      <a:pt x="30960" y="14384"/>
                      <a:pt x="29564" y="14307"/>
                      <a:pt x="28401" y="13667"/>
                    </a:cubicBezTo>
                    <a:cubicBezTo>
                      <a:pt x="26908" y="12834"/>
                      <a:pt x="26036" y="11186"/>
                      <a:pt x="25473" y="9538"/>
                    </a:cubicBezTo>
                    <a:cubicBezTo>
                      <a:pt x="24892" y="7910"/>
                      <a:pt x="24523" y="6184"/>
                      <a:pt x="23612" y="4730"/>
                    </a:cubicBezTo>
                    <a:cubicBezTo>
                      <a:pt x="20763" y="155"/>
                      <a:pt x="14152" y="0"/>
                      <a:pt x="11108" y="4459"/>
                    </a:cubicBezTo>
                    <a:cubicBezTo>
                      <a:pt x="9965" y="6126"/>
                      <a:pt x="9538" y="8181"/>
                      <a:pt x="8840" y="1008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9"/>
              <p:cNvSpPr/>
              <p:nvPr/>
            </p:nvSpPr>
            <p:spPr>
              <a:xfrm>
                <a:off x="5659425" y="1988500"/>
                <a:ext cx="858825" cy="819575"/>
              </a:xfrm>
              <a:custGeom>
                <a:avLst/>
                <a:gdLst/>
                <a:ahLst/>
                <a:cxnLst/>
                <a:rect l="l" t="t" r="r" b="b"/>
                <a:pathLst>
                  <a:path w="34353" h="32783" fill="none" extrusionOk="0">
                    <a:moveTo>
                      <a:pt x="8588" y="9771"/>
                    </a:moveTo>
                    <a:cubicBezTo>
                      <a:pt x="7910" y="11555"/>
                      <a:pt x="6553" y="13202"/>
                      <a:pt x="4769" y="13881"/>
                    </a:cubicBezTo>
                    <a:cubicBezTo>
                      <a:pt x="4633" y="13939"/>
                      <a:pt x="4478" y="13997"/>
                      <a:pt x="4343" y="14075"/>
                    </a:cubicBezTo>
                    <a:cubicBezTo>
                      <a:pt x="2734" y="14986"/>
                      <a:pt x="1318" y="16323"/>
                      <a:pt x="679" y="18049"/>
                    </a:cubicBezTo>
                    <a:cubicBezTo>
                      <a:pt x="0" y="19871"/>
                      <a:pt x="330" y="22120"/>
                      <a:pt x="1803" y="23399"/>
                    </a:cubicBezTo>
                    <a:cubicBezTo>
                      <a:pt x="4071" y="25396"/>
                      <a:pt x="8007" y="24427"/>
                      <a:pt x="10158" y="26559"/>
                    </a:cubicBezTo>
                    <a:cubicBezTo>
                      <a:pt x="11554" y="27936"/>
                      <a:pt x="11748" y="30223"/>
                      <a:pt x="13183" y="31541"/>
                    </a:cubicBezTo>
                    <a:cubicBezTo>
                      <a:pt x="14249" y="32511"/>
                      <a:pt x="15819" y="32782"/>
                      <a:pt x="17215" y="32453"/>
                    </a:cubicBezTo>
                    <a:cubicBezTo>
                      <a:pt x="18611" y="32123"/>
                      <a:pt x="19832" y="31231"/>
                      <a:pt x="20821" y="30204"/>
                    </a:cubicBezTo>
                    <a:cubicBezTo>
                      <a:pt x="21615" y="29370"/>
                      <a:pt x="22294" y="28420"/>
                      <a:pt x="23244" y="27781"/>
                    </a:cubicBezTo>
                    <a:cubicBezTo>
                      <a:pt x="24872" y="26734"/>
                      <a:pt x="26947" y="26811"/>
                      <a:pt x="28885" y="26695"/>
                    </a:cubicBezTo>
                    <a:cubicBezTo>
                      <a:pt x="30804" y="26579"/>
                      <a:pt x="32995" y="26036"/>
                      <a:pt x="33887" y="24310"/>
                    </a:cubicBezTo>
                    <a:cubicBezTo>
                      <a:pt x="34313" y="23477"/>
                      <a:pt x="34352" y="22508"/>
                      <a:pt x="34333" y="21577"/>
                    </a:cubicBezTo>
                    <a:cubicBezTo>
                      <a:pt x="34294" y="18882"/>
                      <a:pt x="33538" y="15819"/>
                      <a:pt x="31153" y="14579"/>
                    </a:cubicBezTo>
                    <a:cubicBezTo>
                      <a:pt x="30010" y="13978"/>
                      <a:pt x="28653" y="13900"/>
                      <a:pt x="27528" y="13280"/>
                    </a:cubicBezTo>
                    <a:cubicBezTo>
                      <a:pt x="26074" y="12466"/>
                      <a:pt x="25241" y="10857"/>
                      <a:pt x="24678" y="9286"/>
                    </a:cubicBezTo>
                    <a:cubicBezTo>
                      <a:pt x="24136" y="7716"/>
                      <a:pt x="23787" y="6030"/>
                      <a:pt x="22895" y="4614"/>
                    </a:cubicBezTo>
                    <a:cubicBezTo>
                      <a:pt x="20142" y="156"/>
                      <a:pt x="13745" y="1"/>
                      <a:pt x="10779" y="4324"/>
                    </a:cubicBezTo>
                    <a:cubicBezTo>
                      <a:pt x="9674" y="5933"/>
                      <a:pt x="9267" y="7929"/>
                      <a:pt x="8588" y="977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9"/>
              <p:cNvSpPr/>
              <p:nvPr/>
            </p:nvSpPr>
            <p:spPr>
              <a:xfrm>
                <a:off x="5674450" y="2002075"/>
                <a:ext cx="831200" cy="792900"/>
              </a:xfrm>
              <a:custGeom>
                <a:avLst/>
                <a:gdLst/>
                <a:ahLst/>
                <a:cxnLst/>
                <a:rect l="l" t="t" r="r" b="b"/>
                <a:pathLst>
                  <a:path w="33248" h="31716" fill="none" extrusionOk="0">
                    <a:moveTo>
                      <a:pt x="8317" y="9441"/>
                    </a:moveTo>
                    <a:cubicBezTo>
                      <a:pt x="7677" y="11167"/>
                      <a:pt x="6359" y="12756"/>
                      <a:pt x="4633" y="13396"/>
                    </a:cubicBezTo>
                    <a:cubicBezTo>
                      <a:pt x="4478" y="13454"/>
                      <a:pt x="4343" y="13512"/>
                      <a:pt x="4226" y="13590"/>
                    </a:cubicBezTo>
                    <a:cubicBezTo>
                      <a:pt x="2656" y="14462"/>
                      <a:pt x="1280" y="15761"/>
                      <a:pt x="659" y="17428"/>
                    </a:cubicBezTo>
                    <a:cubicBezTo>
                      <a:pt x="0" y="19192"/>
                      <a:pt x="330" y="21383"/>
                      <a:pt x="1725" y="22604"/>
                    </a:cubicBezTo>
                    <a:cubicBezTo>
                      <a:pt x="3935" y="24543"/>
                      <a:pt x="7754" y="23612"/>
                      <a:pt x="9829" y="25687"/>
                    </a:cubicBezTo>
                    <a:cubicBezTo>
                      <a:pt x="11166" y="27024"/>
                      <a:pt x="11360" y="29234"/>
                      <a:pt x="12737" y="30514"/>
                    </a:cubicBezTo>
                    <a:cubicBezTo>
                      <a:pt x="13764" y="31444"/>
                      <a:pt x="15296" y="31716"/>
                      <a:pt x="16653" y="31386"/>
                    </a:cubicBezTo>
                    <a:cubicBezTo>
                      <a:pt x="17990" y="31057"/>
                      <a:pt x="19173" y="30242"/>
                      <a:pt x="20142" y="29234"/>
                    </a:cubicBezTo>
                    <a:cubicBezTo>
                      <a:pt x="20898" y="28420"/>
                      <a:pt x="21557" y="27490"/>
                      <a:pt x="22488" y="26889"/>
                    </a:cubicBezTo>
                    <a:cubicBezTo>
                      <a:pt x="24058" y="25861"/>
                      <a:pt x="26074" y="25958"/>
                      <a:pt x="27955" y="25861"/>
                    </a:cubicBezTo>
                    <a:cubicBezTo>
                      <a:pt x="29816" y="25745"/>
                      <a:pt x="31929" y="25202"/>
                      <a:pt x="32782" y="23535"/>
                    </a:cubicBezTo>
                    <a:cubicBezTo>
                      <a:pt x="33208" y="22740"/>
                      <a:pt x="33247" y="21810"/>
                      <a:pt x="33228" y="20898"/>
                    </a:cubicBezTo>
                    <a:cubicBezTo>
                      <a:pt x="33189" y="18301"/>
                      <a:pt x="32472" y="15335"/>
                      <a:pt x="30165" y="14113"/>
                    </a:cubicBezTo>
                    <a:cubicBezTo>
                      <a:pt x="29060" y="13551"/>
                      <a:pt x="27741" y="13454"/>
                      <a:pt x="26656" y="12853"/>
                    </a:cubicBezTo>
                    <a:cubicBezTo>
                      <a:pt x="25241" y="12058"/>
                      <a:pt x="24446" y="10508"/>
                      <a:pt x="23922" y="8976"/>
                    </a:cubicBezTo>
                    <a:cubicBezTo>
                      <a:pt x="23380" y="7445"/>
                      <a:pt x="23031" y="5836"/>
                      <a:pt x="22197" y="4440"/>
                    </a:cubicBezTo>
                    <a:cubicBezTo>
                      <a:pt x="19541" y="155"/>
                      <a:pt x="13338" y="0"/>
                      <a:pt x="10468" y="4149"/>
                    </a:cubicBezTo>
                    <a:cubicBezTo>
                      <a:pt x="9383" y="5719"/>
                      <a:pt x="8995" y="7638"/>
                      <a:pt x="8317" y="944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9"/>
              <p:cNvSpPr/>
              <p:nvPr/>
            </p:nvSpPr>
            <p:spPr>
              <a:xfrm>
                <a:off x="5689475" y="2015650"/>
                <a:ext cx="803575" cy="766725"/>
              </a:xfrm>
              <a:custGeom>
                <a:avLst/>
                <a:gdLst/>
                <a:ahLst/>
                <a:cxnLst/>
                <a:rect l="l" t="t" r="r" b="b"/>
                <a:pathLst>
                  <a:path w="32143" h="30669" fill="none" extrusionOk="0">
                    <a:moveTo>
                      <a:pt x="8065" y="9092"/>
                    </a:moveTo>
                    <a:cubicBezTo>
                      <a:pt x="7425" y="10779"/>
                      <a:pt x="6165" y="12310"/>
                      <a:pt x="4478" y="12931"/>
                    </a:cubicBezTo>
                    <a:cubicBezTo>
                      <a:pt x="4342" y="12989"/>
                      <a:pt x="4207" y="13047"/>
                      <a:pt x="4090" y="13105"/>
                    </a:cubicBezTo>
                    <a:cubicBezTo>
                      <a:pt x="2578" y="13958"/>
                      <a:pt x="1241" y="15199"/>
                      <a:pt x="640" y="16827"/>
                    </a:cubicBezTo>
                    <a:cubicBezTo>
                      <a:pt x="0" y="18514"/>
                      <a:pt x="310" y="20627"/>
                      <a:pt x="1667" y="21829"/>
                    </a:cubicBezTo>
                    <a:cubicBezTo>
                      <a:pt x="3800" y="23709"/>
                      <a:pt x="7483" y="22817"/>
                      <a:pt x="9499" y="24814"/>
                    </a:cubicBezTo>
                    <a:cubicBezTo>
                      <a:pt x="10779" y="26113"/>
                      <a:pt x="10973" y="28245"/>
                      <a:pt x="12310" y="29486"/>
                    </a:cubicBezTo>
                    <a:cubicBezTo>
                      <a:pt x="13279" y="30397"/>
                      <a:pt x="14772" y="30669"/>
                      <a:pt x="16071" y="30359"/>
                    </a:cubicBezTo>
                    <a:cubicBezTo>
                      <a:pt x="17389" y="30048"/>
                      <a:pt x="18533" y="29234"/>
                      <a:pt x="19444" y="28265"/>
                    </a:cubicBezTo>
                    <a:cubicBezTo>
                      <a:pt x="20181" y="27489"/>
                      <a:pt x="20840" y="26598"/>
                      <a:pt x="21732" y="26016"/>
                    </a:cubicBezTo>
                    <a:cubicBezTo>
                      <a:pt x="23244" y="25027"/>
                      <a:pt x="25202" y="25124"/>
                      <a:pt x="27005" y="25008"/>
                    </a:cubicBezTo>
                    <a:cubicBezTo>
                      <a:pt x="28827" y="24911"/>
                      <a:pt x="30863" y="24407"/>
                      <a:pt x="31696" y="22798"/>
                    </a:cubicBezTo>
                    <a:cubicBezTo>
                      <a:pt x="32103" y="22023"/>
                      <a:pt x="32142" y="21111"/>
                      <a:pt x="32142" y="20239"/>
                    </a:cubicBezTo>
                    <a:cubicBezTo>
                      <a:pt x="32103" y="17719"/>
                      <a:pt x="31405" y="14850"/>
                      <a:pt x="29176" y="13667"/>
                    </a:cubicBezTo>
                    <a:cubicBezTo>
                      <a:pt x="28110" y="13105"/>
                      <a:pt x="26830" y="13028"/>
                      <a:pt x="25783" y="12446"/>
                    </a:cubicBezTo>
                    <a:cubicBezTo>
                      <a:pt x="24407" y="11670"/>
                      <a:pt x="23632" y="10178"/>
                      <a:pt x="23128" y="8704"/>
                    </a:cubicBezTo>
                    <a:cubicBezTo>
                      <a:pt x="22624" y="7212"/>
                      <a:pt x="22294" y="5641"/>
                      <a:pt x="21460" y="4323"/>
                    </a:cubicBezTo>
                    <a:cubicBezTo>
                      <a:pt x="18901" y="175"/>
                      <a:pt x="12930" y="0"/>
                      <a:pt x="10139" y="3994"/>
                    </a:cubicBezTo>
                    <a:cubicBezTo>
                      <a:pt x="9092" y="5506"/>
                      <a:pt x="8704" y="7367"/>
                      <a:pt x="8065" y="909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9"/>
              <p:cNvSpPr/>
              <p:nvPr/>
            </p:nvSpPr>
            <p:spPr>
              <a:xfrm>
                <a:off x="5704475" y="2028250"/>
                <a:ext cx="775950" cy="741525"/>
              </a:xfrm>
              <a:custGeom>
                <a:avLst/>
                <a:gdLst/>
                <a:ahLst/>
                <a:cxnLst/>
                <a:rect l="l" t="t" r="r" b="b"/>
                <a:pathLst>
                  <a:path w="31038" h="29661" fill="none" extrusionOk="0">
                    <a:moveTo>
                      <a:pt x="7814" y="8801"/>
                    </a:moveTo>
                    <a:cubicBezTo>
                      <a:pt x="7193" y="10410"/>
                      <a:pt x="5952" y="11903"/>
                      <a:pt x="4343" y="12504"/>
                    </a:cubicBezTo>
                    <a:cubicBezTo>
                      <a:pt x="4208" y="12543"/>
                      <a:pt x="4072" y="12601"/>
                      <a:pt x="3956" y="12679"/>
                    </a:cubicBezTo>
                    <a:cubicBezTo>
                      <a:pt x="2502" y="13473"/>
                      <a:pt x="1203" y="14695"/>
                      <a:pt x="621" y="16246"/>
                    </a:cubicBezTo>
                    <a:cubicBezTo>
                      <a:pt x="1" y="17874"/>
                      <a:pt x="292" y="19929"/>
                      <a:pt x="1610" y="21092"/>
                    </a:cubicBezTo>
                    <a:cubicBezTo>
                      <a:pt x="3665" y="22895"/>
                      <a:pt x="7213" y="22061"/>
                      <a:pt x="9151" y="24000"/>
                    </a:cubicBezTo>
                    <a:cubicBezTo>
                      <a:pt x="10411" y="25260"/>
                      <a:pt x="10566" y="27315"/>
                      <a:pt x="11865" y="28517"/>
                    </a:cubicBezTo>
                    <a:cubicBezTo>
                      <a:pt x="12815" y="29409"/>
                      <a:pt x="14250" y="29661"/>
                      <a:pt x="15490" y="29350"/>
                    </a:cubicBezTo>
                    <a:cubicBezTo>
                      <a:pt x="16751" y="29060"/>
                      <a:pt x="17875" y="28284"/>
                      <a:pt x="18767" y="27354"/>
                    </a:cubicBezTo>
                    <a:cubicBezTo>
                      <a:pt x="19484" y="26598"/>
                      <a:pt x="20104" y="25745"/>
                      <a:pt x="20977" y="25163"/>
                    </a:cubicBezTo>
                    <a:cubicBezTo>
                      <a:pt x="22450" y="24213"/>
                      <a:pt x="24330" y="24310"/>
                      <a:pt x="26056" y="24213"/>
                    </a:cubicBezTo>
                    <a:cubicBezTo>
                      <a:pt x="27801" y="24116"/>
                      <a:pt x="29778" y="23632"/>
                      <a:pt x="30592" y="22081"/>
                    </a:cubicBezTo>
                    <a:cubicBezTo>
                      <a:pt x="30980" y="21325"/>
                      <a:pt x="31038" y="20452"/>
                      <a:pt x="31019" y="19619"/>
                    </a:cubicBezTo>
                    <a:cubicBezTo>
                      <a:pt x="30999" y="17176"/>
                      <a:pt x="30321" y="14404"/>
                      <a:pt x="28169" y="13260"/>
                    </a:cubicBezTo>
                    <a:cubicBezTo>
                      <a:pt x="27141" y="12717"/>
                      <a:pt x="25920" y="12640"/>
                      <a:pt x="24912" y="12078"/>
                    </a:cubicBezTo>
                    <a:cubicBezTo>
                      <a:pt x="23594" y="11322"/>
                      <a:pt x="22838" y="9887"/>
                      <a:pt x="22353" y="8433"/>
                    </a:cubicBezTo>
                    <a:cubicBezTo>
                      <a:pt x="21868" y="6999"/>
                      <a:pt x="21558" y="5486"/>
                      <a:pt x="20763" y="4207"/>
                    </a:cubicBezTo>
                    <a:cubicBezTo>
                      <a:pt x="18301" y="175"/>
                      <a:pt x="12505" y="0"/>
                      <a:pt x="9810" y="3877"/>
                    </a:cubicBezTo>
                    <a:cubicBezTo>
                      <a:pt x="8822" y="5351"/>
                      <a:pt x="8434" y="7134"/>
                      <a:pt x="7814" y="880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9"/>
              <p:cNvSpPr/>
              <p:nvPr/>
            </p:nvSpPr>
            <p:spPr>
              <a:xfrm>
                <a:off x="5719500" y="2041825"/>
                <a:ext cx="748325" cy="714375"/>
              </a:xfrm>
              <a:custGeom>
                <a:avLst/>
                <a:gdLst/>
                <a:ahLst/>
                <a:cxnLst/>
                <a:rect l="l" t="t" r="r" b="b"/>
                <a:pathLst>
                  <a:path w="29933" h="28575" fill="none" extrusionOk="0">
                    <a:moveTo>
                      <a:pt x="7542" y="8472"/>
                    </a:moveTo>
                    <a:cubicBezTo>
                      <a:pt x="6961" y="10023"/>
                      <a:pt x="5759" y="11457"/>
                      <a:pt x="4188" y="12039"/>
                    </a:cubicBezTo>
                    <a:cubicBezTo>
                      <a:pt x="4072" y="12077"/>
                      <a:pt x="3936" y="12136"/>
                      <a:pt x="3820" y="12194"/>
                    </a:cubicBezTo>
                    <a:cubicBezTo>
                      <a:pt x="2405" y="12969"/>
                      <a:pt x="1164" y="14132"/>
                      <a:pt x="602" y="15644"/>
                    </a:cubicBezTo>
                    <a:cubicBezTo>
                      <a:pt x="1" y="17215"/>
                      <a:pt x="272" y="19192"/>
                      <a:pt x="1532" y="20316"/>
                    </a:cubicBezTo>
                    <a:cubicBezTo>
                      <a:pt x="3510" y="22061"/>
                      <a:pt x="6961" y="21247"/>
                      <a:pt x="8802" y="23127"/>
                    </a:cubicBezTo>
                    <a:cubicBezTo>
                      <a:pt x="10024" y="24329"/>
                      <a:pt x="10179" y="26326"/>
                      <a:pt x="11419" y="27489"/>
                    </a:cubicBezTo>
                    <a:cubicBezTo>
                      <a:pt x="12330" y="28342"/>
                      <a:pt x="13707" y="28575"/>
                      <a:pt x="14928" y="28303"/>
                    </a:cubicBezTo>
                    <a:cubicBezTo>
                      <a:pt x="16150" y="28013"/>
                      <a:pt x="17216" y="27276"/>
                      <a:pt x="18069" y="26365"/>
                    </a:cubicBezTo>
                    <a:cubicBezTo>
                      <a:pt x="18767" y="25628"/>
                      <a:pt x="19368" y="24814"/>
                      <a:pt x="20201" y="24271"/>
                    </a:cubicBezTo>
                    <a:cubicBezTo>
                      <a:pt x="21636" y="23360"/>
                      <a:pt x="23439" y="23457"/>
                      <a:pt x="25125" y="23360"/>
                    </a:cubicBezTo>
                    <a:cubicBezTo>
                      <a:pt x="26812" y="23282"/>
                      <a:pt x="28731" y="22817"/>
                      <a:pt x="29506" y="21305"/>
                    </a:cubicBezTo>
                    <a:cubicBezTo>
                      <a:pt x="29875" y="20588"/>
                      <a:pt x="29933" y="19754"/>
                      <a:pt x="29933" y="18940"/>
                    </a:cubicBezTo>
                    <a:cubicBezTo>
                      <a:pt x="29894" y="16575"/>
                      <a:pt x="29274" y="13900"/>
                      <a:pt x="27200" y="12814"/>
                    </a:cubicBezTo>
                    <a:cubicBezTo>
                      <a:pt x="26211" y="12271"/>
                      <a:pt x="25009" y="12194"/>
                      <a:pt x="24040" y="11651"/>
                    </a:cubicBezTo>
                    <a:cubicBezTo>
                      <a:pt x="22780" y="10914"/>
                      <a:pt x="22062" y="9518"/>
                      <a:pt x="21578" y="8142"/>
                    </a:cubicBezTo>
                    <a:cubicBezTo>
                      <a:pt x="21112" y="6766"/>
                      <a:pt x="20822" y="5312"/>
                      <a:pt x="20065" y="4052"/>
                    </a:cubicBezTo>
                    <a:cubicBezTo>
                      <a:pt x="17681" y="155"/>
                      <a:pt x="12098" y="0"/>
                      <a:pt x="9500" y="3722"/>
                    </a:cubicBezTo>
                    <a:cubicBezTo>
                      <a:pt x="8531" y="5137"/>
                      <a:pt x="8162" y="6863"/>
                      <a:pt x="7542" y="847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9"/>
              <p:cNvSpPr/>
              <p:nvPr/>
            </p:nvSpPr>
            <p:spPr>
              <a:xfrm>
                <a:off x="5734525" y="2054425"/>
                <a:ext cx="720700" cy="689175"/>
              </a:xfrm>
              <a:custGeom>
                <a:avLst/>
                <a:gdLst/>
                <a:ahLst/>
                <a:cxnLst/>
                <a:rect l="l" t="t" r="r" b="b"/>
                <a:pathLst>
                  <a:path w="28828" h="27567" fill="none" extrusionOk="0">
                    <a:moveTo>
                      <a:pt x="7290" y="8181"/>
                    </a:moveTo>
                    <a:cubicBezTo>
                      <a:pt x="6708" y="9674"/>
                      <a:pt x="5565" y="11050"/>
                      <a:pt x="4053" y="11593"/>
                    </a:cubicBezTo>
                    <a:cubicBezTo>
                      <a:pt x="3936" y="11651"/>
                      <a:pt x="3801" y="11690"/>
                      <a:pt x="3704" y="11767"/>
                    </a:cubicBezTo>
                    <a:cubicBezTo>
                      <a:pt x="2327" y="12504"/>
                      <a:pt x="1125" y="13609"/>
                      <a:pt x="582" y="15063"/>
                    </a:cubicBezTo>
                    <a:cubicBezTo>
                      <a:pt x="1" y="16575"/>
                      <a:pt x="253" y="18475"/>
                      <a:pt x="1474" y="19560"/>
                    </a:cubicBezTo>
                    <a:cubicBezTo>
                      <a:pt x="3374" y="21266"/>
                      <a:pt x="6689" y="20491"/>
                      <a:pt x="8473" y="22294"/>
                    </a:cubicBezTo>
                    <a:cubicBezTo>
                      <a:pt x="9636" y="23457"/>
                      <a:pt x="9771" y="25376"/>
                      <a:pt x="10973" y="26501"/>
                    </a:cubicBezTo>
                    <a:cubicBezTo>
                      <a:pt x="11846" y="27334"/>
                      <a:pt x="13183" y="27567"/>
                      <a:pt x="14347" y="27295"/>
                    </a:cubicBezTo>
                    <a:cubicBezTo>
                      <a:pt x="15529" y="27024"/>
                      <a:pt x="16557" y="26307"/>
                      <a:pt x="17390" y="25454"/>
                    </a:cubicBezTo>
                    <a:cubicBezTo>
                      <a:pt x="18069" y="24756"/>
                      <a:pt x="18650" y="23961"/>
                      <a:pt x="19464" y="23438"/>
                    </a:cubicBezTo>
                    <a:cubicBezTo>
                      <a:pt x="20822" y="22565"/>
                      <a:pt x="22566" y="22662"/>
                      <a:pt x="24195" y="22565"/>
                    </a:cubicBezTo>
                    <a:cubicBezTo>
                      <a:pt x="25823" y="22488"/>
                      <a:pt x="27665" y="22042"/>
                      <a:pt x="28421" y="20607"/>
                    </a:cubicBezTo>
                    <a:cubicBezTo>
                      <a:pt x="28789" y="19909"/>
                      <a:pt x="28828" y="19095"/>
                      <a:pt x="28828" y="18320"/>
                    </a:cubicBezTo>
                    <a:cubicBezTo>
                      <a:pt x="28809" y="16052"/>
                      <a:pt x="28208" y="13473"/>
                      <a:pt x="26211" y="12407"/>
                    </a:cubicBezTo>
                    <a:cubicBezTo>
                      <a:pt x="25261" y="11903"/>
                      <a:pt x="24117" y="11806"/>
                      <a:pt x="23187" y="11283"/>
                    </a:cubicBezTo>
                    <a:cubicBezTo>
                      <a:pt x="21965" y="10585"/>
                      <a:pt x="21267" y="9228"/>
                      <a:pt x="20822" y="7890"/>
                    </a:cubicBezTo>
                    <a:cubicBezTo>
                      <a:pt x="20376" y="6552"/>
                      <a:pt x="20104" y="5157"/>
                      <a:pt x="19368" y="3955"/>
                    </a:cubicBezTo>
                    <a:cubicBezTo>
                      <a:pt x="17099" y="194"/>
                      <a:pt x="11710" y="0"/>
                      <a:pt x="9190" y="3606"/>
                    </a:cubicBezTo>
                    <a:cubicBezTo>
                      <a:pt x="8240" y="4963"/>
                      <a:pt x="7891" y="6630"/>
                      <a:pt x="7290" y="818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9"/>
              <p:cNvSpPr/>
              <p:nvPr/>
            </p:nvSpPr>
            <p:spPr>
              <a:xfrm>
                <a:off x="5749075" y="2067975"/>
                <a:ext cx="693550" cy="663025"/>
              </a:xfrm>
              <a:custGeom>
                <a:avLst/>
                <a:gdLst/>
                <a:ahLst/>
                <a:cxnLst/>
                <a:rect l="l" t="t" r="r" b="b"/>
                <a:pathLst>
                  <a:path w="27742" h="26521" fill="none" extrusionOk="0">
                    <a:moveTo>
                      <a:pt x="7057" y="7852"/>
                    </a:moveTo>
                    <a:cubicBezTo>
                      <a:pt x="6495" y="9287"/>
                      <a:pt x="5370" y="10605"/>
                      <a:pt x="3936" y="11128"/>
                    </a:cubicBezTo>
                    <a:cubicBezTo>
                      <a:pt x="3800" y="11167"/>
                      <a:pt x="3703" y="11225"/>
                      <a:pt x="3587" y="11283"/>
                    </a:cubicBezTo>
                    <a:cubicBezTo>
                      <a:pt x="2269" y="12001"/>
                      <a:pt x="1105" y="13067"/>
                      <a:pt x="582" y="14463"/>
                    </a:cubicBezTo>
                    <a:cubicBezTo>
                      <a:pt x="0" y="15917"/>
                      <a:pt x="253" y="17739"/>
                      <a:pt x="1435" y="18786"/>
                    </a:cubicBezTo>
                    <a:cubicBezTo>
                      <a:pt x="3257" y="20414"/>
                      <a:pt x="6437" y="19678"/>
                      <a:pt x="8162" y="21422"/>
                    </a:cubicBezTo>
                    <a:cubicBezTo>
                      <a:pt x="9267" y="22547"/>
                      <a:pt x="9403" y="24408"/>
                      <a:pt x="10546" y="25493"/>
                    </a:cubicBezTo>
                    <a:cubicBezTo>
                      <a:pt x="11399" y="26288"/>
                      <a:pt x="12679" y="26521"/>
                      <a:pt x="13803" y="26249"/>
                    </a:cubicBezTo>
                    <a:cubicBezTo>
                      <a:pt x="14928" y="25959"/>
                      <a:pt x="15936" y="25338"/>
                      <a:pt x="16731" y="24485"/>
                    </a:cubicBezTo>
                    <a:cubicBezTo>
                      <a:pt x="17370" y="23826"/>
                      <a:pt x="17952" y="23051"/>
                      <a:pt x="18708" y="22547"/>
                    </a:cubicBezTo>
                    <a:cubicBezTo>
                      <a:pt x="20046" y="21694"/>
                      <a:pt x="21713" y="21810"/>
                      <a:pt x="23283" y="21732"/>
                    </a:cubicBezTo>
                    <a:cubicBezTo>
                      <a:pt x="24853" y="21655"/>
                      <a:pt x="26618" y="21228"/>
                      <a:pt x="27354" y="19833"/>
                    </a:cubicBezTo>
                    <a:cubicBezTo>
                      <a:pt x="27703" y="19174"/>
                      <a:pt x="27742" y="18379"/>
                      <a:pt x="27742" y="17642"/>
                    </a:cubicBezTo>
                    <a:cubicBezTo>
                      <a:pt x="27742" y="15471"/>
                      <a:pt x="27160" y="12970"/>
                      <a:pt x="25241" y="11943"/>
                    </a:cubicBezTo>
                    <a:cubicBezTo>
                      <a:pt x="24330" y="11458"/>
                      <a:pt x="23225" y="11380"/>
                      <a:pt x="22333" y="10857"/>
                    </a:cubicBezTo>
                    <a:cubicBezTo>
                      <a:pt x="21151" y="10198"/>
                      <a:pt x="20492" y="8880"/>
                      <a:pt x="20065" y="7600"/>
                    </a:cubicBezTo>
                    <a:cubicBezTo>
                      <a:pt x="19639" y="6321"/>
                      <a:pt x="19367" y="4964"/>
                      <a:pt x="18669" y="3800"/>
                    </a:cubicBezTo>
                    <a:cubicBezTo>
                      <a:pt x="16498" y="195"/>
                      <a:pt x="11322" y="1"/>
                      <a:pt x="8899" y="3452"/>
                    </a:cubicBezTo>
                    <a:cubicBezTo>
                      <a:pt x="7968" y="4750"/>
                      <a:pt x="7619" y="6359"/>
                      <a:pt x="7057" y="785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9"/>
              <p:cNvSpPr/>
              <p:nvPr/>
            </p:nvSpPr>
            <p:spPr>
              <a:xfrm>
                <a:off x="5764100" y="2082050"/>
                <a:ext cx="665925" cy="635875"/>
              </a:xfrm>
              <a:custGeom>
                <a:avLst/>
                <a:gdLst/>
                <a:ahLst/>
                <a:cxnLst/>
                <a:rect l="l" t="t" r="r" b="b"/>
                <a:pathLst>
                  <a:path w="26637" h="25435" fill="none" extrusionOk="0">
                    <a:moveTo>
                      <a:pt x="6786" y="7502"/>
                    </a:moveTo>
                    <a:cubicBezTo>
                      <a:pt x="6243" y="8879"/>
                      <a:pt x="5177" y="10139"/>
                      <a:pt x="3781" y="10643"/>
                    </a:cubicBezTo>
                    <a:cubicBezTo>
                      <a:pt x="3664" y="10682"/>
                      <a:pt x="3567" y="10740"/>
                      <a:pt x="3451" y="10798"/>
                    </a:cubicBezTo>
                    <a:cubicBezTo>
                      <a:pt x="2191" y="11477"/>
                      <a:pt x="1067" y="12485"/>
                      <a:pt x="543" y="13822"/>
                    </a:cubicBezTo>
                    <a:cubicBezTo>
                      <a:pt x="0" y="15237"/>
                      <a:pt x="233" y="16982"/>
                      <a:pt x="1357" y="17990"/>
                    </a:cubicBezTo>
                    <a:cubicBezTo>
                      <a:pt x="3102" y="19560"/>
                      <a:pt x="6165" y="18863"/>
                      <a:pt x="7813" y="20549"/>
                    </a:cubicBezTo>
                    <a:cubicBezTo>
                      <a:pt x="8879" y="21635"/>
                      <a:pt x="8996" y="23399"/>
                      <a:pt x="10101" y="24446"/>
                    </a:cubicBezTo>
                    <a:cubicBezTo>
                      <a:pt x="10915" y="25221"/>
                      <a:pt x="12136" y="25434"/>
                      <a:pt x="13222" y="25202"/>
                    </a:cubicBezTo>
                    <a:cubicBezTo>
                      <a:pt x="14307" y="24911"/>
                      <a:pt x="15277" y="24329"/>
                      <a:pt x="16033" y="23496"/>
                    </a:cubicBezTo>
                    <a:cubicBezTo>
                      <a:pt x="16653" y="22875"/>
                      <a:pt x="17196" y="22139"/>
                      <a:pt x="17952" y="21654"/>
                    </a:cubicBezTo>
                    <a:cubicBezTo>
                      <a:pt x="19212" y="20859"/>
                      <a:pt x="20840" y="20956"/>
                      <a:pt x="22333" y="20879"/>
                    </a:cubicBezTo>
                    <a:cubicBezTo>
                      <a:pt x="23845" y="20821"/>
                      <a:pt x="25532" y="20413"/>
                      <a:pt x="26249" y="19076"/>
                    </a:cubicBezTo>
                    <a:cubicBezTo>
                      <a:pt x="26579" y="18436"/>
                      <a:pt x="26637" y="17699"/>
                      <a:pt x="26637" y="16982"/>
                    </a:cubicBezTo>
                    <a:cubicBezTo>
                      <a:pt x="26637" y="14888"/>
                      <a:pt x="26075" y="12485"/>
                      <a:pt x="24233" y="11496"/>
                    </a:cubicBezTo>
                    <a:cubicBezTo>
                      <a:pt x="23361" y="11011"/>
                      <a:pt x="22294" y="10953"/>
                      <a:pt x="21441" y="10449"/>
                    </a:cubicBezTo>
                    <a:cubicBezTo>
                      <a:pt x="20317" y="9790"/>
                      <a:pt x="19697" y="8549"/>
                      <a:pt x="19290" y="7309"/>
                    </a:cubicBezTo>
                    <a:cubicBezTo>
                      <a:pt x="18882" y="6087"/>
                      <a:pt x="18630" y="4769"/>
                      <a:pt x="17952" y="3664"/>
                    </a:cubicBezTo>
                    <a:cubicBezTo>
                      <a:pt x="15878" y="194"/>
                      <a:pt x="10915" y="0"/>
                      <a:pt x="8569" y="3296"/>
                    </a:cubicBezTo>
                    <a:cubicBezTo>
                      <a:pt x="7677" y="4536"/>
                      <a:pt x="7348" y="6068"/>
                      <a:pt x="6786" y="750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9"/>
              <p:cNvSpPr/>
              <p:nvPr/>
            </p:nvSpPr>
            <p:spPr>
              <a:xfrm>
                <a:off x="5779125" y="2095125"/>
                <a:ext cx="638300" cy="610200"/>
              </a:xfrm>
              <a:custGeom>
                <a:avLst/>
                <a:gdLst/>
                <a:ahLst/>
                <a:cxnLst/>
                <a:rect l="l" t="t" r="r" b="b"/>
                <a:pathLst>
                  <a:path w="25532" h="24408" fill="none" extrusionOk="0">
                    <a:moveTo>
                      <a:pt x="6534" y="7173"/>
                    </a:moveTo>
                    <a:cubicBezTo>
                      <a:pt x="6010" y="8511"/>
                      <a:pt x="4983" y="9713"/>
                      <a:pt x="3645" y="10178"/>
                    </a:cubicBezTo>
                    <a:cubicBezTo>
                      <a:pt x="3529" y="10217"/>
                      <a:pt x="3432" y="10275"/>
                      <a:pt x="3315" y="10333"/>
                    </a:cubicBezTo>
                    <a:cubicBezTo>
                      <a:pt x="2114" y="10973"/>
                      <a:pt x="1028" y="11962"/>
                      <a:pt x="543" y="13241"/>
                    </a:cubicBezTo>
                    <a:cubicBezTo>
                      <a:pt x="0" y="14579"/>
                      <a:pt x="233" y="16265"/>
                      <a:pt x="1299" y="17235"/>
                    </a:cubicBezTo>
                    <a:cubicBezTo>
                      <a:pt x="2966" y="18747"/>
                      <a:pt x="5894" y="18088"/>
                      <a:pt x="7483" y="19697"/>
                    </a:cubicBezTo>
                    <a:cubicBezTo>
                      <a:pt x="8492" y="20743"/>
                      <a:pt x="8608" y="22449"/>
                      <a:pt x="9655" y="23457"/>
                    </a:cubicBezTo>
                    <a:cubicBezTo>
                      <a:pt x="10430" y="24175"/>
                      <a:pt x="11593" y="24407"/>
                      <a:pt x="12659" y="24175"/>
                    </a:cubicBezTo>
                    <a:cubicBezTo>
                      <a:pt x="13687" y="23903"/>
                      <a:pt x="14637" y="23341"/>
                      <a:pt x="15354" y="22546"/>
                    </a:cubicBezTo>
                    <a:cubicBezTo>
                      <a:pt x="15955" y="21945"/>
                      <a:pt x="16479" y="21228"/>
                      <a:pt x="17196" y="20782"/>
                    </a:cubicBezTo>
                    <a:cubicBezTo>
                      <a:pt x="18398" y="20026"/>
                      <a:pt x="19968" y="20123"/>
                      <a:pt x="21403" y="20065"/>
                    </a:cubicBezTo>
                    <a:cubicBezTo>
                      <a:pt x="22837" y="20007"/>
                      <a:pt x="24466" y="19619"/>
                      <a:pt x="25163" y="18340"/>
                    </a:cubicBezTo>
                    <a:cubicBezTo>
                      <a:pt x="25493" y="17739"/>
                      <a:pt x="25532" y="17021"/>
                      <a:pt x="25532" y="16323"/>
                    </a:cubicBezTo>
                    <a:cubicBezTo>
                      <a:pt x="25532" y="14307"/>
                      <a:pt x="25028" y="12020"/>
                      <a:pt x="23264" y="11070"/>
                    </a:cubicBezTo>
                    <a:cubicBezTo>
                      <a:pt x="22411" y="10605"/>
                      <a:pt x="21403" y="10527"/>
                      <a:pt x="20588" y="10042"/>
                    </a:cubicBezTo>
                    <a:cubicBezTo>
                      <a:pt x="19522" y="9422"/>
                      <a:pt x="18921" y="8220"/>
                      <a:pt x="18533" y="7038"/>
                    </a:cubicBezTo>
                    <a:cubicBezTo>
                      <a:pt x="18146" y="5855"/>
                      <a:pt x="17894" y="4614"/>
                      <a:pt x="17254" y="3529"/>
                    </a:cubicBezTo>
                    <a:cubicBezTo>
                      <a:pt x="15277" y="194"/>
                      <a:pt x="10508" y="0"/>
                      <a:pt x="8239" y="3141"/>
                    </a:cubicBezTo>
                    <a:cubicBezTo>
                      <a:pt x="7406" y="4343"/>
                      <a:pt x="7076" y="5816"/>
                      <a:pt x="6534" y="717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9"/>
              <p:cNvSpPr/>
              <p:nvPr/>
            </p:nvSpPr>
            <p:spPr>
              <a:xfrm>
                <a:off x="5794625" y="2108200"/>
                <a:ext cx="611175" cy="584025"/>
              </a:xfrm>
              <a:custGeom>
                <a:avLst/>
                <a:gdLst/>
                <a:ahLst/>
                <a:cxnLst/>
                <a:rect l="l" t="t" r="r" b="b"/>
                <a:pathLst>
                  <a:path w="24447" h="23361" fill="none" extrusionOk="0">
                    <a:moveTo>
                      <a:pt x="6262" y="6863"/>
                    </a:moveTo>
                    <a:cubicBezTo>
                      <a:pt x="5758" y="8124"/>
                      <a:pt x="4750" y="9287"/>
                      <a:pt x="3471" y="9733"/>
                    </a:cubicBezTo>
                    <a:cubicBezTo>
                      <a:pt x="3374" y="9771"/>
                      <a:pt x="3277" y="9810"/>
                      <a:pt x="3180" y="9868"/>
                    </a:cubicBezTo>
                    <a:cubicBezTo>
                      <a:pt x="2017" y="10489"/>
                      <a:pt x="989" y="11419"/>
                      <a:pt x="505" y="12640"/>
                    </a:cubicBezTo>
                    <a:cubicBezTo>
                      <a:pt x="1" y="13920"/>
                      <a:pt x="214" y="15529"/>
                      <a:pt x="1241" y="16460"/>
                    </a:cubicBezTo>
                    <a:cubicBezTo>
                      <a:pt x="2831" y="17913"/>
                      <a:pt x="5642" y="17293"/>
                      <a:pt x="7154" y="18844"/>
                    </a:cubicBezTo>
                    <a:cubicBezTo>
                      <a:pt x="8124" y="19852"/>
                      <a:pt x="8220" y="21480"/>
                      <a:pt x="9229" y="22450"/>
                    </a:cubicBezTo>
                    <a:cubicBezTo>
                      <a:pt x="9946" y="23148"/>
                      <a:pt x="11090" y="23361"/>
                      <a:pt x="12078" y="23148"/>
                    </a:cubicBezTo>
                    <a:cubicBezTo>
                      <a:pt x="13086" y="22896"/>
                      <a:pt x="13978" y="22353"/>
                      <a:pt x="14676" y="21597"/>
                    </a:cubicBezTo>
                    <a:cubicBezTo>
                      <a:pt x="15258" y="21035"/>
                      <a:pt x="15742" y="20356"/>
                      <a:pt x="16440" y="19910"/>
                    </a:cubicBezTo>
                    <a:cubicBezTo>
                      <a:pt x="17623" y="19174"/>
                      <a:pt x="19096" y="19270"/>
                      <a:pt x="20472" y="19232"/>
                    </a:cubicBezTo>
                    <a:cubicBezTo>
                      <a:pt x="21849" y="19174"/>
                      <a:pt x="23419" y="18805"/>
                      <a:pt x="24078" y="17603"/>
                    </a:cubicBezTo>
                    <a:cubicBezTo>
                      <a:pt x="24388" y="17002"/>
                      <a:pt x="24447" y="16324"/>
                      <a:pt x="24447" y="15665"/>
                    </a:cubicBezTo>
                    <a:cubicBezTo>
                      <a:pt x="24447" y="13726"/>
                      <a:pt x="23962" y="11535"/>
                      <a:pt x="22275" y="10624"/>
                    </a:cubicBezTo>
                    <a:cubicBezTo>
                      <a:pt x="21480" y="10178"/>
                      <a:pt x="20511" y="10101"/>
                      <a:pt x="19716" y="9655"/>
                    </a:cubicBezTo>
                    <a:cubicBezTo>
                      <a:pt x="18689" y="9054"/>
                      <a:pt x="18127" y="7891"/>
                      <a:pt x="17758" y="6767"/>
                    </a:cubicBezTo>
                    <a:cubicBezTo>
                      <a:pt x="17390" y="5623"/>
                      <a:pt x="17157" y="4421"/>
                      <a:pt x="16537" y="3413"/>
                    </a:cubicBezTo>
                    <a:cubicBezTo>
                      <a:pt x="14657" y="195"/>
                      <a:pt x="10101" y="1"/>
                      <a:pt x="7930" y="3006"/>
                    </a:cubicBezTo>
                    <a:cubicBezTo>
                      <a:pt x="7096" y="4149"/>
                      <a:pt x="6767" y="5565"/>
                      <a:pt x="6262" y="686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9"/>
              <p:cNvSpPr/>
              <p:nvPr/>
            </p:nvSpPr>
            <p:spPr>
              <a:xfrm>
                <a:off x="5809175" y="2121300"/>
                <a:ext cx="584500" cy="558825"/>
              </a:xfrm>
              <a:custGeom>
                <a:avLst/>
                <a:gdLst/>
                <a:ahLst/>
                <a:cxnLst/>
                <a:rect l="l" t="t" r="r" b="b"/>
                <a:pathLst>
                  <a:path w="23380" h="22353" fill="none" extrusionOk="0">
                    <a:moveTo>
                      <a:pt x="6010" y="6553"/>
                    </a:moveTo>
                    <a:cubicBezTo>
                      <a:pt x="5525" y="7755"/>
                      <a:pt x="4575" y="8860"/>
                      <a:pt x="3354" y="9286"/>
                    </a:cubicBezTo>
                    <a:cubicBezTo>
                      <a:pt x="3238" y="9325"/>
                      <a:pt x="3141" y="9364"/>
                      <a:pt x="3063" y="9402"/>
                    </a:cubicBezTo>
                    <a:cubicBezTo>
                      <a:pt x="1939" y="10003"/>
                      <a:pt x="950" y="10876"/>
                      <a:pt x="485" y="12039"/>
                    </a:cubicBezTo>
                    <a:cubicBezTo>
                      <a:pt x="0" y="13260"/>
                      <a:pt x="194" y="14811"/>
                      <a:pt x="1164" y="15703"/>
                    </a:cubicBezTo>
                    <a:cubicBezTo>
                      <a:pt x="2676" y="17099"/>
                      <a:pt x="5370" y="16517"/>
                      <a:pt x="6805" y="17990"/>
                    </a:cubicBezTo>
                    <a:cubicBezTo>
                      <a:pt x="7716" y="18960"/>
                      <a:pt x="7813" y="20511"/>
                      <a:pt x="8763" y="21441"/>
                    </a:cubicBezTo>
                    <a:cubicBezTo>
                      <a:pt x="9519" y="22100"/>
                      <a:pt x="10527" y="22352"/>
                      <a:pt x="11496" y="22120"/>
                    </a:cubicBezTo>
                    <a:cubicBezTo>
                      <a:pt x="12446" y="21887"/>
                      <a:pt x="13319" y="21383"/>
                      <a:pt x="13978" y="20666"/>
                    </a:cubicBezTo>
                    <a:cubicBezTo>
                      <a:pt x="14540" y="20123"/>
                      <a:pt x="15005" y="19483"/>
                      <a:pt x="15684" y="19057"/>
                    </a:cubicBezTo>
                    <a:cubicBezTo>
                      <a:pt x="16808" y="18378"/>
                      <a:pt x="18223" y="18475"/>
                      <a:pt x="19541" y="18417"/>
                    </a:cubicBezTo>
                    <a:cubicBezTo>
                      <a:pt x="20860" y="18378"/>
                      <a:pt x="22352" y="18029"/>
                      <a:pt x="22973" y="16885"/>
                    </a:cubicBezTo>
                    <a:cubicBezTo>
                      <a:pt x="23244" y="16304"/>
                      <a:pt x="23380" y="15664"/>
                      <a:pt x="23341" y="15024"/>
                    </a:cubicBezTo>
                    <a:cubicBezTo>
                      <a:pt x="23341" y="13202"/>
                      <a:pt x="22895" y="11108"/>
                      <a:pt x="21286" y="10217"/>
                    </a:cubicBezTo>
                    <a:cubicBezTo>
                      <a:pt x="20511" y="9790"/>
                      <a:pt x="19600" y="9713"/>
                      <a:pt x="18844" y="9267"/>
                    </a:cubicBezTo>
                    <a:cubicBezTo>
                      <a:pt x="17874" y="8685"/>
                      <a:pt x="17331" y="7580"/>
                      <a:pt x="16983" y="6495"/>
                    </a:cubicBezTo>
                    <a:cubicBezTo>
                      <a:pt x="16634" y="5409"/>
                      <a:pt x="16420" y="4285"/>
                      <a:pt x="15839" y="3296"/>
                    </a:cubicBezTo>
                    <a:cubicBezTo>
                      <a:pt x="14055" y="214"/>
                      <a:pt x="9693" y="0"/>
                      <a:pt x="7600" y="2889"/>
                    </a:cubicBezTo>
                    <a:cubicBezTo>
                      <a:pt x="6824" y="3955"/>
                      <a:pt x="6514" y="5312"/>
                      <a:pt x="6010" y="655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9"/>
              <p:cNvSpPr/>
              <p:nvPr/>
            </p:nvSpPr>
            <p:spPr>
              <a:xfrm>
                <a:off x="5824200" y="2134375"/>
                <a:ext cx="556400" cy="532650"/>
              </a:xfrm>
              <a:custGeom>
                <a:avLst/>
                <a:gdLst/>
                <a:ahLst/>
                <a:cxnLst/>
                <a:rect l="l" t="t" r="r" b="b"/>
                <a:pathLst>
                  <a:path w="22256" h="21306" fill="none" extrusionOk="0">
                    <a:moveTo>
                      <a:pt x="5758" y="6243"/>
                    </a:moveTo>
                    <a:cubicBezTo>
                      <a:pt x="5293" y="7387"/>
                      <a:pt x="4382" y="8434"/>
                      <a:pt x="3218" y="8841"/>
                    </a:cubicBezTo>
                    <a:cubicBezTo>
                      <a:pt x="3121" y="8860"/>
                      <a:pt x="3025" y="8899"/>
                      <a:pt x="2928" y="8957"/>
                    </a:cubicBezTo>
                    <a:cubicBezTo>
                      <a:pt x="1861" y="9500"/>
                      <a:pt x="931" y="10353"/>
                      <a:pt x="466" y="11458"/>
                    </a:cubicBezTo>
                    <a:cubicBezTo>
                      <a:pt x="0" y="12621"/>
                      <a:pt x="175" y="14094"/>
                      <a:pt x="1105" y="14947"/>
                    </a:cubicBezTo>
                    <a:cubicBezTo>
                      <a:pt x="2540" y="16285"/>
                      <a:pt x="5118" y="15723"/>
                      <a:pt x="6475" y="17157"/>
                    </a:cubicBezTo>
                    <a:cubicBezTo>
                      <a:pt x="7348" y="18068"/>
                      <a:pt x="7445" y="19542"/>
                      <a:pt x="8336" y="20433"/>
                    </a:cubicBezTo>
                    <a:cubicBezTo>
                      <a:pt x="9034" y="21073"/>
                      <a:pt x="10004" y="21306"/>
                      <a:pt x="10934" y="21093"/>
                    </a:cubicBezTo>
                    <a:cubicBezTo>
                      <a:pt x="11845" y="20879"/>
                      <a:pt x="12659" y="20395"/>
                      <a:pt x="13299" y="19716"/>
                    </a:cubicBezTo>
                    <a:cubicBezTo>
                      <a:pt x="13842" y="19193"/>
                      <a:pt x="14288" y="18572"/>
                      <a:pt x="14928" y="18185"/>
                    </a:cubicBezTo>
                    <a:cubicBezTo>
                      <a:pt x="15994" y="17526"/>
                      <a:pt x="17351" y="17642"/>
                      <a:pt x="18592" y="17603"/>
                    </a:cubicBezTo>
                    <a:cubicBezTo>
                      <a:pt x="19852" y="17545"/>
                      <a:pt x="21286" y="17235"/>
                      <a:pt x="21887" y="16149"/>
                    </a:cubicBezTo>
                    <a:cubicBezTo>
                      <a:pt x="22139" y="15587"/>
                      <a:pt x="22255" y="14986"/>
                      <a:pt x="22236" y="14385"/>
                    </a:cubicBezTo>
                    <a:cubicBezTo>
                      <a:pt x="22255" y="12640"/>
                      <a:pt x="21829" y="10624"/>
                      <a:pt x="20297" y="9771"/>
                    </a:cubicBezTo>
                    <a:cubicBezTo>
                      <a:pt x="19561" y="9364"/>
                      <a:pt x="18688" y="9287"/>
                      <a:pt x="17971" y="8860"/>
                    </a:cubicBezTo>
                    <a:cubicBezTo>
                      <a:pt x="17041" y="8317"/>
                      <a:pt x="16517" y="7251"/>
                      <a:pt x="16207" y="6224"/>
                    </a:cubicBezTo>
                    <a:cubicBezTo>
                      <a:pt x="15877" y="5196"/>
                      <a:pt x="15684" y="4111"/>
                      <a:pt x="15121" y="3161"/>
                    </a:cubicBezTo>
                    <a:cubicBezTo>
                      <a:pt x="13435" y="233"/>
                      <a:pt x="9286" y="1"/>
                      <a:pt x="7289" y="2734"/>
                    </a:cubicBezTo>
                    <a:cubicBezTo>
                      <a:pt x="6533" y="3781"/>
                      <a:pt x="6243" y="5060"/>
                      <a:pt x="5758" y="624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9"/>
              <p:cNvSpPr/>
              <p:nvPr/>
            </p:nvSpPr>
            <p:spPr>
              <a:xfrm>
                <a:off x="5839700" y="2147950"/>
                <a:ext cx="528775" cy="506475"/>
              </a:xfrm>
              <a:custGeom>
                <a:avLst/>
                <a:gdLst/>
                <a:ahLst/>
                <a:cxnLst/>
                <a:rect l="l" t="t" r="r" b="b"/>
                <a:pathLst>
                  <a:path w="21151" h="20259" fill="none" extrusionOk="0">
                    <a:moveTo>
                      <a:pt x="5487" y="5913"/>
                    </a:moveTo>
                    <a:cubicBezTo>
                      <a:pt x="5022" y="6999"/>
                      <a:pt x="4169" y="7988"/>
                      <a:pt x="3064" y="8356"/>
                    </a:cubicBezTo>
                    <a:cubicBezTo>
                      <a:pt x="2967" y="8395"/>
                      <a:pt x="2870" y="8433"/>
                      <a:pt x="2792" y="8472"/>
                    </a:cubicBezTo>
                    <a:cubicBezTo>
                      <a:pt x="1784" y="8996"/>
                      <a:pt x="873" y="9790"/>
                      <a:pt x="447" y="10837"/>
                    </a:cubicBezTo>
                    <a:cubicBezTo>
                      <a:pt x="1" y="11942"/>
                      <a:pt x="156" y="13357"/>
                      <a:pt x="1028" y="14172"/>
                    </a:cubicBezTo>
                    <a:cubicBezTo>
                      <a:pt x="2385" y="15432"/>
                      <a:pt x="4847" y="14928"/>
                      <a:pt x="6127" y="16285"/>
                    </a:cubicBezTo>
                    <a:cubicBezTo>
                      <a:pt x="6941" y="17157"/>
                      <a:pt x="7018" y="18572"/>
                      <a:pt x="7891" y="19425"/>
                    </a:cubicBezTo>
                    <a:cubicBezTo>
                      <a:pt x="8550" y="20026"/>
                      <a:pt x="9461" y="20259"/>
                      <a:pt x="10353" y="20065"/>
                    </a:cubicBezTo>
                    <a:cubicBezTo>
                      <a:pt x="11206" y="19852"/>
                      <a:pt x="12001" y="19386"/>
                      <a:pt x="12602" y="18747"/>
                    </a:cubicBezTo>
                    <a:cubicBezTo>
                      <a:pt x="13106" y="18262"/>
                      <a:pt x="13552" y="17680"/>
                      <a:pt x="14152" y="17312"/>
                    </a:cubicBezTo>
                    <a:cubicBezTo>
                      <a:pt x="15180" y="16692"/>
                      <a:pt x="16459" y="16789"/>
                      <a:pt x="17642" y="16750"/>
                    </a:cubicBezTo>
                    <a:cubicBezTo>
                      <a:pt x="18844" y="16731"/>
                      <a:pt x="20201" y="16420"/>
                      <a:pt x="20782" y="15374"/>
                    </a:cubicBezTo>
                    <a:cubicBezTo>
                      <a:pt x="21035" y="14850"/>
                      <a:pt x="21151" y="14288"/>
                      <a:pt x="21112" y="13706"/>
                    </a:cubicBezTo>
                    <a:cubicBezTo>
                      <a:pt x="21151" y="12039"/>
                      <a:pt x="20744" y="10139"/>
                      <a:pt x="19290" y="9325"/>
                    </a:cubicBezTo>
                    <a:cubicBezTo>
                      <a:pt x="18611" y="8937"/>
                      <a:pt x="17778" y="8860"/>
                      <a:pt x="17099" y="8453"/>
                    </a:cubicBezTo>
                    <a:cubicBezTo>
                      <a:pt x="16207" y="7929"/>
                      <a:pt x="15723" y="6921"/>
                      <a:pt x="15413" y="5933"/>
                    </a:cubicBezTo>
                    <a:cubicBezTo>
                      <a:pt x="15102" y="4944"/>
                      <a:pt x="14928" y="3916"/>
                      <a:pt x="14404" y="3025"/>
                    </a:cubicBezTo>
                    <a:cubicBezTo>
                      <a:pt x="12815" y="233"/>
                      <a:pt x="8860" y="1"/>
                      <a:pt x="6960" y="2598"/>
                    </a:cubicBezTo>
                    <a:cubicBezTo>
                      <a:pt x="6224" y="3568"/>
                      <a:pt x="5933" y="4789"/>
                      <a:pt x="5487" y="591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9"/>
              <p:cNvSpPr/>
              <p:nvPr/>
            </p:nvSpPr>
            <p:spPr>
              <a:xfrm>
                <a:off x="5854250" y="2161025"/>
                <a:ext cx="501625" cy="480325"/>
              </a:xfrm>
              <a:custGeom>
                <a:avLst/>
                <a:gdLst/>
                <a:ahLst/>
                <a:cxnLst/>
                <a:rect l="l" t="t" r="r" b="b"/>
                <a:pathLst>
                  <a:path w="20065" h="19213" fill="none" extrusionOk="0">
                    <a:moveTo>
                      <a:pt x="5234" y="5584"/>
                    </a:moveTo>
                    <a:cubicBezTo>
                      <a:pt x="4808" y="6631"/>
                      <a:pt x="3974" y="7561"/>
                      <a:pt x="2928" y="7910"/>
                    </a:cubicBezTo>
                    <a:cubicBezTo>
                      <a:pt x="2831" y="7930"/>
                      <a:pt x="2753" y="7969"/>
                      <a:pt x="2676" y="8007"/>
                    </a:cubicBezTo>
                    <a:cubicBezTo>
                      <a:pt x="1706" y="8492"/>
                      <a:pt x="853" y="9267"/>
                      <a:pt x="446" y="10256"/>
                    </a:cubicBezTo>
                    <a:cubicBezTo>
                      <a:pt x="0" y="11303"/>
                      <a:pt x="155" y="12621"/>
                      <a:pt x="989" y="13397"/>
                    </a:cubicBezTo>
                    <a:cubicBezTo>
                      <a:pt x="2268" y="14618"/>
                      <a:pt x="4595" y="14133"/>
                      <a:pt x="5797" y="15432"/>
                    </a:cubicBezTo>
                    <a:cubicBezTo>
                      <a:pt x="6592" y="16266"/>
                      <a:pt x="6650" y="17623"/>
                      <a:pt x="7464" y="18418"/>
                    </a:cubicBezTo>
                    <a:cubicBezTo>
                      <a:pt x="8084" y="18980"/>
                      <a:pt x="8957" y="19212"/>
                      <a:pt x="9790" y="19038"/>
                    </a:cubicBezTo>
                    <a:cubicBezTo>
                      <a:pt x="10604" y="18825"/>
                      <a:pt x="11360" y="18398"/>
                      <a:pt x="11942" y="17797"/>
                    </a:cubicBezTo>
                    <a:cubicBezTo>
                      <a:pt x="12427" y="17332"/>
                      <a:pt x="12834" y="16789"/>
                      <a:pt x="13415" y="16440"/>
                    </a:cubicBezTo>
                    <a:cubicBezTo>
                      <a:pt x="14385" y="15859"/>
                      <a:pt x="15606" y="15956"/>
                      <a:pt x="16730" y="15936"/>
                    </a:cubicBezTo>
                    <a:cubicBezTo>
                      <a:pt x="17874" y="15917"/>
                      <a:pt x="19154" y="15626"/>
                      <a:pt x="19716" y="14637"/>
                    </a:cubicBezTo>
                    <a:cubicBezTo>
                      <a:pt x="19948" y="14153"/>
                      <a:pt x="20065" y="13610"/>
                      <a:pt x="20045" y="13067"/>
                    </a:cubicBezTo>
                    <a:cubicBezTo>
                      <a:pt x="20065" y="11477"/>
                      <a:pt x="19696" y="9675"/>
                      <a:pt x="18339" y="8899"/>
                    </a:cubicBezTo>
                    <a:cubicBezTo>
                      <a:pt x="17680" y="8531"/>
                      <a:pt x="16885" y="8453"/>
                      <a:pt x="16265" y="8065"/>
                    </a:cubicBezTo>
                    <a:cubicBezTo>
                      <a:pt x="15412" y="7542"/>
                      <a:pt x="14966" y="6612"/>
                      <a:pt x="14675" y="5662"/>
                    </a:cubicBezTo>
                    <a:cubicBezTo>
                      <a:pt x="14404" y="4712"/>
                      <a:pt x="14230" y="3742"/>
                      <a:pt x="13745" y="2889"/>
                    </a:cubicBezTo>
                    <a:cubicBezTo>
                      <a:pt x="12233" y="234"/>
                      <a:pt x="8491" y="1"/>
                      <a:pt x="6669" y="2444"/>
                    </a:cubicBezTo>
                    <a:cubicBezTo>
                      <a:pt x="5952" y="3374"/>
                      <a:pt x="5680" y="4537"/>
                      <a:pt x="5234" y="558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9"/>
              <p:cNvSpPr/>
              <p:nvPr/>
            </p:nvSpPr>
            <p:spPr>
              <a:xfrm>
                <a:off x="5869275" y="2174125"/>
                <a:ext cx="474000" cy="454625"/>
              </a:xfrm>
              <a:custGeom>
                <a:avLst/>
                <a:gdLst/>
                <a:ahLst/>
                <a:cxnLst/>
                <a:rect l="l" t="t" r="r" b="b"/>
                <a:pathLst>
                  <a:path w="18960" h="18185" fill="none" extrusionOk="0">
                    <a:moveTo>
                      <a:pt x="4982" y="5273"/>
                    </a:moveTo>
                    <a:cubicBezTo>
                      <a:pt x="4575" y="6243"/>
                      <a:pt x="3781" y="7134"/>
                      <a:pt x="2772" y="7464"/>
                    </a:cubicBezTo>
                    <a:cubicBezTo>
                      <a:pt x="2695" y="7483"/>
                      <a:pt x="2617" y="7522"/>
                      <a:pt x="2540" y="7561"/>
                    </a:cubicBezTo>
                    <a:cubicBezTo>
                      <a:pt x="1609" y="7987"/>
                      <a:pt x="853" y="8724"/>
                      <a:pt x="407" y="9655"/>
                    </a:cubicBezTo>
                    <a:cubicBezTo>
                      <a:pt x="0" y="10643"/>
                      <a:pt x="136" y="11903"/>
                      <a:pt x="892" y="12640"/>
                    </a:cubicBezTo>
                    <a:cubicBezTo>
                      <a:pt x="2113" y="13803"/>
                      <a:pt x="4304" y="13377"/>
                      <a:pt x="5448" y="14579"/>
                    </a:cubicBezTo>
                    <a:cubicBezTo>
                      <a:pt x="6165" y="15373"/>
                      <a:pt x="6223" y="16633"/>
                      <a:pt x="6999" y="17409"/>
                    </a:cubicBezTo>
                    <a:cubicBezTo>
                      <a:pt x="7580" y="17952"/>
                      <a:pt x="8414" y="18184"/>
                      <a:pt x="9189" y="18010"/>
                    </a:cubicBezTo>
                    <a:cubicBezTo>
                      <a:pt x="9984" y="17816"/>
                      <a:pt x="10682" y="17428"/>
                      <a:pt x="11244" y="16847"/>
                    </a:cubicBezTo>
                    <a:cubicBezTo>
                      <a:pt x="11690" y="16401"/>
                      <a:pt x="12097" y="15897"/>
                      <a:pt x="12640" y="15567"/>
                    </a:cubicBezTo>
                    <a:cubicBezTo>
                      <a:pt x="13551" y="15024"/>
                      <a:pt x="14714" y="15121"/>
                      <a:pt x="15780" y="15102"/>
                    </a:cubicBezTo>
                    <a:cubicBezTo>
                      <a:pt x="16847" y="15102"/>
                      <a:pt x="18068" y="14831"/>
                      <a:pt x="18591" y="13900"/>
                    </a:cubicBezTo>
                    <a:cubicBezTo>
                      <a:pt x="18824" y="13435"/>
                      <a:pt x="18940" y="12911"/>
                      <a:pt x="18921" y="12407"/>
                    </a:cubicBezTo>
                    <a:cubicBezTo>
                      <a:pt x="18960" y="10915"/>
                      <a:pt x="18611" y="9209"/>
                      <a:pt x="17312" y="8453"/>
                    </a:cubicBezTo>
                    <a:cubicBezTo>
                      <a:pt x="16711" y="8104"/>
                      <a:pt x="15955" y="8026"/>
                      <a:pt x="15354" y="7658"/>
                    </a:cubicBezTo>
                    <a:cubicBezTo>
                      <a:pt x="14559" y="7173"/>
                      <a:pt x="14133" y="6262"/>
                      <a:pt x="13881" y="5390"/>
                    </a:cubicBezTo>
                    <a:cubicBezTo>
                      <a:pt x="13609" y="4498"/>
                      <a:pt x="13454" y="3567"/>
                      <a:pt x="12989" y="2753"/>
                    </a:cubicBezTo>
                    <a:cubicBezTo>
                      <a:pt x="11593" y="233"/>
                      <a:pt x="8045" y="0"/>
                      <a:pt x="6320" y="2307"/>
                    </a:cubicBezTo>
                    <a:cubicBezTo>
                      <a:pt x="5680" y="3180"/>
                      <a:pt x="5409" y="4285"/>
                      <a:pt x="4982" y="527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9"/>
              <p:cNvSpPr/>
              <p:nvPr/>
            </p:nvSpPr>
            <p:spPr>
              <a:xfrm>
                <a:off x="5884300" y="2187200"/>
                <a:ext cx="446875" cy="428450"/>
              </a:xfrm>
              <a:custGeom>
                <a:avLst/>
                <a:gdLst/>
                <a:ahLst/>
                <a:cxnLst/>
                <a:rect l="l" t="t" r="r" b="b"/>
                <a:pathLst>
                  <a:path w="17875" h="17138" fill="none" extrusionOk="0">
                    <a:moveTo>
                      <a:pt x="4711" y="4964"/>
                    </a:moveTo>
                    <a:cubicBezTo>
                      <a:pt x="4323" y="5875"/>
                      <a:pt x="3587" y="6708"/>
                      <a:pt x="2637" y="6999"/>
                    </a:cubicBezTo>
                    <a:cubicBezTo>
                      <a:pt x="2559" y="7038"/>
                      <a:pt x="2482" y="7057"/>
                      <a:pt x="2404" y="7096"/>
                    </a:cubicBezTo>
                    <a:cubicBezTo>
                      <a:pt x="1532" y="7503"/>
                      <a:pt x="814" y="8201"/>
                      <a:pt x="388" y="9073"/>
                    </a:cubicBezTo>
                    <a:cubicBezTo>
                      <a:pt x="0" y="10004"/>
                      <a:pt x="117" y="11186"/>
                      <a:pt x="834" y="11884"/>
                    </a:cubicBezTo>
                    <a:cubicBezTo>
                      <a:pt x="1978" y="12970"/>
                      <a:pt x="4052" y="12582"/>
                      <a:pt x="5118" y="13745"/>
                    </a:cubicBezTo>
                    <a:cubicBezTo>
                      <a:pt x="5797" y="14482"/>
                      <a:pt x="5835" y="15684"/>
                      <a:pt x="6572" y="16401"/>
                    </a:cubicBezTo>
                    <a:cubicBezTo>
                      <a:pt x="7134" y="16925"/>
                      <a:pt x="7910" y="17138"/>
                      <a:pt x="8646" y="16983"/>
                    </a:cubicBezTo>
                    <a:cubicBezTo>
                      <a:pt x="9383" y="16808"/>
                      <a:pt x="10062" y="16440"/>
                      <a:pt x="10585" y="15897"/>
                    </a:cubicBezTo>
                    <a:cubicBezTo>
                      <a:pt x="11011" y="15490"/>
                      <a:pt x="11399" y="15005"/>
                      <a:pt x="11903" y="14715"/>
                    </a:cubicBezTo>
                    <a:cubicBezTo>
                      <a:pt x="12776" y="14191"/>
                      <a:pt x="13861" y="14308"/>
                      <a:pt x="14869" y="14288"/>
                    </a:cubicBezTo>
                    <a:cubicBezTo>
                      <a:pt x="15877" y="14269"/>
                      <a:pt x="17021" y="14036"/>
                      <a:pt x="17525" y="13164"/>
                    </a:cubicBezTo>
                    <a:cubicBezTo>
                      <a:pt x="17758" y="12737"/>
                      <a:pt x="17855" y="12253"/>
                      <a:pt x="17835" y="11768"/>
                    </a:cubicBezTo>
                    <a:cubicBezTo>
                      <a:pt x="17874" y="10353"/>
                      <a:pt x="17564" y="8744"/>
                      <a:pt x="16362" y="8027"/>
                    </a:cubicBezTo>
                    <a:cubicBezTo>
                      <a:pt x="15780" y="7697"/>
                      <a:pt x="15083" y="7619"/>
                      <a:pt x="14501" y="7271"/>
                    </a:cubicBezTo>
                    <a:cubicBezTo>
                      <a:pt x="13784" y="6805"/>
                      <a:pt x="13377" y="5952"/>
                      <a:pt x="13125" y="5119"/>
                    </a:cubicBezTo>
                    <a:cubicBezTo>
                      <a:pt x="12892" y="4285"/>
                      <a:pt x="12737" y="3393"/>
                      <a:pt x="12310" y="2637"/>
                    </a:cubicBezTo>
                    <a:cubicBezTo>
                      <a:pt x="10992" y="253"/>
                      <a:pt x="7677" y="1"/>
                      <a:pt x="6010" y="2172"/>
                    </a:cubicBezTo>
                    <a:cubicBezTo>
                      <a:pt x="5390" y="3006"/>
                      <a:pt x="5118" y="4014"/>
                      <a:pt x="4711" y="496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9"/>
              <p:cNvSpPr/>
              <p:nvPr/>
            </p:nvSpPr>
            <p:spPr>
              <a:xfrm>
                <a:off x="5899325" y="2201250"/>
                <a:ext cx="419250" cy="401800"/>
              </a:xfrm>
              <a:custGeom>
                <a:avLst/>
                <a:gdLst/>
                <a:ahLst/>
                <a:cxnLst/>
                <a:rect l="l" t="t" r="r" b="b"/>
                <a:pathLst>
                  <a:path w="16770" h="16072" fill="none" extrusionOk="0">
                    <a:moveTo>
                      <a:pt x="4459" y="4615"/>
                    </a:moveTo>
                    <a:cubicBezTo>
                      <a:pt x="4091" y="5468"/>
                      <a:pt x="3373" y="6243"/>
                      <a:pt x="2482" y="6515"/>
                    </a:cubicBezTo>
                    <a:cubicBezTo>
                      <a:pt x="2423" y="6534"/>
                      <a:pt x="2346" y="6573"/>
                      <a:pt x="2268" y="6612"/>
                    </a:cubicBezTo>
                    <a:cubicBezTo>
                      <a:pt x="1454" y="6980"/>
                      <a:pt x="776" y="7620"/>
                      <a:pt x="368" y="8434"/>
                    </a:cubicBezTo>
                    <a:cubicBezTo>
                      <a:pt x="0" y="9306"/>
                      <a:pt x="97" y="10411"/>
                      <a:pt x="776" y="11090"/>
                    </a:cubicBezTo>
                    <a:cubicBezTo>
                      <a:pt x="1842" y="12117"/>
                      <a:pt x="3780" y="11749"/>
                      <a:pt x="4769" y="12854"/>
                    </a:cubicBezTo>
                    <a:cubicBezTo>
                      <a:pt x="5409" y="13571"/>
                      <a:pt x="5448" y="14676"/>
                      <a:pt x="6126" y="15374"/>
                    </a:cubicBezTo>
                    <a:cubicBezTo>
                      <a:pt x="6630" y="15859"/>
                      <a:pt x="7367" y="16072"/>
                      <a:pt x="8065" y="15917"/>
                    </a:cubicBezTo>
                    <a:cubicBezTo>
                      <a:pt x="8743" y="15762"/>
                      <a:pt x="9383" y="15432"/>
                      <a:pt x="9868" y="14928"/>
                    </a:cubicBezTo>
                    <a:cubicBezTo>
                      <a:pt x="10275" y="14540"/>
                      <a:pt x="10643" y="14095"/>
                      <a:pt x="11128" y="13804"/>
                    </a:cubicBezTo>
                    <a:cubicBezTo>
                      <a:pt x="11942" y="13319"/>
                      <a:pt x="12950" y="13435"/>
                      <a:pt x="13900" y="13435"/>
                    </a:cubicBezTo>
                    <a:cubicBezTo>
                      <a:pt x="14850" y="13435"/>
                      <a:pt x="15935" y="13222"/>
                      <a:pt x="16420" y="12408"/>
                    </a:cubicBezTo>
                    <a:cubicBezTo>
                      <a:pt x="16614" y="12001"/>
                      <a:pt x="16730" y="11536"/>
                      <a:pt x="16711" y="11090"/>
                    </a:cubicBezTo>
                    <a:cubicBezTo>
                      <a:pt x="16769" y="9771"/>
                      <a:pt x="16478" y="8240"/>
                      <a:pt x="15354" y="7581"/>
                    </a:cubicBezTo>
                    <a:cubicBezTo>
                      <a:pt x="14811" y="7251"/>
                      <a:pt x="14133" y="7174"/>
                      <a:pt x="13609" y="6844"/>
                    </a:cubicBezTo>
                    <a:cubicBezTo>
                      <a:pt x="12931" y="6418"/>
                      <a:pt x="12562" y="5604"/>
                      <a:pt x="12330" y="4828"/>
                    </a:cubicBezTo>
                    <a:cubicBezTo>
                      <a:pt x="12116" y="4033"/>
                      <a:pt x="11981" y="3200"/>
                      <a:pt x="11593" y="2482"/>
                    </a:cubicBezTo>
                    <a:cubicBezTo>
                      <a:pt x="10372" y="253"/>
                      <a:pt x="7270" y="1"/>
                      <a:pt x="5700" y="1998"/>
                    </a:cubicBezTo>
                    <a:cubicBezTo>
                      <a:pt x="5099" y="2773"/>
                      <a:pt x="4847" y="3723"/>
                      <a:pt x="4459" y="461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a:off x="5914350" y="2214350"/>
                <a:ext cx="391625" cy="375625"/>
              </a:xfrm>
              <a:custGeom>
                <a:avLst/>
                <a:gdLst/>
                <a:ahLst/>
                <a:cxnLst/>
                <a:rect l="l" t="t" r="r" b="b"/>
                <a:pathLst>
                  <a:path w="15665" h="15025" fill="none" extrusionOk="0">
                    <a:moveTo>
                      <a:pt x="4207" y="4304"/>
                    </a:moveTo>
                    <a:cubicBezTo>
                      <a:pt x="3858" y="5118"/>
                      <a:pt x="3179" y="5758"/>
                      <a:pt x="2346" y="6068"/>
                    </a:cubicBezTo>
                    <a:cubicBezTo>
                      <a:pt x="2268" y="6088"/>
                      <a:pt x="2210" y="6107"/>
                      <a:pt x="2152" y="6146"/>
                    </a:cubicBezTo>
                    <a:cubicBezTo>
                      <a:pt x="1377" y="6475"/>
                      <a:pt x="737" y="7076"/>
                      <a:pt x="349" y="7832"/>
                    </a:cubicBezTo>
                    <a:cubicBezTo>
                      <a:pt x="0" y="8647"/>
                      <a:pt x="78" y="9693"/>
                      <a:pt x="717" y="10314"/>
                    </a:cubicBezTo>
                    <a:cubicBezTo>
                      <a:pt x="1687" y="11283"/>
                      <a:pt x="3528" y="10973"/>
                      <a:pt x="4440" y="12000"/>
                    </a:cubicBezTo>
                    <a:cubicBezTo>
                      <a:pt x="5040" y="12679"/>
                      <a:pt x="5060" y="13726"/>
                      <a:pt x="5680" y="14365"/>
                    </a:cubicBezTo>
                    <a:cubicBezTo>
                      <a:pt x="6165" y="14831"/>
                      <a:pt x="6843" y="15024"/>
                      <a:pt x="7483" y="14908"/>
                    </a:cubicBezTo>
                    <a:cubicBezTo>
                      <a:pt x="8123" y="14753"/>
                      <a:pt x="8724" y="14443"/>
                      <a:pt x="9189" y="13978"/>
                    </a:cubicBezTo>
                    <a:cubicBezTo>
                      <a:pt x="9577" y="13629"/>
                      <a:pt x="9906" y="13202"/>
                      <a:pt x="10352" y="12950"/>
                    </a:cubicBezTo>
                    <a:cubicBezTo>
                      <a:pt x="11128" y="12504"/>
                      <a:pt x="12078" y="12621"/>
                      <a:pt x="12969" y="12621"/>
                    </a:cubicBezTo>
                    <a:cubicBezTo>
                      <a:pt x="13861" y="12621"/>
                      <a:pt x="14869" y="12427"/>
                      <a:pt x="15315" y="11671"/>
                    </a:cubicBezTo>
                    <a:cubicBezTo>
                      <a:pt x="15509" y="11283"/>
                      <a:pt x="15606" y="10857"/>
                      <a:pt x="15606" y="10430"/>
                    </a:cubicBezTo>
                    <a:cubicBezTo>
                      <a:pt x="15664" y="9209"/>
                      <a:pt x="15412" y="7794"/>
                      <a:pt x="14346" y="7154"/>
                    </a:cubicBezTo>
                    <a:cubicBezTo>
                      <a:pt x="13842" y="6844"/>
                      <a:pt x="13241" y="6766"/>
                      <a:pt x="12737" y="6456"/>
                    </a:cubicBezTo>
                    <a:cubicBezTo>
                      <a:pt x="12097" y="6029"/>
                      <a:pt x="11767" y="5273"/>
                      <a:pt x="11554" y="4537"/>
                    </a:cubicBezTo>
                    <a:cubicBezTo>
                      <a:pt x="11341" y="3800"/>
                      <a:pt x="11244" y="3044"/>
                      <a:pt x="10876" y="2365"/>
                    </a:cubicBezTo>
                    <a:cubicBezTo>
                      <a:pt x="9751" y="252"/>
                      <a:pt x="6824" y="0"/>
                      <a:pt x="5351" y="1881"/>
                    </a:cubicBezTo>
                    <a:cubicBezTo>
                      <a:pt x="4808" y="2579"/>
                      <a:pt x="4575" y="3470"/>
                      <a:pt x="4207" y="430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9"/>
              <p:cNvSpPr/>
              <p:nvPr/>
            </p:nvSpPr>
            <p:spPr>
              <a:xfrm>
                <a:off x="5929375" y="2227925"/>
                <a:ext cx="364950" cy="349450"/>
              </a:xfrm>
              <a:custGeom>
                <a:avLst/>
                <a:gdLst/>
                <a:ahLst/>
                <a:cxnLst/>
                <a:rect l="l" t="t" r="r" b="b"/>
                <a:pathLst>
                  <a:path w="14598" h="13978" fill="none" extrusionOk="0">
                    <a:moveTo>
                      <a:pt x="3935" y="3974"/>
                    </a:moveTo>
                    <a:cubicBezTo>
                      <a:pt x="3625" y="4730"/>
                      <a:pt x="2986" y="5312"/>
                      <a:pt x="2210" y="5603"/>
                    </a:cubicBezTo>
                    <a:cubicBezTo>
                      <a:pt x="2133" y="5603"/>
                      <a:pt x="2074" y="5642"/>
                      <a:pt x="2016" y="5661"/>
                    </a:cubicBezTo>
                    <a:cubicBezTo>
                      <a:pt x="1280" y="5971"/>
                      <a:pt x="698" y="6533"/>
                      <a:pt x="330" y="7231"/>
                    </a:cubicBezTo>
                    <a:cubicBezTo>
                      <a:pt x="0" y="7987"/>
                      <a:pt x="58" y="8956"/>
                      <a:pt x="640" y="9538"/>
                    </a:cubicBezTo>
                    <a:cubicBezTo>
                      <a:pt x="1551" y="10449"/>
                      <a:pt x="3257" y="10178"/>
                      <a:pt x="4110" y="11147"/>
                    </a:cubicBezTo>
                    <a:cubicBezTo>
                      <a:pt x="4653" y="11767"/>
                      <a:pt x="4672" y="12737"/>
                      <a:pt x="5234" y="13338"/>
                    </a:cubicBezTo>
                    <a:cubicBezTo>
                      <a:pt x="5680" y="13784"/>
                      <a:pt x="6320" y="13977"/>
                      <a:pt x="6921" y="13861"/>
                    </a:cubicBezTo>
                    <a:cubicBezTo>
                      <a:pt x="7522" y="13725"/>
                      <a:pt x="8084" y="13435"/>
                      <a:pt x="8530" y="13008"/>
                    </a:cubicBezTo>
                    <a:cubicBezTo>
                      <a:pt x="8879" y="12679"/>
                      <a:pt x="9208" y="12291"/>
                      <a:pt x="9635" y="12058"/>
                    </a:cubicBezTo>
                    <a:cubicBezTo>
                      <a:pt x="10352" y="11651"/>
                      <a:pt x="11225" y="11767"/>
                      <a:pt x="12058" y="11767"/>
                    </a:cubicBezTo>
                    <a:cubicBezTo>
                      <a:pt x="12872" y="11787"/>
                      <a:pt x="13822" y="11612"/>
                      <a:pt x="14249" y="10914"/>
                    </a:cubicBezTo>
                    <a:cubicBezTo>
                      <a:pt x="14443" y="10566"/>
                      <a:pt x="14520" y="10158"/>
                      <a:pt x="14520" y="9771"/>
                    </a:cubicBezTo>
                    <a:cubicBezTo>
                      <a:pt x="14598" y="8627"/>
                      <a:pt x="14365" y="7289"/>
                      <a:pt x="13396" y="6688"/>
                    </a:cubicBezTo>
                    <a:cubicBezTo>
                      <a:pt x="12931" y="6417"/>
                      <a:pt x="12349" y="6339"/>
                      <a:pt x="11884" y="6029"/>
                    </a:cubicBezTo>
                    <a:cubicBezTo>
                      <a:pt x="11302" y="5642"/>
                      <a:pt x="10992" y="4944"/>
                      <a:pt x="10798" y="4246"/>
                    </a:cubicBezTo>
                    <a:cubicBezTo>
                      <a:pt x="10624" y="3567"/>
                      <a:pt x="10527" y="2850"/>
                      <a:pt x="10197" y="2210"/>
                    </a:cubicBezTo>
                    <a:cubicBezTo>
                      <a:pt x="9150" y="252"/>
                      <a:pt x="6436" y="0"/>
                      <a:pt x="5060" y="1726"/>
                    </a:cubicBezTo>
                    <a:cubicBezTo>
                      <a:pt x="4517" y="2385"/>
                      <a:pt x="4284" y="3199"/>
                      <a:pt x="3935" y="397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a:off x="5943900" y="2241000"/>
                <a:ext cx="337350" cy="323300"/>
              </a:xfrm>
              <a:custGeom>
                <a:avLst/>
                <a:gdLst/>
                <a:ahLst/>
                <a:cxnLst/>
                <a:rect l="l" t="t" r="r" b="b"/>
                <a:pathLst>
                  <a:path w="13494" h="12932" fill="none" extrusionOk="0">
                    <a:moveTo>
                      <a:pt x="3703" y="3645"/>
                    </a:moveTo>
                    <a:cubicBezTo>
                      <a:pt x="3393" y="4362"/>
                      <a:pt x="2812" y="4905"/>
                      <a:pt x="2075" y="5138"/>
                    </a:cubicBezTo>
                    <a:cubicBezTo>
                      <a:pt x="2017" y="5157"/>
                      <a:pt x="1959" y="5177"/>
                      <a:pt x="1901" y="5215"/>
                    </a:cubicBezTo>
                    <a:cubicBezTo>
                      <a:pt x="1222" y="5487"/>
                      <a:pt x="679" y="5991"/>
                      <a:pt x="330" y="6650"/>
                    </a:cubicBezTo>
                    <a:cubicBezTo>
                      <a:pt x="1" y="7328"/>
                      <a:pt x="78" y="8240"/>
                      <a:pt x="602" y="8782"/>
                    </a:cubicBezTo>
                    <a:cubicBezTo>
                      <a:pt x="1435" y="9635"/>
                      <a:pt x="3006" y="9383"/>
                      <a:pt x="3781" y="10295"/>
                    </a:cubicBezTo>
                    <a:cubicBezTo>
                      <a:pt x="4285" y="10876"/>
                      <a:pt x="4285" y="11768"/>
                      <a:pt x="4808" y="12349"/>
                    </a:cubicBezTo>
                    <a:cubicBezTo>
                      <a:pt x="5216" y="12757"/>
                      <a:pt x="5797" y="12931"/>
                      <a:pt x="6359" y="12834"/>
                    </a:cubicBezTo>
                    <a:cubicBezTo>
                      <a:pt x="6921" y="12718"/>
                      <a:pt x="7426" y="12466"/>
                      <a:pt x="7852" y="12059"/>
                    </a:cubicBezTo>
                    <a:cubicBezTo>
                      <a:pt x="8162" y="11729"/>
                      <a:pt x="8492" y="11438"/>
                      <a:pt x="8879" y="11186"/>
                    </a:cubicBezTo>
                    <a:cubicBezTo>
                      <a:pt x="9539" y="10837"/>
                      <a:pt x="10353" y="10934"/>
                      <a:pt x="11128" y="10954"/>
                    </a:cubicBezTo>
                    <a:cubicBezTo>
                      <a:pt x="11884" y="10973"/>
                      <a:pt x="12757" y="10818"/>
                      <a:pt x="13164" y="10178"/>
                    </a:cubicBezTo>
                    <a:cubicBezTo>
                      <a:pt x="13338" y="9849"/>
                      <a:pt x="13435" y="9480"/>
                      <a:pt x="13435" y="9112"/>
                    </a:cubicBezTo>
                    <a:cubicBezTo>
                      <a:pt x="13493" y="8065"/>
                      <a:pt x="13299" y="6824"/>
                      <a:pt x="12408" y="6262"/>
                    </a:cubicBezTo>
                    <a:cubicBezTo>
                      <a:pt x="11981" y="5991"/>
                      <a:pt x="11438" y="5913"/>
                      <a:pt x="11031" y="5642"/>
                    </a:cubicBezTo>
                    <a:cubicBezTo>
                      <a:pt x="10489" y="5274"/>
                      <a:pt x="10198" y="4614"/>
                      <a:pt x="10043" y="3975"/>
                    </a:cubicBezTo>
                    <a:cubicBezTo>
                      <a:pt x="9868" y="3335"/>
                      <a:pt x="9791" y="2676"/>
                      <a:pt x="9480" y="2094"/>
                    </a:cubicBezTo>
                    <a:cubicBezTo>
                      <a:pt x="8550" y="253"/>
                      <a:pt x="6049" y="1"/>
                      <a:pt x="4750" y="1590"/>
                    </a:cubicBezTo>
                    <a:cubicBezTo>
                      <a:pt x="4266" y="2191"/>
                      <a:pt x="4033" y="2947"/>
                      <a:pt x="3703" y="364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9"/>
              <p:cNvSpPr/>
              <p:nvPr/>
            </p:nvSpPr>
            <p:spPr>
              <a:xfrm>
                <a:off x="5958450" y="2253600"/>
                <a:ext cx="311175" cy="297600"/>
              </a:xfrm>
              <a:custGeom>
                <a:avLst/>
                <a:gdLst/>
                <a:ahLst/>
                <a:cxnLst/>
                <a:rect l="l" t="t" r="r" b="b"/>
                <a:pathLst>
                  <a:path w="12447" h="11904" fill="none" extrusionOk="0">
                    <a:moveTo>
                      <a:pt x="3470" y="3354"/>
                    </a:moveTo>
                    <a:cubicBezTo>
                      <a:pt x="3180" y="3994"/>
                      <a:pt x="2617" y="4498"/>
                      <a:pt x="1958" y="4711"/>
                    </a:cubicBezTo>
                    <a:cubicBezTo>
                      <a:pt x="1900" y="4731"/>
                      <a:pt x="1842" y="4750"/>
                      <a:pt x="1784" y="4770"/>
                    </a:cubicBezTo>
                    <a:cubicBezTo>
                      <a:pt x="1163" y="5022"/>
                      <a:pt x="659" y="5487"/>
                      <a:pt x="330" y="6068"/>
                    </a:cubicBezTo>
                    <a:cubicBezTo>
                      <a:pt x="0" y="6708"/>
                      <a:pt x="97" y="7484"/>
                      <a:pt x="562" y="8046"/>
                    </a:cubicBezTo>
                    <a:cubicBezTo>
                      <a:pt x="1319" y="8841"/>
                      <a:pt x="2772" y="8627"/>
                      <a:pt x="3470" y="9461"/>
                    </a:cubicBezTo>
                    <a:cubicBezTo>
                      <a:pt x="3916" y="10004"/>
                      <a:pt x="3916" y="10837"/>
                      <a:pt x="4381" y="11361"/>
                    </a:cubicBezTo>
                    <a:cubicBezTo>
                      <a:pt x="4750" y="11729"/>
                      <a:pt x="5293" y="11904"/>
                      <a:pt x="5816" y="11826"/>
                    </a:cubicBezTo>
                    <a:cubicBezTo>
                      <a:pt x="6320" y="11729"/>
                      <a:pt x="6805" y="11497"/>
                      <a:pt x="7192" y="11148"/>
                    </a:cubicBezTo>
                    <a:cubicBezTo>
                      <a:pt x="7483" y="10837"/>
                      <a:pt x="7793" y="10566"/>
                      <a:pt x="8162" y="10353"/>
                    </a:cubicBezTo>
                    <a:cubicBezTo>
                      <a:pt x="8782" y="10023"/>
                      <a:pt x="9519" y="10120"/>
                      <a:pt x="10217" y="10159"/>
                    </a:cubicBezTo>
                    <a:cubicBezTo>
                      <a:pt x="10915" y="10178"/>
                      <a:pt x="11729" y="10043"/>
                      <a:pt x="12097" y="9461"/>
                    </a:cubicBezTo>
                    <a:cubicBezTo>
                      <a:pt x="12272" y="9170"/>
                      <a:pt x="12349" y="8821"/>
                      <a:pt x="12369" y="8492"/>
                    </a:cubicBezTo>
                    <a:cubicBezTo>
                      <a:pt x="12446" y="7522"/>
                      <a:pt x="12272" y="6379"/>
                      <a:pt x="11457" y="5855"/>
                    </a:cubicBezTo>
                    <a:cubicBezTo>
                      <a:pt x="11070" y="5623"/>
                      <a:pt x="10585" y="5526"/>
                      <a:pt x="10197" y="5274"/>
                    </a:cubicBezTo>
                    <a:cubicBezTo>
                      <a:pt x="9693" y="4925"/>
                      <a:pt x="9441" y="4324"/>
                      <a:pt x="9306" y="3723"/>
                    </a:cubicBezTo>
                    <a:cubicBezTo>
                      <a:pt x="9150" y="3141"/>
                      <a:pt x="9092" y="2521"/>
                      <a:pt x="8821" y="1978"/>
                    </a:cubicBezTo>
                    <a:cubicBezTo>
                      <a:pt x="7987" y="291"/>
                      <a:pt x="5661" y="1"/>
                      <a:pt x="4459" y="1474"/>
                    </a:cubicBezTo>
                    <a:cubicBezTo>
                      <a:pt x="3994" y="2017"/>
                      <a:pt x="3781" y="2715"/>
                      <a:pt x="3470" y="335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9"/>
              <p:cNvSpPr/>
              <p:nvPr/>
            </p:nvSpPr>
            <p:spPr>
              <a:xfrm>
                <a:off x="5973950" y="2267175"/>
                <a:ext cx="283075" cy="271425"/>
              </a:xfrm>
              <a:custGeom>
                <a:avLst/>
                <a:gdLst/>
                <a:ahLst/>
                <a:cxnLst/>
                <a:rect l="l" t="t" r="r" b="b"/>
                <a:pathLst>
                  <a:path w="11323" h="10857" fill="none" extrusionOk="0">
                    <a:moveTo>
                      <a:pt x="3199" y="3025"/>
                    </a:moveTo>
                    <a:cubicBezTo>
                      <a:pt x="2928" y="3606"/>
                      <a:pt x="2424" y="4052"/>
                      <a:pt x="1804" y="4246"/>
                    </a:cubicBezTo>
                    <a:cubicBezTo>
                      <a:pt x="1745" y="4246"/>
                      <a:pt x="1707" y="4265"/>
                      <a:pt x="1648" y="4285"/>
                    </a:cubicBezTo>
                    <a:cubicBezTo>
                      <a:pt x="1086" y="4498"/>
                      <a:pt x="602" y="4924"/>
                      <a:pt x="311" y="5467"/>
                    </a:cubicBezTo>
                    <a:cubicBezTo>
                      <a:pt x="1" y="6029"/>
                      <a:pt x="59" y="6747"/>
                      <a:pt x="485" y="7251"/>
                    </a:cubicBezTo>
                    <a:cubicBezTo>
                      <a:pt x="1164" y="7987"/>
                      <a:pt x="2482" y="7813"/>
                      <a:pt x="3122" y="8588"/>
                    </a:cubicBezTo>
                    <a:cubicBezTo>
                      <a:pt x="3529" y="9092"/>
                      <a:pt x="3509" y="9849"/>
                      <a:pt x="3936" y="10333"/>
                    </a:cubicBezTo>
                    <a:cubicBezTo>
                      <a:pt x="4266" y="10682"/>
                      <a:pt x="4750" y="10857"/>
                      <a:pt x="5235" y="10779"/>
                    </a:cubicBezTo>
                    <a:cubicBezTo>
                      <a:pt x="5700" y="10701"/>
                      <a:pt x="6127" y="10488"/>
                      <a:pt x="6495" y="10178"/>
                    </a:cubicBezTo>
                    <a:cubicBezTo>
                      <a:pt x="6747" y="9907"/>
                      <a:pt x="7057" y="9655"/>
                      <a:pt x="7367" y="9461"/>
                    </a:cubicBezTo>
                    <a:cubicBezTo>
                      <a:pt x="7949" y="9170"/>
                      <a:pt x="8627" y="9286"/>
                      <a:pt x="9267" y="9306"/>
                    </a:cubicBezTo>
                    <a:cubicBezTo>
                      <a:pt x="9907" y="9344"/>
                      <a:pt x="10644" y="9228"/>
                      <a:pt x="10992" y="8705"/>
                    </a:cubicBezTo>
                    <a:cubicBezTo>
                      <a:pt x="11148" y="8433"/>
                      <a:pt x="11225" y="8123"/>
                      <a:pt x="11225" y="7832"/>
                    </a:cubicBezTo>
                    <a:cubicBezTo>
                      <a:pt x="11322" y="6941"/>
                      <a:pt x="11186" y="5894"/>
                      <a:pt x="10430" y="5409"/>
                    </a:cubicBezTo>
                    <a:cubicBezTo>
                      <a:pt x="10081" y="5157"/>
                      <a:pt x="9635" y="5099"/>
                      <a:pt x="9287" y="4847"/>
                    </a:cubicBezTo>
                    <a:cubicBezTo>
                      <a:pt x="8841" y="4517"/>
                      <a:pt x="8627" y="3975"/>
                      <a:pt x="8511" y="3432"/>
                    </a:cubicBezTo>
                    <a:cubicBezTo>
                      <a:pt x="8375" y="2889"/>
                      <a:pt x="8317" y="2327"/>
                      <a:pt x="8085" y="1842"/>
                    </a:cubicBezTo>
                    <a:cubicBezTo>
                      <a:pt x="7348" y="272"/>
                      <a:pt x="5235" y="0"/>
                      <a:pt x="4110" y="1299"/>
                    </a:cubicBezTo>
                    <a:cubicBezTo>
                      <a:pt x="3684" y="1803"/>
                      <a:pt x="3471" y="2443"/>
                      <a:pt x="3199" y="302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a:off x="5988500" y="2280750"/>
                <a:ext cx="255900" cy="244775"/>
              </a:xfrm>
              <a:custGeom>
                <a:avLst/>
                <a:gdLst/>
                <a:ahLst/>
                <a:cxnLst/>
                <a:rect l="l" t="t" r="r" b="b"/>
                <a:pathLst>
                  <a:path w="10236" h="9791" fill="none" extrusionOk="0">
                    <a:moveTo>
                      <a:pt x="2947" y="2695"/>
                    </a:moveTo>
                    <a:cubicBezTo>
                      <a:pt x="2695" y="3218"/>
                      <a:pt x="2230" y="3606"/>
                      <a:pt x="1667" y="3781"/>
                    </a:cubicBezTo>
                    <a:cubicBezTo>
                      <a:pt x="1629" y="3781"/>
                      <a:pt x="1570" y="3800"/>
                      <a:pt x="1532" y="3819"/>
                    </a:cubicBezTo>
                    <a:cubicBezTo>
                      <a:pt x="1008" y="3994"/>
                      <a:pt x="562" y="4362"/>
                      <a:pt x="291" y="4847"/>
                    </a:cubicBezTo>
                    <a:cubicBezTo>
                      <a:pt x="0" y="5370"/>
                      <a:pt x="58" y="6010"/>
                      <a:pt x="427" y="6475"/>
                    </a:cubicBezTo>
                    <a:cubicBezTo>
                      <a:pt x="1028" y="7154"/>
                      <a:pt x="2230" y="7018"/>
                      <a:pt x="2792" y="7735"/>
                    </a:cubicBezTo>
                    <a:cubicBezTo>
                      <a:pt x="3141" y="8181"/>
                      <a:pt x="3121" y="8879"/>
                      <a:pt x="3509" y="9325"/>
                    </a:cubicBezTo>
                    <a:cubicBezTo>
                      <a:pt x="3800" y="9635"/>
                      <a:pt x="4226" y="9790"/>
                      <a:pt x="4653" y="9732"/>
                    </a:cubicBezTo>
                    <a:cubicBezTo>
                      <a:pt x="5079" y="9674"/>
                      <a:pt x="5486" y="9499"/>
                      <a:pt x="5816" y="9209"/>
                    </a:cubicBezTo>
                    <a:cubicBezTo>
                      <a:pt x="6049" y="8976"/>
                      <a:pt x="6320" y="8763"/>
                      <a:pt x="6630" y="8588"/>
                    </a:cubicBezTo>
                    <a:cubicBezTo>
                      <a:pt x="7134" y="8336"/>
                      <a:pt x="7755" y="8433"/>
                      <a:pt x="8336" y="8472"/>
                    </a:cubicBezTo>
                    <a:cubicBezTo>
                      <a:pt x="8918" y="8511"/>
                      <a:pt x="9577" y="8433"/>
                      <a:pt x="9906" y="7948"/>
                    </a:cubicBezTo>
                    <a:cubicBezTo>
                      <a:pt x="10042" y="7716"/>
                      <a:pt x="10139" y="7444"/>
                      <a:pt x="10139" y="7154"/>
                    </a:cubicBezTo>
                    <a:cubicBezTo>
                      <a:pt x="10236" y="6359"/>
                      <a:pt x="10120" y="5428"/>
                      <a:pt x="9461" y="4963"/>
                    </a:cubicBezTo>
                    <a:cubicBezTo>
                      <a:pt x="9150" y="4750"/>
                      <a:pt x="8743" y="4672"/>
                      <a:pt x="8433" y="4440"/>
                    </a:cubicBezTo>
                    <a:cubicBezTo>
                      <a:pt x="8065" y="4110"/>
                      <a:pt x="7813" y="3645"/>
                      <a:pt x="7755" y="3160"/>
                    </a:cubicBezTo>
                    <a:cubicBezTo>
                      <a:pt x="7677" y="2656"/>
                      <a:pt x="7561" y="2171"/>
                      <a:pt x="7386" y="1706"/>
                    </a:cubicBezTo>
                    <a:cubicBezTo>
                      <a:pt x="6747" y="272"/>
                      <a:pt x="4847" y="0"/>
                      <a:pt x="3819" y="1163"/>
                    </a:cubicBezTo>
                    <a:cubicBezTo>
                      <a:pt x="3412" y="1590"/>
                      <a:pt x="3218" y="2171"/>
                      <a:pt x="2947" y="269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a:off x="6003525" y="2293825"/>
                <a:ext cx="228275" cy="219100"/>
              </a:xfrm>
              <a:custGeom>
                <a:avLst/>
                <a:gdLst/>
                <a:ahLst/>
                <a:cxnLst/>
                <a:rect l="l" t="t" r="r" b="b"/>
                <a:pathLst>
                  <a:path w="9131" h="8764" fill="none" extrusionOk="0">
                    <a:moveTo>
                      <a:pt x="2695" y="2385"/>
                    </a:moveTo>
                    <a:cubicBezTo>
                      <a:pt x="2443" y="2850"/>
                      <a:pt x="2016" y="3180"/>
                      <a:pt x="1512" y="3316"/>
                    </a:cubicBezTo>
                    <a:cubicBezTo>
                      <a:pt x="1473" y="3316"/>
                      <a:pt x="1435" y="3335"/>
                      <a:pt x="1396" y="3354"/>
                    </a:cubicBezTo>
                    <a:cubicBezTo>
                      <a:pt x="931" y="3510"/>
                      <a:pt x="524" y="3839"/>
                      <a:pt x="272" y="4266"/>
                    </a:cubicBezTo>
                    <a:cubicBezTo>
                      <a:pt x="0" y="4711"/>
                      <a:pt x="39" y="5293"/>
                      <a:pt x="368" y="5720"/>
                    </a:cubicBezTo>
                    <a:cubicBezTo>
                      <a:pt x="892" y="6320"/>
                      <a:pt x="1958" y="6224"/>
                      <a:pt x="2443" y="6883"/>
                    </a:cubicBezTo>
                    <a:cubicBezTo>
                      <a:pt x="2772" y="7290"/>
                      <a:pt x="2734" y="7910"/>
                      <a:pt x="3063" y="8317"/>
                    </a:cubicBezTo>
                    <a:cubicBezTo>
                      <a:pt x="3315" y="8608"/>
                      <a:pt x="3703" y="8763"/>
                      <a:pt x="4091" y="8705"/>
                    </a:cubicBezTo>
                    <a:cubicBezTo>
                      <a:pt x="4478" y="8666"/>
                      <a:pt x="4827" y="8511"/>
                      <a:pt x="5118" y="8259"/>
                    </a:cubicBezTo>
                    <a:cubicBezTo>
                      <a:pt x="5351" y="8046"/>
                      <a:pt x="5583" y="7871"/>
                      <a:pt x="5855" y="7716"/>
                    </a:cubicBezTo>
                    <a:cubicBezTo>
                      <a:pt x="6320" y="7503"/>
                      <a:pt x="6863" y="7600"/>
                      <a:pt x="7386" y="7639"/>
                    </a:cubicBezTo>
                    <a:cubicBezTo>
                      <a:pt x="7910" y="7697"/>
                      <a:pt x="8511" y="7639"/>
                      <a:pt x="8801" y="7212"/>
                    </a:cubicBezTo>
                    <a:cubicBezTo>
                      <a:pt x="8937" y="6999"/>
                      <a:pt x="9015" y="6747"/>
                      <a:pt x="9034" y="6514"/>
                    </a:cubicBezTo>
                    <a:cubicBezTo>
                      <a:pt x="9131" y="5778"/>
                      <a:pt x="9053" y="4944"/>
                      <a:pt x="8452" y="4537"/>
                    </a:cubicBezTo>
                    <a:cubicBezTo>
                      <a:pt x="8181" y="4324"/>
                      <a:pt x="7832" y="4246"/>
                      <a:pt x="7561" y="4052"/>
                    </a:cubicBezTo>
                    <a:cubicBezTo>
                      <a:pt x="7212" y="3742"/>
                      <a:pt x="7018" y="3316"/>
                      <a:pt x="6960" y="2870"/>
                    </a:cubicBezTo>
                    <a:cubicBezTo>
                      <a:pt x="6902" y="2424"/>
                      <a:pt x="6805" y="1997"/>
                      <a:pt x="6669" y="1571"/>
                    </a:cubicBezTo>
                    <a:cubicBezTo>
                      <a:pt x="6107" y="291"/>
                      <a:pt x="4440" y="1"/>
                      <a:pt x="3470" y="1028"/>
                    </a:cubicBezTo>
                    <a:cubicBezTo>
                      <a:pt x="3121" y="1416"/>
                      <a:pt x="2947" y="1939"/>
                      <a:pt x="2695" y="238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a:off x="6018550" y="2306925"/>
                <a:ext cx="201150" cy="192900"/>
              </a:xfrm>
              <a:custGeom>
                <a:avLst/>
                <a:gdLst/>
                <a:ahLst/>
                <a:cxnLst/>
                <a:rect l="l" t="t" r="r" b="b"/>
                <a:pathLst>
                  <a:path w="8046" h="7716" fill="none" extrusionOk="0">
                    <a:moveTo>
                      <a:pt x="2423" y="2074"/>
                    </a:moveTo>
                    <a:cubicBezTo>
                      <a:pt x="2210" y="2462"/>
                      <a:pt x="1822" y="2753"/>
                      <a:pt x="1377" y="2869"/>
                    </a:cubicBezTo>
                    <a:cubicBezTo>
                      <a:pt x="1338" y="2869"/>
                      <a:pt x="1299" y="2889"/>
                      <a:pt x="1280" y="2889"/>
                    </a:cubicBezTo>
                    <a:cubicBezTo>
                      <a:pt x="853" y="3024"/>
                      <a:pt x="485" y="3296"/>
                      <a:pt x="252" y="3664"/>
                    </a:cubicBezTo>
                    <a:cubicBezTo>
                      <a:pt x="0" y="4071"/>
                      <a:pt x="20" y="4575"/>
                      <a:pt x="291" y="4963"/>
                    </a:cubicBezTo>
                    <a:cubicBezTo>
                      <a:pt x="737" y="5506"/>
                      <a:pt x="1706" y="5448"/>
                      <a:pt x="2113" y="6029"/>
                    </a:cubicBezTo>
                    <a:cubicBezTo>
                      <a:pt x="2385" y="6417"/>
                      <a:pt x="2326" y="6940"/>
                      <a:pt x="2617" y="7309"/>
                    </a:cubicBezTo>
                    <a:cubicBezTo>
                      <a:pt x="2830" y="7580"/>
                      <a:pt x="3160" y="7716"/>
                      <a:pt x="3509" y="7696"/>
                    </a:cubicBezTo>
                    <a:cubicBezTo>
                      <a:pt x="3858" y="7658"/>
                      <a:pt x="4168" y="7522"/>
                      <a:pt x="4440" y="7309"/>
                    </a:cubicBezTo>
                    <a:cubicBezTo>
                      <a:pt x="4633" y="7134"/>
                      <a:pt x="4866" y="6979"/>
                      <a:pt x="5099" y="6863"/>
                    </a:cubicBezTo>
                    <a:cubicBezTo>
                      <a:pt x="5525" y="6669"/>
                      <a:pt x="6010" y="6785"/>
                      <a:pt x="6456" y="6824"/>
                    </a:cubicBezTo>
                    <a:cubicBezTo>
                      <a:pt x="6921" y="6882"/>
                      <a:pt x="7444" y="6843"/>
                      <a:pt x="7716" y="6475"/>
                    </a:cubicBezTo>
                    <a:cubicBezTo>
                      <a:pt x="7832" y="6301"/>
                      <a:pt x="7910" y="6087"/>
                      <a:pt x="7929" y="5874"/>
                    </a:cubicBezTo>
                    <a:cubicBezTo>
                      <a:pt x="8045" y="5234"/>
                      <a:pt x="7987" y="4498"/>
                      <a:pt x="7483" y="4110"/>
                    </a:cubicBezTo>
                    <a:cubicBezTo>
                      <a:pt x="7231" y="3916"/>
                      <a:pt x="6921" y="3839"/>
                      <a:pt x="6688" y="3664"/>
                    </a:cubicBezTo>
                    <a:cubicBezTo>
                      <a:pt x="6398" y="3373"/>
                      <a:pt x="6223" y="3005"/>
                      <a:pt x="6204" y="2617"/>
                    </a:cubicBezTo>
                    <a:cubicBezTo>
                      <a:pt x="6165" y="2210"/>
                      <a:pt x="6087" y="1822"/>
                      <a:pt x="5971" y="1454"/>
                    </a:cubicBezTo>
                    <a:cubicBezTo>
                      <a:pt x="5525" y="291"/>
                      <a:pt x="4032" y="0"/>
                      <a:pt x="3160" y="892"/>
                    </a:cubicBezTo>
                    <a:cubicBezTo>
                      <a:pt x="2850" y="1221"/>
                      <a:pt x="2675" y="1667"/>
                      <a:pt x="2423" y="207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9"/>
              <p:cNvSpPr/>
              <p:nvPr/>
            </p:nvSpPr>
            <p:spPr>
              <a:xfrm>
                <a:off x="6033575" y="2320000"/>
                <a:ext cx="173525" cy="167225"/>
              </a:xfrm>
              <a:custGeom>
                <a:avLst/>
                <a:gdLst/>
                <a:ahLst/>
                <a:cxnLst/>
                <a:rect l="l" t="t" r="r" b="b"/>
                <a:pathLst>
                  <a:path w="6941" h="6689" fill="none" extrusionOk="0">
                    <a:moveTo>
                      <a:pt x="2171" y="1745"/>
                    </a:moveTo>
                    <a:cubicBezTo>
                      <a:pt x="1958" y="2094"/>
                      <a:pt x="1629" y="2327"/>
                      <a:pt x="1241" y="2424"/>
                    </a:cubicBezTo>
                    <a:cubicBezTo>
                      <a:pt x="1202" y="2424"/>
                      <a:pt x="1163" y="2424"/>
                      <a:pt x="1144" y="2443"/>
                    </a:cubicBezTo>
                    <a:cubicBezTo>
                      <a:pt x="776" y="2540"/>
                      <a:pt x="446" y="2753"/>
                      <a:pt x="233" y="3083"/>
                    </a:cubicBezTo>
                    <a:cubicBezTo>
                      <a:pt x="0" y="3412"/>
                      <a:pt x="0" y="3858"/>
                      <a:pt x="233" y="4188"/>
                    </a:cubicBezTo>
                    <a:cubicBezTo>
                      <a:pt x="601" y="4692"/>
                      <a:pt x="1454" y="4673"/>
                      <a:pt x="1784" y="5196"/>
                    </a:cubicBezTo>
                    <a:cubicBezTo>
                      <a:pt x="1997" y="5526"/>
                      <a:pt x="1939" y="5991"/>
                      <a:pt x="2171" y="6320"/>
                    </a:cubicBezTo>
                    <a:cubicBezTo>
                      <a:pt x="2346" y="6553"/>
                      <a:pt x="2637" y="6689"/>
                      <a:pt x="2947" y="6669"/>
                    </a:cubicBezTo>
                    <a:cubicBezTo>
                      <a:pt x="3238" y="6650"/>
                      <a:pt x="3528" y="6553"/>
                      <a:pt x="3761" y="6378"/>
                    </a:cubicBezTo>
                    <a:cubicBezTo>
                      <a:pt x="3935" y="6223"/>
                      <a:pt x="4129" y="6088"/>
                      <a:pt x="4343" y="5991"/>
                    </a:cubicBezTo>
                    <a:cubicBezTo>
                      <a:pt x="4711" y="5855"/>
                      <a:pt x="5137" y="5952"/>
                      <a:pt x="5525" y="6010"/>
                    </a:cubicBezTo>
                    <a:cubicBezTo>
                      <a:pt x="5913" y="6068"/>
                      <a:pt x="6378" y="6049"/>
                      <a:pt x="6630" y="5739"/>
                    </a:cubicBezTo>
                    <a:cubicBezTo>
                      <a:pt x="6746" y="5584"/>
                      <a:pt x="6805" y="5409"/>
                      <a:pt x="6843" y="5215"/>
                    </a:cubicBezTo>
                    <a:cubicBezTo>
                      <a:pt x="6940" y="4673"/>
                      <a:pt x="6921" y="4033"/>
                      <a:pt x="6494" y="3684"/>
                    </a:cubicBezTo>
                    <a:cubicBezTo>
                      <a:pt x="6301" y="3509"/>
                      <a:pt x="6029" y="3432"/>
                      <a:pt x="5835" y="3257"/>
                    </a:cubicBezTo>
                    <a:cubicBezTo>
                      <a:pt x="5583" y="3005"/>
                      <a:pt x="5428" y="2676"/>
                      <a:pt x="5428" y="2346"/>
                    </a:cubicBezTo>
                    <a:cubicBezTo>
                      <a:pt x="5409" y="1997"/>
                      <a:pt x="5351" y="1648"/>
                      <a:pt x="5254" y="1319"/>
                    </a:cubicBezTo>
                    <a:cubicBezTo>
                      <a:pt x="4905" y="311"/>
                      <a:pt x="3606" y="1"/>
                      <a:pt x="2830" y="757"/>
                    </a:cubicBezTo>
                    <a:cubicBezTo>
                      <a:pt x="2578" y="1047"/>
                      <a:pt x="2346" y="1396"/>
                      <a:pt x="2171" y="174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9"/>
              <p:cNvSpPr/>
              <p:nvPr/>
            </p:nvSpPr>
            <p:spPr>
              <a:xfrm>
                <a:off x="6048100" y="2333575"/>
                <a:ext cx="146875" cy="140575"/>
              </a:xfrm>
              <a:custGeom>
                <a:avLst/>
                <a:gdLst/>
                <a:ahLst/>
                <a:cxnLst/>
                <a:rect l="l" t="t" r="r" b="b"/>
                <a:pathLst>
                  <a:path w="5875" h="5623" fill="none" extrusionOk="0">
                    <a:moveTo>
                      <a:pt x="1106" y="1939"/>
                    </a:moveTo>
                    <a:lnTo>
                      <a:pt x="1028" y="1958"/>
                    </a:lnTo>
                    <a:cubicBezTo>
                      <a:pt x="718" y="2016"/>
                      <a:pt x="427" y="2210"/>
                      <a:pt x="233" y="2462"/>
                    </a:cubicBezTo>
                    <a:cubicBezTo>
                      <a:pt x="20" y="2734"/>
                      <a:pt x="1" y="3121"/>
                      <a:pt x="195" y="3412"/>
                    </a:cubicBezTo>
                    <a:cubicBezTo>
                      <a:pt x="485" y="3858"/>
                      <a:pt x="1183" y="3858"/>
                      <a:pt x="1455" y="4323"/>
                    </a:cubicBezTo>
                    <a:cubicBezTo>
                      <a:pt x="1629" y="4614"/>
                      <a:pt x="1552" y="5002"/>
                      <a:pt x="1745" y="5293"/>
                    </a:cubicBezTo>
                    <a:cubicBezTo>
                      <a:pt x="1900" y="5487"/>
                      <a:pt x="2133" y="5622"/>
                      <a:pt x="2385" y="5622"/>
                    </a:cubicBezTo>
                    <a:cubicBezTo>
                      <a:pt x="2637" y="5622"/>
                      <a:pt x="2889" y="5545"/>
                      <a:pt x="3083" y="5409"/>
                    </a:cubicBezTo>
                    <a:cubicBezTo>
                      <a:pt x="3258" y="5273"/>
                      <a:pt x="3432" y="5176"/>
                      <a:pt x="3606" y="5099"/>
                    </a:cubicBezTo>
                    <a:cubicBezTo>
                      <a:pt x="3936" y="5002"/>
                      <a:pt x="4266" y="5099"/>
                      <a:pt x="4615" y="5176"/>
                    </a:cubicBezTo>
                    <a:cubicBezTo>
                      <a:pt x="4944" y="5235"/>
                      <a:pt x="5332" y="5235"/>
                      <a:pt x="5545" y="4983"/>
                    </a:cubicBezTo>
                    <a:cubicBezTo>
                      <a:pt x="5661" y="4847"/>
                      <a:pt x="5720" y="4711"/>
                      <a:pt x="5758" y="4537"/>
                    </a:cubicBezTo>
                    <a:cubicBezTo>
                      <a:pt x="5855" y="4091"/>
                      <a:pt x="5875" y="3548"/>
                      <a:pt x="5526" y="3218"/>
                    </a:cubicBezTo>
                    <a:cubicBezTo>
                      <a:pt x="5351" y="3083"/>
                      <a:pt x="5138" y="3005"/>
                      <a:pt x="4963" y="2850"/>
                    </a:cubicBezTo>
                    <a:cubicBezTo>
                      <a:pt x="4770" y="2617"/>
                      <a:pt x="4673" y="2346"/>
                      <a:pt x="4673" y="2036"/>
                    </a:cubicBezTo>
                    <a:cubicBezTo>
                      <a:pt x="4673" y="1745"/>
                      <a:pt x="4634" y="1454"/>
                      <a:pt x="4576" y="1183"/>
                    </a:cubicBezTo>
                    <a:cubicBezTo>
                      <a:pt x="4304" y="311"/>
                      <a:pt x="3238" y="0"/>
                      <a:pt x="2540" y="601"/>
                    </a:cubicBezTo>
                    <a:cubicBezTo>
                      <a:pt x="2308" y="834"/>
                      <a:pt x="2094" y="1125"/>
                      <a:pt x="1939" y="1416"/>
                    </a:cubicBezTo>
                    <a:cubicBezTo>
                      <a:pt x="1745" y="1706"/>
                      <a:pt x="1435" y="1881"/>
                      <a:pt x="1106" y="193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6" name="Google Shape;1896;p29"/>
          <p:cNvGrpSpPr/>
          <p:nvPr/>
        </p:nvGrpSpPr>
        <p:grpSpPr>
          <a:xfrm>
            <a:off x="798146" y="491992"/>
            <a:ext cx="7700108" cy="4159517"/>
            <a:chOff x="833930" y="673194"/>
            <a:chExt cx="7700108" cy="4159517"/>
          </a:xfrm>
        </p:grpSpPr>
        <p:grpSp>
          <p:nvGrpSpPr>
            <p:cNvPr id="1897" name="Google Shape;1897;p29"/>
            <p:cNvGrpSpPr/>
            <p:nvPr/>
          </p:nvGrpSpPr>
          <p:grpSpPr>
            <a:xfrm rot="10800000">
              <a:off x="833930" y="673194"/>
              <a:ext cx="538278" cy="615502"/>
              <a:chOff x="9388664" y="1315565"/>
              <a:chExt cx="706031" cy="807321"/>
            </a:xfrm>
          </p:grpSpPr>
          <p:sp>
            <p:nvSpPr>
              <p:cNvPr id="1898" name="Google Shape;1898;p29"/>
              <p:cNvSpPr/>
              <p:nvPr/>
            </p:nvSpPr>
            <p:spPr>
              <a:xfrm>
                <a:off x="9469698" y="1497922"/>
                <a:ext cx="624996" cy="624965"/>
              </a:xfrm>
              <a:custGeom>
                <a:avLst/>
                <a:gdLst/>
                <a:ahLst/>
                <a:cxnLst/>
                <a:rect l="l" t="t" r="r" b="b"/>
                <a:pathLst>
                  <a:path w="4188" h="4188" extrusionOk="0">
                    <a:moveTo>
                      <a:pt x="2094" y="0"/>
                    </a:moveTo>
                    <a:cubicBezTo>
                      <a:pt x="950" y="0"/>
                      <a:pt x="0" y="931"/>
                      <a:pt x="0" y="2094"/>
                    </a:cubicBezTo>
                    <a:cubicBezTo>
                      <a:pt x="0" y="3238"/>
                      <a:pt x="950" y="4188"/>
                      <a:pt x="2094" y="4188"/>
                    </a:cubicBezTo>
                    <a:cubicBezTo>
                      <a:pt x="3257" y="4188"/>
                      <a:pt x="4188" y="3238"/>
                      <a:pt x="4188" y="2094"/>
                    </a:cubicBezTo>
                    <a:cubicBezTo>
                      <a:pt x="4188" y="931"/>
                      <a:pt x="3257" y="0"/>
                      <a:pt x="2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9"/>
              <p:cNvSpPr/>
              <p:nvPr/>
            </p:nvSpPr>
            <p:spPr>
              <a:xfrm>
                <a:off x="9388664" y="1344515"/>
                <a:ext cx="624996" cy="627949"/>
              </a:xfrm>
              <a:custGeom>
                <a:avLst/>
                <a:gdLst/>
                <a:ahLst/>
                <a:cxnLst/>
                <a:rect l="l" t="t" r="r" b="b"/>
                <a:pathLst>
                  <a:path w="4188" h="4208" fill="none" extrusionOk="0">
                    <a:moveTo>
                      <a:pt x="4188" y="2094"/>
                    </a:moveTo>
                    <a:cubicBezTo>
                      <a:pt x="4188" y="3258"/>
                      <a:pt x="3257" y="4208"/>
                      <a:pt x="2094" y="4208"/>
                    </a:cubicBezTo>
                    <a:cubicBezTo>
                      <a:pt x="931" y="4208"/>
                      <a:pt x="1" y="3258"/>
                      <a:pt x="1" y="2094"/>
                    </a:cubicBezTo>
                    <a:cubicBezTo>
                      <a:pt x="1" y="931"/>
                      <a:pt x="931" y="1"/>
                      <a:pt x="2094" y="1"/>
                    </a:cubicBezTo>
                    <a:cubicBezTo>
                      <a:pt x="3257" y="1"/>
                      <a:pt x="4188" y="931"/>
                      <a:pt x="4188" y="2094"/>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9"/>
              <p:cNvSpPr/>
              <p:nvPr/>
            </p:nvSpPr>
            <p:spPr>
              <a:xfrm>
                <a:off x="9446567" y="1315565"/>
                <a:ext cx="538291" cy="682865"/>
              </a:xfrm>
              <a:custGeom>
                <a:avLst/>
                <a:gdLst/>
                <a:ahLst/>
                <a:cxnLst/>
                <a:rect l="l" t="t" r="r" b="b"/>
                <a:pathLst>
                  <a:path w="3607" h="4576" fill="none" extrusionOk="0">
                    <a:moveTo>
                      <a:pt x="2928" y="3510"/>
                    </a:moveTo>
                    <a:cubicBezTo>
                      <a:pt x="1842" y="4576"/>
                      <a:pt x="0" y="3820"/>
                      <a:pt x="0" y="2288"/>
                    </a:cubicBezTo>
                    <a:cubicBezTo>
                      <a:pt x="0" y="776"/>
                      <a:pt x="1842" y="1"/>
                      <a:pt x="2928" y="1087"/>
                    </a:cubicBezTo>
                    <a:cubicBezTo>
                      <a:pt x="3606" y="1746"/>
                      <a:pt x="3606" y="2831"/>
                      <a:pt x="2928" y="351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a:off x="9518796" y="1416891"/>
                <a:ext cx="379206" cy="483199"/>
              </a:xfrm>
              <a:custGeom>
                <a:avLst/>
                <a:gdLst/>
                <a:ahLst/>
                <a:cxnLst/>
                <a:rect l="l" t="t" r="r" b="b"/>
                <a:pathLst>
                  <a:path w="2541" h="3238" fill="none" extrusionOk="0">
                    <a:moveTo>
                      <a:pt x="2075" y="2462"/>
                    </a:moveTo>
                    <a:cubicBezTo>
                      <a:pt x="1319" y="3238"/>
                      <a:pt x="1" y="2695"/>
                      <a:pt x="1" y="1629"/>
                    </a:cubicBezTo>
                    <a:cubicBezTo>
                      <a:pt x="1" y="543"/>
                      <a:pt x="1319" y="0"/>
                      <a:pt x="2075" y="776"/>
                    </a:cubicBezTo>
                    <a:cubicBezTo>
                      <a:pt x="2540" y="1241"/>
                      <a:pt x="2540" y="1997"/>
                      <a:pt x="2075" y="246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a:off x="9585355" y="1503742"/>
                <a:ext cx="243253" cy="309647"/>
              </a:xfrm>
              <a:custGeom>
                <a:avLst/>
                <a:gdLst/>
                <a:ahLst/>
                <a:cxnLst/>
                <a:rect l="l" t="t" r="r" b="b"/>
                <a:pathLst>
                  <a:path w="1630" h="2075" fill="none" extrusionOk="0">
                    <a:moveTo>
                      <a:pt x="1319" y="1590"/>
                    </a:moveTo>
                    <a:cubicBezTo>
                      <a:pt x="834" y="2074"/>
                      <a:pt x="1" y="1725"/>
                      <a:pt x="1" y="1027"/>
                    </a:cubicBezTo>
                    <a:cubicBezTo>
                      <a:pt x="1" y="349"/>
                      <a:pt x="834" y="0"/>
                      <a:pt x="1319" y="485"/>
                    </a:cubicBezTo>
                    <a:cubicBezTo>
                      <a:pt x="1629" y="795"/>
                      <a:pt x="1629" y="1279"/>
                      <a:pt x="1319" y="159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9"/>
            <p:cNvGrpSpPr/>
            <p:nvPr/>
          </p:nvGrpSpPr>
          <p:grpSpPr>
            <a:xfrm rot="2700000">
              <a:off x="8080734" y="3811198"/>
              <a:ext cx="368364" cy="392826"/>
              <a:chOff x="9591228" y="2861012"/>
              <a:chExt cx="538278" cy="573905"/>
            </a:xfrm>
          </p:grpSpPr>
          <p:sp>
            <p:nvSpPr>
              <p:cNvPr id="1904" name="Google Shape;1904;p29"/>
              <p:cNvSpPr/>
              <p:nvPr/>
            </p:nvSpPr>
            <p:spPr>
              <a:xfrm>
                <a:off x="9632438" y="2861012"/>
                <a:ext cx="497069" cy="521796"/>
              </a:xfrm>
              <a:custGeom>
                <a:avLst/>
                <a:gdLst/>
                <a:ahLst/>
                <a:cxnLst/>
                <a:rect l="l" t="t" r="r" b="b"/>
                <a:pathLst>
                  <a:path w="3510" h="3685" extrusionOk="0">
                    <a:moveTo>
                      <a:pt x="621" y="1"/>
                    </a:moveTo>
                    <a:lnTo>
                      <a:pt x="0" y="3684"/>
                    </a:lnTo>
                    <a:lnTo>
                      <a:pt x="3509" y="2366"/>
                    </a:lnTo>
                    <a:lnTo>
                      <a:pt x="6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a:off x="9591228" y="2910431"/>
                <a:ext cx="497069" cy="524486"/>
              </a:xfrm>
              <a:custGeom>
                <a:avLst/>
                <a:gdLst/>
                <a:ahLst/>
                <a:cxnLst/>
                <a:rect l="l" t="t" r="r" b="b"/>
                <a:pathLst>
                  <a:path w="3510" h="3704" fill="none" extrusionOk="0">
                    <a:moveTo>
                      <a:pt x="3509" y="2385"/>
                    </a:moveTo>
                    <a:lnTo>
                      <a:pt x="621" y="1"/>
                    </a:lnTo>
                    <a:lnTo>
                      <a:pt x="1" y="3704"/>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6" name="Google Shape;1906;p29"/>
            <p:cNvGrpSpPr/>
            <p:nvPr/>
          </p:nvGrpSpPr>
          <p:grpSpPr>
            <a:xfrm rot="10800000">
              <a:off x="7600541" y="4465270"/>
              <a:ext cx="395254" cy="367441"/>
              <a:chOff x="3716649" y="2634335"/>
              <a:chExt cx="295142" cy="274353"/>
            </a:xfrm>
          </p:grpSpPr>
          <p:sp>
            <p:nvSpPr>
              <p:cNvPr id="1907" name="Google Shape;1907;p29"/>
              <p:cNvSpPr/>
              <p:nvPr/>
            </p:nvSpPr>
            <p:spPr>
              <a:xfrm>
                <a:off x="3716649" y="2648619"/>
                <a:ext cx="261343" cy="260068"/>
              </a:xfrm>
              <a:custGeom>
                <a:avLst/>
                <a:gdLst/>
                <a:ahLst/>
                <a:cxnLst/>
                <a:rect l="l" t="t" r="r" b="b"/>
                <a:pathLst>
                  <a:path w="3897" h="3878" extrusionOk="0">
                    <a:moveTo>
                      <a:pt x="2191" y="0"/>
                    </a:moveTo>
                    <a:lnTo>
                      <a:pt x="1279" y="97"/>
                    </a:lnTo>
                    <a:lnTo>
                      <a:pt x="1435" y="1532"/>
                    </a:lnTo>
                    <a:lnTo>
                      <a:pt x="0" y="1706"/>
                    </a:lnTo>
                    <a:lnTo>
                      <a:pt x="97" y="2618"/>
                    </a:lnTo>
                    <a:lnTo>
                      <a:pt x="1551" y="2443"/>
                    </a:lnTo>
                    <a:lnTo>
                      <a:pt x="1706" y="3878"/>
                    </a:lnTo>
                    <a:lnTo>
                      <a:pt x="2617" y="3781"/>
                    </a:lnTo>
                    <a:lnTo>
                      <a:pt x="2462" y="2346"/>
                    </a:lnTo>
                    <a:lnTo>
                      <a:pt x="3897" y="2172"/>
                    </a:lnTo>
                    <a:lnTo>
                      <a:pt x="3800" y="1260"/>
                    </a:lnTo>
                    <a:lnTo>
                      <a:pt x="2346" y="1435"/>
                    </a:lnTo>
                    <a:lnTo>
                      <a:pt x="2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a:off x="3750448" y="2634335"/>
                <a:ext cx="261343" cy="261343"/>
              </a:xfrm>
              <a:custGeom>
                <a:avLst/>
                <a:gdLst/>
                <a:ahLst/>
                <a:cxnLst/>
                <a:rect l="l" t="t" r="r" b="b"/>
                <a:pathLst>
                  <a:path w="3897" h="3897" fill="none" extrusionOk="0">
                    <a:moveTo>
                      <a:pt x="3800" y="1280"/>
                    </a:moveTo>
                    <a:lnTo>
                      <a:pt x="2365" y="1435"/>
                    </a:lnTo>
                    <a:lnTo>
                      <a:pt x="2191" y="0"/>
                    </a:lnTo>
                    <a:lnTo>
                      <a:pt x="1280" y="97"/>
                    </a:lnTo>
                    <a:lnTo>
                      <a:pt x="1454" y="1551"/>
                    </a:lnTo>
                    <a:lnTo>
                      <a:pt x="0" y="1706"/>
                    </a:lnTo>
                    <a:lnTo>
                      <a:pt x="116" y="2617"/>
                    </a:lnTo>
                    <a:lnTo>
                      <a:pt x="1551" y="2462"/>
                    </a:lnTo>
                    <a:lnTo>
                      <a:pt x="1706" y="3897"/>
                    </a:lnTo>
                    <a:lnTo>
                      <a:pt x="2617" y="3800"/>
                    </a:lnTo>
                    <a:lnTo>
                      <a:pt x="2462" y="2346"/>
                    </a:lnTo>
                    <a:lnTo>
                      <a:pt x="3897" y="2191"/>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 type="secHead">
  <p:cSld name="SECTION_HEADER">
    <p:spTree>
      <p:nvGrpSpPr>
        <p:cNvPr id="1" name="Shape 93"/>
        <p:cNvGrpSpPr/>
        <p:nvPr/>
      </p:nvGrpSpPr>
      <p:grpSpPr>
        <a:xfrm>
          <a:off x="0" y="0"/>
          <a:ext cx="0" cy="0"/>
          <a:chOff x="0" y="0"/>
          <a:chExt cx="0" cy="0"/>
        </a:xfrm>
      </p:grpSpPr>
      <p:grpSp>
        <p:nvGrpSpPr>
          <p:cNvPr id="94" name="Google Shape;94;p3"/>
          <p:cNvGrpSpPr/>
          <p:nvPr/>
        </p:nvGrpSpPr>
        <p:grpSpPr>
          <a:xfrm>
            <a:off x="569699" y="371312"/>
            <a:ext cx="8004602" cy="4400876"/>
            <a:chOff x="706520" y="314470"/>
            <a:chExt cx="8004602" cy="4400876"/>
          </a:xfrm>
        </p:grpSpPr>
        <p:grpSp>
          <p:nvGrpSpPr>
            <p:cNvPr id="95" name="Google Shape;95;p3"/>
            <p:cNvGrpSpPr/>
            <p:nvPr/>
          </p:nvGrpSpPr>
          <p:grpSpPr>
            <a:xfrm rot="-5400000">
              <a:off x="694528" y="3108060"/>
              <a:ext cx="532296" cy="508314"/>
              <a:chOff x="10034887" y="2088130"/>
              <a:chExt cx="806877" cy="770640"/>
            </a:xfrm>
          </p:grpSpPr>
          <p:sp>
            <p:nvSpPr>
              <p:cNvPr id="96" name="Google Shape;96;p3"/>
              <p:cNvSpPr/>
              <p:nvPr/>
            </p:nvSpPr>
            <p:spPr>
              <a:xfrm>
                <a:off x="10156029" y="2158445"/>
                <a:ext cx="685735" cy="700325"/>
              </a:xfrm>
              <a:custGeom>
                <a:avLst/>
                <a:gdLst/>
                <a:ahLst/>
                <a:cxnLst/>
                <a:rect l="l" t="t" r="r" b="b"/>
                <a:pathLst>
                  <a:path w="4595" h="4693" extrusionOk="0">
                    <a:moveTo>
                      <a:pt x="4265" y="1"/>
                    </a:moveTo>
                    <a:lnTo>
                      <a:pt x="0" y="641"/>
                    </a:lnTo>
                    <a:lnTo>
                      <a:pt x="776" y="4692"/>
                    </a:lnTo>
                    <a:cubicBezTo>
                      <a:pt x="3025" y="4363"/>
                      <a:pt x="4595" y="2269"/>
                      <a:pt x="4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0034887" y="2088130"/>
                <a:ext cx="685735" cy="700175"/>
              </a:xfrm>
              <a:custGeom>
                <a:avLst/>
                <a:gdLst/>
                <a:ahLst/>
                <a:cxnLst/>
                <a:rect l="l" t="t" r="r" b="b"/>
                <a:pathLst>
                  <a:path w="4595" h="4692" fill="none" extrusionOk="0">
                    <a:moveTo>
                      <a:pt x="776" y="4692"/>
                    </a:moveTo>
                    <a:cubicBezTo>
                      <a:pt x="3044" y="4362"/>
                      <a:pt x="4595" y="2249"/>
                      <a:pt x="4285" y="0"/>
                    </a:cubicBezTo>
                    <a:lnTo>
                      <a:pt x="0" y="62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98;p3"/>
            <p:cNvGrpSpPr/>
            <p:nvPr/>
          </p:nvGrpSpPr>
          <p:grpSpPr>
            <a:xfrm>
              <a:off x="8172844" y="314470"/>
              <a:ext cx="538278" cy="615502"/>
              <a:chOff x="9388664" y="1315565"/>
              <a:chExt cx="706031" cy="807321"/>
            </a:xfrm>
          </p:grpSpPr>
          <p:sp>
            <p:nvSpPr>
              <p:cNvPr id="99" name="Google Shape;99;p3"/>
              <p:cNvSpPr/>
              <p:nvPr/>
            </p:nvSpPr>
            <p:spPr>
              <a:xfrm>
                <a:off x="9469698" y="1497922"/>
                <a:ext cx="624996" cy="624965"/>
              </a:xfrm>
              <a:custGeom>
                <a:avLst/>
                <a:gdLst/>
                <a:ahLst/>
                <a:cxnLst/>
                <a:rect l="l" t="t" r="r" b="b"/>
                <a:pathLst>
                  <a:path w="4188" h="4188" extrusionOk="0">
                    <a:moveTo>
                      <a:pt x="2094" y="0"/>
                    </a:moveTo>
                    <a:cubicBezTo>
                      <a:pt x="950" y="0"/>
                      <a:pt x="0" y="931"/>
                      <a:pt x="0" y="2094"/>
                    </a:cubicBezTo>
                    <a:cubicBezTo>
                      <a:pt x="0" y="3238"/>
                      <a:pt x="950" y="4188"/>
                      <a:pt x="2094" y="4188"/>
                    </a:cubicBezTo>
                    <a:cubicBezTo>
                      <a:pt x="3257" y="4188"/>
                      <a:pt x="4188" y="3238"/>
                      <a:pt x="4188" y="2094"/>
                    </a:cubicBezTo>
                    <a:cubicBezTo>
                      <a:pt x="4188" y="931"/>
                      <a:pt x="3257" y="0"/>
                      <a:pt x="2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9388664" y="1344515"/>
                <a:ext cx="624996" cy="627949"/>
              </a:xfrm>
              <a:custGeom>
                <a:avLst/>
                <a:gdLst/>
                <a:ahLst/>
                <a:cxnLst/>
                <a:rect l="l" t="t" r="r" b="b"/>
                <a:pathLst>
                  <a:path w="4188" h="4208" fill="none" extrusionOk="0">
                    <a:moveTo>
                      <a:pt x="4188" y="2094"/>
                    </a:moveTo>
                    <a:cubicBezTo>
                      <a:pt x="4188" y="3258"/>
                      <a:pt x="3257" y="4208"/>
                      <a:pt x="2094" y="4208"/>
                    </a:cubicBezTo>
                    <a:cubicBezTo>
                      <a:pt x="931" y="4208"/>
                      <a:pt x="1" y="3258"/>
                      <a:pt x="1" y="2094"/>
                    </a:cubicBezTo>
                    <a:cubicBezTo>
                      <a:pt x="1" y="931"/>
                      <a:pt x="931" y="1"/>
                      <a:pt x="2094" y="1"/>
                    </a:cubicBezTo>
                    <a:cubicBezTo>
                      <a:pt x="3257" y="1"/>
                      <a:pt x="4188" y="931"/>
                      <a:pt x="4188" y="2094"/>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9446567" y="1315565"/>
                <a:ext cx="538291" cy="682865"/>
              </a:xfrm>
              <a:custGeom>
                <a:avLst/>
                <a:gdLst/>
                <a:ahLst/>
                <a:cxnLst/>
                <a:rect l="l" t="t" r="r" b="b"/>
                <a:pathLst>
                  <a:path w="3607" h="4576" fill="none" extrusionOk="0">
                    <a:moveTo>
                      <a:pt x="2928" y="3510"/>
                    </a:moveTo>
                    <a:cubicBezTo>
                      <a:pt x="1842" y="4576"/>
                      <a:pt x="0" y="3820"/>
                      <a:pt x="0" y="2288"/>
                    </a:cubicBezTo>
                    <a:cubicBezTo>
                      <a:pt x="0" y="776"/>
                      <a:pt x="1842" y="1"/>
                      <a:pt x="2928" y="1087"/>
                    </a:cubicBezTo>
                    <a:cubicBezTo>
                      <a:pt x="3606" y="1746"/>
                      <a:pt x="3606" y="2831"/>
                      <a:pt x="2928" y="351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9518796" y="1416891"/>
                <a:ext cx="379206" cy="483199"/>
              </a:xfrm>
              <a:custGeom>
                <a:avLst/>
                <a:gdLst/>
                <a:ahLst/>
                <a:cxnLst/>
                <a:rect l="l" t="t" r="r" b="b"/>
                <a:pathLst>
                  <a:path w="2541" h="3238" fill="none" extrusionOk="0">
                    <a:moveTo>
                      <a:pt x="2075" y="2462"/>
                    </a:moveTo>
                    <a:cubicBezTo>
                      <a:pt x="1319" y="3238"/>
                      <a:pt x="1" y="2695"/>
                      <a:pt x="1" y="1629"/>
                    </a:cubicBezTo>
                    <a:cubicBezTo>
                      <a:pt x="1" y="543"/>
                      <a:pt x="1319" y="0"/>
                      <a:pt x="2075" y="776"/>
                    </a:cubicBezTo>
                    <a:cubicBezTo>
                      <a:pt x="2540" y="1241"/>
                      <a:pt x="2540" y="1997"/>
                      <a:pt x="2075" y="246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9585355" y="1503742"/>
                <a:ext cx="243253" cy="309647"/>
              </a:xfrm>
              <a:custGeom>
                <a:avLst/>
                <a:gdLst/>
                <a:ahLst/>
                <a:cxnLst/>
                <a:rect l="l" t="t" r="r" b="b"/>
                <a:pathLst>
                  <a:path w="1630" h="2075" fill="none" extrusionOk="0">
                    <a:moveTo>
                      <a:pt x="1319" y="1590"/>
                    </a:moveTo>
                    <a:cubicBezTo>
                      <a:pt x="834" y="2074"/>
                      <a:pt x="1" y="1725"/>
                      <a:pt x="1" y="1027"/>
                    </a:cubicBezTo>
                    <a:cubicBezTo>
                      <a:pt x="1" y="349"/>
                      <a:pt x="834" y="0"/>
                      <a:pt x="1319" y="485"/>
                    </a:cubicBezTo>
                    <a:cubicBezTo>
                      <a:pt x="1629" y="795"/>
                      <a:pt x="1629" y="1279"/>
                      <a:pt x="1319" y="159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3"/>
            <p:cNvGrpSpPr/>
            <p:nvPr/>
          </p:nvGrpSpPr>
          <p:grpSpPr>
            <a:xfrm rot="-8100000">
              <a:off x="7483690" y="1373704"/>
              <a:ext cx="368364" cy="392826"/>
              <a:chOff x="9591228" y="2861012"/>
              <a:chExt cx="538278" cy="573905"/>
            </a:xfrm>
          </p:grpSpPr>
          <p:sp>
            <p:nvSpPr>
              <p:cNvPr id="105" name="Google Shape;105;p3"/>
              <p:cNvSpPr/>
              <p:nvPr/>
            </p:nvSpPr>
            <p:spPr>
              <a:xfrm>
                <a:off x="9632438" y="2861012"/>
                <a:ext cx="497069" cy="521796"/>
              </a:xfrm>
              <a:custGeom>
                <a:avLst/>
                <a:gdLst/>
                <a:ahLst/>
                <a:cxnLst/>
                <a:rect l="l" t="t" r="r" b="b"/>
                <a:pathLst>
                  <a:path w="3510" h="3685" extrusionOk="0">
                    <a:moveTo>
                      <a:pt x="621" y="1"/>
                    </a:moveTo>
                    <a:lnTo>
                      <a:pt x="0" y="3684"/>
                    </a:lnTo>
                    <a:lnTo>
                      <a:pt x="3509" y="2366"/>
                    </a:lnTo>
                    <a:lnTo>
                      <a:pt x="6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9591228" y="2910431"/>
                <a:ext cx="497069" cy="524486"/>
              </a:xfrm>
              <a:custGeom>
                <a:avLst/>
                <a:gdLst/>
                <a:ahLst/>
                <a:cxnLst/>
                <a:rect l="l" t="t" r="r" b="b"/>
                <a:pathLst>
                  <a:path w="3510" h="3704" fill="none" extrusionOk="0">
                    <a:moveTo>
                      <a:pt x="3509" y="2385"/>
                    </a:moveTo>
                    <a:lnTo>
                      <a:pt x="621" y="1"/>
                    </a:lnTo>
                    <a:lnTo>
                      <a:pt x="1" y="3704"/>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 name="Google Shape;107;p3"/>
            <p:cNvGrpSpPr/>
            <p:nvPr/>
          </p:nvGrpSpPr>
          <p:grpSpPr>
            <a:xfrm>
              <a:off x="1391294" y="4347905"/>
              <a:ext cx="395254" cy="367441"/>
              <a:chOff x="3716649" y="2634335"/>
              <a:chExt cx="295142" cy="274353"/>
            </a:xfrm>
          </p:grpSpPr>
          <p:sp>
            <p:nvSpPr>
              <p:cNvPr id="108" name="Google Shape;108;p3"/>
              <p:cNvSpPr/>
              <p:nvPr/>
            </p:nvSpPr>
            <p:spPr>
              <a:xfrm>
                <a:off x="3716649" y="2648619"/>
                <a:ext cx="261343" cy="260068"/>
              </a:xfrm>
              <a:custGeom>
                <a:avLst/>
                <a:gdLst/>
                <a:ahLst/>
                <a:cxnLst/>
                <a:rect l="l" t="t" r="r" b="b"/>
                <a:pathLst>
                  <a:path w="3897" h="3878" extrusionOk="0">
                    <a:moveTo>
                      <a:pt x="2191" y="0"/>
                    </a:moveTo>
                    <a:lnTo>
                      <a:pt x="1279" y="97"/>
                    </a:lnTo>
                    <a:lnTo>
                      <a:pt x="1435" y="1532"/>
                    </a:lnTo>
                    <a:lnTo>
                      <a:pt x="0" y="1706"/>
                    </a:lnTo>
                    <a:lnTo>
                      <a:pt x="97" y="2618"/>
                    </a:lnTo>
                    <a:lnTo>
                      <a:pt x="1551" y="2443"/>
                    </a:lnTo>
                    <a:lnTo>
                      <a:pt x="1706" y="3878"/>
                    </a:lnTo>
                    <a:lnTo>
                      <a:pt x="2617" y="3781"/>
                    </a:lnTo>
                    <a:lnTo>
                      <a:pt x="2462" y="2346"/>
                    </a:lnTo>
                    <a:lnTo>
                      <a:pt x="3897" y="2172"/>
                    </a:lnTo>
                    <a:lnTo>
                      <a:pt x="3800" y="1260"/>
                    </a:lnTo>
                    <a:lnTo>
                      <a:pt x="2346" y="1435"/>
                    </a:lnTo>
                    <a:lnTo>
                      <a:pt x="2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3750448" y="2634335"/>
                <a:ext cx="261343" cy="261343"/>
              </a:xfrm>
              <a:custGeom>
                <a:avLst/>
                <a:gdLst/>
                <a:ahLst/>
                <a:cxnLst/>
                <a:rect l="l" t="t" r="r" b="b"/>
                <a:pathLst>
                  <a:path w="3897" h="3897" fill="none" extrusionOk="0">
                    <a:moveTo>
                      <a:pt x="3800" y="1280"/>
                    </a:moveTo>
                    <a:lnTo>
                      <a:pt x="2365" y="1435"/>
                    </a:lnTo>
                    <a:lnTo>
                      <a:pt x="2191" y="0"/>
                    </a:lnTo>
                    <a:lnTo>
                      <a:pt x="1280" y="97"/>
                    </a:lnTo>
                    <a:lnTo>
                      <a:pt x="1454" y="1551"/>
                    </a:lnTo>
                    <a:lnTo>
                      <a:pt x="0" y="1706"/>
                    </a:lnTo>
                    <a:lnTo>
                      <a:pt x="116" y="2617"/>
                    </a:lnTo>
                    <a:lnTo>
                      <a:pt x="1551" y="2462"/>
                    </a:lnTo>
                    <a:lnTo>
                      <a:pt x="1706" y="3897"/>
                    </a:lnTo>
                    <a:lnTo>
                      <a:pt x="2617" y="3800"/>
                    </a:lnTo>
                    <a:lnTo>
                      <a:pt x="2462" y="2346"/>
                    </a:lnTo>
                    <a:lnTo>
                      <a:pt x="3897" y="2191"/>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 name="Google Shape;110;p3"/>
          <p:cNvGrpSpPr/>
          <p:nvPr/>
        </p:nvGrpSpPr>
        <p:grpSpPr>
          <a:xfrm>
            <a:off x="-2951959" y="-4529756"/>
            <a:ext cx="17125487" cy="14141736"/>
            <a:chOff x="-2951959" y="-4529756"/>
            <a:chExt cx="17125487" cy="14141736"/>
          </a:xfrm>
        </p:grpSpPr>
        <p:grpSp>
          <p:nvGrpSpPr>
            <p:cNvPr id="111" name="Google Shape;111;p3"/>
            <p:cNvGrpSpPr/>
            <p:nvPr/>
          </p:nvGrpSpPr>
          <p:grpSpPr>
            <a:xfrm rot="4193815">
              <a:off x="-2264535" y="-3625305"/>
              <a:ext cx="5765294" cy="5493222"/>
              <a:chOff x="5584775" y="1922600"/>
              <a:chExt cx="996475" cy="949450"/>
            </a:xfrm>
          </p:grpSpPr>
          <p:sp>
            <p:nvSpPr>
              <p:cNvPr id="112" name="Google Shape;112;p3"/>
              <p:cNvSpPr/>
              <p:nvPr/>
            </p:nvSpPr>
            <p:spPr>
              <a:xfrm>
                <a:off x="5584775" y="1922600"/>
                <a:ext cx="996475" cy="949450"/>
              </a:xfrm>
              <a:custGeom>
                <a:avLst/>
                <a:gdLst/>
                <a:ahLst/>
                <a:cxnLst/>
                <a:rect l="l" t="t" r="r" b="b"/>
                <a:pathLst>
                  <a:path w="39859" h="37978" fill="none" extrusionOk="0">
                    <a:moveTo>
                      <a:pt x="5467" y="16149"/>
                    </a:moveTo>
                    <a:cubicBezTo>
                      <a:pt x="5312" y="16226"/>
                      <a:pt x="5138" y="16304"/>
                      <a:pt x="4983" y="16401"/>
                    </a:cubicBezTo>
                    <a:cubicBezTo>
                      <a:pt x="3122" y="17447"/>
                      <a:pt x="1493" y="19018"/>
                      <a:pt x="757" y="21034"/>
                    </a:cubicBezTo>
                    <a:cubicBezTo>
                      <a:pt x="1" y="23147"/>
                      <a:pt x="408" y="25764"/>
                      <a:pt x="2114" y="27218"/>
                    </a:cubicBezTo>
                    <a:cubicBezTo>
                      <a:pt x="4770" y="29525"/>
                      <a:pt x="9325" y="28362"/>
                      <a:pt x="11845" y="30824"/>
                    </a:cubicBezTo>
                    <a:cubicBezTo>
                      <a:pt x="13474" y="32413"/>
                      <a:pt x="13707" y="35050"/>
                      <a:pt x="15393" y="36581"/>
                    </a:cubicBezTo>
                    <a:cubicBezTo>
                      <a:pt x="16634" y="37686"/>
                      <a:pt x="18456" y="37977"/>
                      <a:pt x="20085" y="37589"/>
                    </a:cubicBezTo>
                    <a:cubicBezTo>
                      <a:pt x="21694" y="37182"/>
                      <a:pt x="23089" y="36174"/>
                      <a:pt x="24233" y="34953"/>
                    </a:cubicBezTo>
                    <a:cubicBezTo>
                      <a:pt x="25144" y="33984"/>
                      <a:pt x="25920" y="32859"/>
                      <a:pt x="27025" y="32123"/>
                    </a:cubicBezTo>
                    <a:cubicBezTo>
                      <a:pt x="28886" y="30882"/>
                      <a:pt x="31309" y="30979"/>
                      <a:pt x="33538" y="30824"/>
                    </a:cubicBezTo>
                    <a:cubicBezTo>
                      <a:pt x="35787" y="30669"/>
                      <a:pt x="38327" y="30009"/>
                      <a:pt x="39335" y="28013"/>
                    </a:cubicBezTo>
                    <a:cubicBezTo>
                      <a:pt x="39820" y="27043"/>
                      <a:pt x="39858" y="25919"/>
                      <a:pt x="39839" y="24833"/>
                    </a:cubicBezTo>
                    <a:cubicBezTo>
                      <a:pt x="39761" y="21712"/>
                      <a:pt x="38870" y="18165"/>
                      <a:pt x="36078" y="16730"/>
                    </a:cubicBezTo>
                    <a:cubicBezTo>
                      <a:pt x="34740" y="16052"/>
                      <a:pt x="33170" y="15974"/>
                      <a:pt x="31871" y="15257"/>
                    </a:cubicBezTo>
                    <a:cubicBezTo>
                      <a:pt x="30165" y="14326"/>
                      <a:pt x="29177" y="12485"/>
                      <a:pt x="28537" y="10662"/>
                    </a:cubicBezTo>
                    <a:cubicBezTo>
                      <a:pt x="27878" y="8840"/>
                      <a:pt x="27451" y="6901"/>
                      <a:pt x="26424" y="5254"/>
                    </a:cubicBezTo>
                    <a:cubicBezTo>
                      <a:pt x="23186" y="116"/>
                      <a:pt x="15761" y="0"/>
                      <a:pt x="12369" y="5002"/>
                    </a:cubicBezTo>
                    <a:cubicBezTo>
                      <a:pt x="11089" y="6901"/>
                      <a:pt x="10624" y="9208"/>
                      <a:pt x="9849" y="11360"/>
                    </a:cubicBezTo>
                    <a:cubicBezTo>
                      <a:pt x="9093" y="13435"/>
                      <a:pt x="7542" y="15373"/>
                      <a:pt x="5467" y="1614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5599325" y="1935675"/>
                <a:ext cx="968825" cy="923775"/>
              </a:xfrm>
              <a:custGeom>
                <a:avLst/>
                <a:gdLst/>
                <a:ahLst/>
                <a:cxnLst/>
                <a:rect l="l" t="t" r="r" b="b"/>
                <a:pathLst>
                  <a:path w="38753" h="36951" fill="none" extrusionOk="0">
                    <a:moveTo>
                      <a:pt x="9616" y="11031"/>
                    </a:moveTo>
                    <a:cubicBezTo>
                      <a:pt x="8898" y="13067"/>
                      <a:pt x="7367" y="14947"/>
                      <a:pt x="5351" y="15703"/>
                    </a:cubicBezTo>
                    <a:cubicBezTo>
                      <a:pt x="5176" y="15761"/>
                      <a:pt x="5021" y="15839"/>
                      <a:pt x="4866" y="15936"/>
                    </a:cubicBezTo>
                    <a:cubicBezTo>
                      <a:pt x="3044" y="16944"/>
                      <a:pt x="1474" y="18475"/>
                      <a:pt x="737" y="20433"/>
                    </a:cubicBezTo>
                    <a:cubicBezTo>
                      <a:pt x="0" y="22488"/>
                      <a:pt x="388" y="25028"/>
                      <a:pt x="2055" y="26462"/>
                    </a:cubicBezTo>
                    <a:cubicBezTo>
                      <a:pt x="4633" y="28692"/>
                      <a:pt x="9073" y="27567"/>
                      <a:pt x="11496" y="29971"/>
                    </a:cubicBezTo>
                    <a:cubicBezTo>
                      <a:pt x="13066" y="31503"/>
                      <a:pt x="13318" y="34081"/>
                      <a:pt x="14947" y="35554"/>
                    </a:cubicBezTo>
                    <a:cubicBezTo>
                      <a:pt x="16129" y="36659"/>
                      <a:pt x="17932" y="36950"/>
                      <a:pt x="19503" y="36562"/>
                    </a:cubicBezTo>
                    <a:cubicBezTo>
                      <a:pt x="21073" y="36155"/>
                      <a:pt x="22430" y="35186"/>
                      <a:pt x="23535" y="34003"/>
                    </a:cubicBezTo>
                    <a:cubicBezTo>
                      <a:pt x="24427" y="33053"/>
                      <a:pt x="25183" y="31968"/>
                      <a:pt x="26249" y="31251"/>
                    </a:cubicBezTo>
                    <a:cubicBezTo>
                      <a:pt x="28071" y="30049"/>
                      <a:pt x="30436" y="30146"/>
                      <a:pt x="32608" y="29991"/>
                    </a:cubicBezTo>
                    <a:cubicBezTo>
                      <a:pt x="34798" y="29855"/>
                      <a:pt x="37241" y="29215"/>
                      <a:pt x="38229" y="27257"/>
                    </a:cubicBezTo>
                    <a:cubicBezTo>
                      <a:pt x="38714" y="26327"/>
                      <a:pt x="38753" y="25222"/>
                      <a:pt x="38714" y="24175"/>
                    </a:cubicBezTo>
                    <a:cubicBezTo>
                      <a:pt x="38656" y="21131"/>
                      <a:pt x="37784" y="17700"/>
                      <a:pt x="35089" y="16304"/>
                    </a:cubicBezTo>
                    <a:cubicBezTo>
                      <a:pt x="33790" y="15645"/>
                      <a:pt x="32278" y="15548"/>
                      <a:pt x="30998" y="14869"/>
                    </a:cubicBezTo>
                    <a:cubicBezTo>
                      <a:pt x="29351" y="13958"/>
                      <a:pt x="28401" y="12155"/>
                      <a:pt x="27761" y="10372"/>
                    </a:cubicBezTo>
                    <a:cubicBezTo>
                      <a:pt x="27141" y="8588"/>
                      <a:pt x="26714" y="6708"/>
                      <a:pt x="25706" y="5118"/>
                    </a:cubicBezTo>
                    <a:cubicBezTo>
                      <a:pt x="22566" y="136"/>
                      <a:pt x="15354" y="0"/>
                      <a:pt x="12058" y="4866"/>
                    </a:cubicBezTo>
                    <a:cubicBezTo>
                      <a:pt x="10818" y="6708"/>
                      <a:pt x="10372" y="8957"/>
                      <a:pt x="9616" y="1103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5614350" y="1948750"/>
                <a:ext cx="941700" cy="897600"/>
              </a:xfrm>
              <a:custGeom>
                <a:avLst/>
                <a:gdLst/>
                <a:ahLst/>
                <a:cxnLst/>
                <a:rect l="l" t="t" r="r" b="b"/>
                <a:pathLst>
                  <a:path w="37668" h="35904" fill="none" extrusionOk="0">
                    <a:moveTo>
                      <a:pt x="9364" y="10721"/>
                    </a:moveTo>
                    <a:cubicBezTo>
                      <a:pt x="8627" y="12699"/>
                      <a:pt x="7154" y="14521"/>
                      <a:pt x="5196" y="15258"/>
                    </a:cubicBezTo>
                    <a:cubicBezTo>
                      <a:pt x="5041" y="15316"/>
                      <a:pt x="4885" y="15374"/>
                      <a:pt x="4750" y="15471"/>
                    </a:cubicBezTo>
                    <a:cubicBezTo>
                      <a:pt x="2986" y="16460"/>
                      <a:pt x="1435" y="17952"/>
                      <a:pt x="737" y="19833"/>
                    </a:cubicBezTo>
                    <a:cubicBezTo>
                      <a:pt x="0" y="21829"/>
                      <a:pt x="388" y="24291"/>
                      <a:pt x="1997" y="25687"/>
                    </a:cubicBezTo>
                    <a:cubicBezTo>
                      <a:pt x="4498" y="27878"/>
                      <a:pt x="8801" y="26792"/>
                      <a:pt x="11186" y="29119"/>
                    </a:cubicBezTo>
                    <a:cubicBezTo>
                      <a:pt x="12717" y="30611"/>
                      <a:pt x="12931" y="33112"/>
                      <a:pt x="14520" y="34547"/>
                    </a:cubicBezTo>
                    <a:cubicBezTo>
                      <a:pt x="15683" y="35613"/>
                      <a:pt x="17409" y="35904"/>
                      <a:pt x="18940" y="35516"/>
                    </a:cubicBezTo>
                    <a:cubicBezTo>
                      <a:pt x="20472" y="35148"/>
                      <a:pt x="21809" y="34198"/>
                      <a:pt x="22876" y="33054"/>
                    </a:cubicBezTo>
                    <a:cubicBezTo>
                      <a:pt x="23729" y="32123"/>
                      <a:pt x="24465" y="31077"/>
                      <a:pt x="25512" y="30379"/>
                    </a:cubicBezTo>
                    <a:cubicBezTo>
                      <a:pt x="27296" y="29215"/>
                      <a:pt x="29583" y="29312"/>
                      <a:pt x="31696" y="29177"/>
                    </a:cubicBezTo>
                    <a:cubicBezTo>
                      <a:pt x="33809" y="29041"/>
                      <a:pt x="36194" y="28401"/>
                      <a:pt x="37163" y="26521"/>
                    </a:cubicBezTo>
                    <a:cubicBezTo>
                      <a:pt x="37628" y="25610"/>
                      <a:pt x="37667" y="24543"/>
                      <a:pt x="37648" y="23535"/>
                    </a:cubicBezTo>
                    <a:cubicBezTo>
                      <a:pt x="37590" y="20569"/>
                      <a:pt x="36737" y="17235"/>
                      <a:pt x="34120" y="15859"/>
                    </a:cubicBezTo>
                    <a:cubicBezTo>
                      <a:pt x="32859" y="15219"/>
                      <a:pt x="31386" y="15141"/>
                      <a:pt x="30145" y="14463"/>
                    </a:cubicBezTo>
                    <a:cubicBezTo>
                      <a:pt x="28536" y="13571"/>
                      <a:pt x="27625" y="11826"/>
                      <a:pt x="27005" y="10101"/>
                    </a:cubicBezTo>
                    <a:cubicBezTo>
                      <a:pt x="26385" y="8376"/>
                      <a:pt x="25977" y="6534"/>
                      <a:pt x="25008" y="4983"/>
                    </a:cubicBezTo>
                    <a:cubicBezTo>
                      <a:pt x="21984" y="137"/>
                      <a:pt x="14966" y="1"/>
                      <a:pt x="11748" y="4731"/>
                    </a:cubicBezTo>
                    <a:cubicBezTo>
                      <a:pt x="10527" y="6534"/>
                      <a:pt x="10100" y="8705"/>
                      <a:pt x="9364" y="1072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5629375" y="1961850"/>
                <a:ext cx="913575" cy="871425"/>
              </a:xfrm>
              <a:custGeom>
                <a:avLst/>
                <a:gdLst/>
                <a:ahLst/>
                <a:cxnLst/>
                <a:rect l="l" t="t" r="r" b="b"/>
                <a:pathLst>
                  <a:path w="36543" h="34857" fill="none" extrusionOk="0">
                    <a:moveTo>
                      <a:pt x="9092" y="10411"/>
                    </a:moveTo>
                    <a:cubicBezTo>
                      <a:pt x="8394" y="12310"/>
                      <a:pt x="6960" y="14075"/>
                      <a:pt x="5060" y="14792"/>
                    </a:cubicBezTo>
                    <a:cubicBezTo>
                      <a:pt x="4905" y="14850"/>
                      <a:pt x="4750" y="14927"/>
                      <a:pt x="4614" y="15005"/>
                    </a:cubicBezTo>
                    <a:cubicBezTo>
                      <a:pt x="2889" y="15974"/>
                      <a:pt x="1396" y="17409"/>
                      <a:pt x="717" y="19251"/>
                    </a:cubicBezTo>
                    <a:cubicBezTo>
                      <a:pt x="0" y="21189"/>
                      <a:pt x="368" y="23574"/>
                      <a:pt x="1919" y="24931"/>
                    </a:cubicBezTo>
                    <a:cubicBezTo>
                      <a:pt x="4343" y="27044"/>
                      <a:pt x="8549" y="26016"/>
                      <a:pt x="10837" y="28265"/>
                    </a:cubicBezTo>
                    <a:cubicBezTo>
                      <a:pt x="12330" y="29719"/>
                      <a:pt x="12543" y="32142"/>
                      <a:pt x="14074" y="33557"/>
                    </a:cubicBezTo>
                    <a:cubicBezTo>
                      <a:pt x="15199" y="34585"/>
                      <a:pt x="16885" y="34856"/>
                      <a:pt x="18359" y="34507"/>
                    </a:cubicBezTo>
                    <a:cubicBezTo>
                      <a:pt x="19851" y="34139"/>
                      <a:pt x="21150" y="33208"/>
                      <a:pt x="22178" y="32103"/>
                    </a:cubicBezTo>
                    <a:cubicBezTo>
                      <a:pt x="23031" y="31231"/>
                      <a:pt x="23748" y="30204"/>
                      <a:pt x="24756" y="29525"/>
                    </a:cubicBezTo>
                    <a:cubicBezTo>
                      <a:pt x="26481" y="28401"/>
                      <a:pt x="28691" y="28498"/>
                      <a:pt x="30746" y="28362"/>
                    </a:cubicBezTo>
                    <a:cubicBezTo>
                      <a:pt x="32801" y="28226"/>
                      <a:pt x="35128" y="27625"/>
                      <a:pt x="36058" y="25784"/>
                    </a:cubicBezTo>
                    <a:cubicBezTo>
                      <a:pt x="36523" y="24911"/>
                      <a:pt x="36543" y="23884"/>
                      <a:pt x="36543" y="22876"/>
                    </a:cubicBezTo>
                    <a:cubicBezTo>
                      <a:pt x="36485" y="20007"/>
                      <a:pt x="35690" y="16750"/>
                      <a:pt x="33131" y="15432"/>
                    </a:cubicBezTo>
                    <a:cubicBezTo>
                      <a:pt x="31929" y="14811"/>
                      <a:pt x="30475" y="14734"/>
                      <a:pt x="29273" y="14075"/>
                    </a:cubicBezTo>
                    <a:cubicBezTo>
                      <a:pt x="27722" y="13202"/>
                      <a:pt x="26830" y="11516"/>
                      <a:pt x="26249" y="9829"/>
                    </a:cubicBezTo>
                    <a:cubicBezTo>
                      <a:pt x="25648" y="8142"/>
                      <a:pt x="25280" y="6378"/>
                      <a:pt x="24310" y="4866"/>
                    </a:cubicBezTo>
                    <a:cubicBezTo>
                      <a:pt x="21383" y="155"/>
                      <a:pt x="14559" y="0"/>
                      <a:pt x="11438" y="4595"/>
                    </a:cubicBezTo>
                    <a:cubicBezTo>
                      <a:pt x="10255" y="6320"/>
                      <a:pt x="9829" y="8453"/>
                      <a:pt x="9092" y="1041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5644400" y="1975425"/>
                <a:ext cx="886450" cy="845250"/>
              </a:xfrm>
              <a:custGeom>
                <a:avLst/>
                <a:gdLst/>
                <a:ahLst/>
                <a:cxnLst/>
                <a:rect l="l" t="t" r="r" b="b"/>
                <a:pathLst>
                  <a:path w="35458" h="33810" fill="none" extrusionOk="0">
                    <a:moveTo>
                      <a:pt x="8840" y="10081"/>
                    </a:moveTo>
                    <a:cubicBezTo>
                      <a:pt x="8162" y="11922"/>
                      <a:pt x="6766" y="13628"/>
                      <a:pt x="4924" y="14326"/>
                    </a:cubicBezTo>
                    <a:cubicBezTo>
                      <a:pt x="4769" y="14384"/>
                      <a:pt x="4614" y="14443"/>
                      <a:pt x="4478" y="14540"/>
                    </a:cubicBezTo>
                    <a:cubicBezTo>
                      <a:pt x="2811" y="15470"/>
                      <a:pt x="1357" y="16846"/>
                      <a:pt x="698" y="18630"/>
                    </a:cubicBezTo>
                    <a:cubicBezTo>
                      <a:pt x="0" y="20510"/>
                      <a:pt x="349" y="22837"/>
                      <a:pt x="1861" y="24155"/>
                    </a:cubicBezTo>
                    <a:cubicBezTo>
                      <a:pt x="4226" y="26210"/>
                      <a:pt x="8278" y="25202"/>
                      <a:pt x="10507" y="27392"/>
                    </a:cubicBezTo>
                    <a:cubicBezTo>
                      <a:pt x="11942" y="28827"/>
                      <a:pt x="12155" y="31173"/>
                      <a:pt x="13628" y="32530"/>
                    </a:cubicBezTo>
                    <a:cubicBezTo>
                      <a:pt x="14733" y="33538"/>
                      <a:pt x="16362" y="33809"/>
                      <a:pt x="17796" y="33460"/>
                    </a:cubicBezTo>
                    <a:cubicBezTo>
                      <a:pt x="19231" y="33111"/>
                      <a:pt x="20511" y="32220"/>
                      <a:pt x="21499" y="31153"/>
                    </a:cubicBezTo>
                    <a:cubicBezTo>
                      <a:pt x="22313" y="30281"/>
                      <a:pt x="23011" y="29292"/>
                      <a:pt x="24000" y="28653"/>
                    </a:cubicBezTo>
                    <a:cubicBezTo>
                      <a:pt x="25667" y="27548"/>
                      <a:pt x="27819" y="27644"/>
                      <a:pt x="29816" y="27528"/>
                    </a:cubicBezTo>
                    <a:cubicBezTo>
                      <a:pt x="31813" y="27392"/>
                      <a:pt x="34061" y="26811"/>
                      <a:pt x="34972" y="25047"/>
                    </a:cubicBezTo>
                    <a:cubicBezTo>
                      <a:pt x="35418" y="24174"/>
                      <a:pt x="35457" y="23186"/>
                      <a:pt x="35438" y="22216"/>
                    </a:cubicBezTo>
                    <a:cubicBezTo>
                      <a:pt x="35399" y="19444"/>
                      <a:pt x="34604" y="16284"/>
                      <a:pt x="32142" y="15005"/>
                    </a:cubicBezTo>
                    <a:cubicBezTo>
                      <a:pt x="30960" y="14384"/>
                      <a:pt x="29564" y="14307"/>
                      <a:pt x="28401" y="13667"/>
                    </a:cubicBezTo>
                    <a:cubicBezTo>
                      <a:pt x="26908" y="12834"/>
                      <a:pt x="26036" y="11186"/>
                      <a:pt x="25473" y="9538"/>
                    </a:cubicBezTo>
                    <a:cubicBezTo>
                      <a:pt x="24892" y="7910"/>
                      <a:pt x="24523" y="6184"/>
                      <a:pt x="23612" y="4730"/>
                    </a:cubicBezTo>
                    <a:cubicBezTo>
                      <a:pt x="20763" y="155"/>
                      <a:pt x="14152" y="0"/>
                      <a:pt x="11108" y="4459"/>
                    </a:cubicBezTo>
                    <a:cubicBezTo>
                      <a:pt x="9965" y="6126"/>
                      <a:pt x="9538" y="8181"/>
                      <a:pt x="8840" y="100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659425" y="1988500"/>
                <a:ext cx="858825" cy="819575"/>
              </a:xfrm>
              <a:custGeom>
                <a:avLst/>
                <a:gdLst/>
                <a:ahLst/>
                <a:cxnLst/>
                <a:rect l="l" t="t" r="r" b="b"/>
                <a:pathLst>
                  <a:path w="34353" h="32783" fill="none" extrusionOk="0">
                    <a:moveTo>
                      <a:pt x="8588" y="9771"/>
                    </a:moveTo>
                    <a:cubicBezTo>
                      <a:pt x="7910" y="11555"/>
                      <a:pt x="6553" y="13202"/>
                      <a:pt x="4769" y="13881"/>
                    </a:cubicBezTo>
                    <a:cubicBezTo>
                      <a:pt x="4633" y="13939"/>
                      <a:pt x="4478" y="13997"/>
                      <a:pt x="4343" y="14075"/>
                    </a:cubicBezTo>
                    <a:cubicBezTo>
                      <a:pt x="2734" y="14986"/>
                      <a:pt x="1318" y="16323"/>
                      <a:pt x="679" y="18049"/>
                    </a:cubicBezTo>
                    <a:cubicBezTo>
                      <a:pt x="0" y="19871"/>
                      <a:pt x="330" y="22120"/>
                      <a:pt x="1803" y="23399"/>
                    </a:cubicBezTo>
                    <a:cubicBezTo>
                      <a:pt x="4071" y="25396"/>
                      <a:pt x="8007" y="24427"/>
                      <a:pt x="10158" y="26559"/>
                    </a:cubicBezTo>
                    <a:cubicBezTo>
                      <a:pt x="11554" y="27936"/>
                      <a:pt x="11748" y="30223"/>
                      <a:pt x="13183" y="31541"/>
                    </a:cubicBezTo>
                    <a:cubicBezTo>
                      <a:pt x="14249" y="32511"/>
                      <a:pt x="15819" y="32782"/>
                      <a:pt x="17215" y="32453"/>
                    </a:cubicBezTo>
                    <a:cubicBezTo>
                      <a:pt x="18611" y="32123"/>
                      <a:pt x="19832" y="31231"/>
                      <a:pt x="20821" y="30204"/>
                    </a:cubicBezTo>
                    <a:cubicBezTo>
                      <a:pt x="21615" y="29370"/>
                      <a:pt x="22294" y="28420"/>
                      <a:pt x="23244" y="27781"/>
                    </a:cubicBezTo>
                    <a:cubicBezTo>
                      <a:pt x="24872" y="26734"/>
                      <a:pt x="26947" y="26811"/>
                      <a:pt x="28885" y="26695"/>
                    </a:cubicBezTo>
                    <a:cubicBezTo>
                      <a:pt x="30804" y="26579"/>
                      <a:pt x="32995" y="26036"/>
                      <a:pt x="33887" y="24310"/>
                    </a:cubicBezTo>
                    <a:cubicBezTo>
                      <a:pt x="34313" y="23477"/>
                      <a:pt x="34352" y="22508"/>
                      <a:pt x="34333" y="21577"/>
                    </a:cubicBezTo>
                    <a:cubicBezTo>
                      <a:pt x="34294" y="18882"/>
                      <a:pt x="33538" y="15819"/>
                      <a:pt x="31153" y="14579"/>
                    </a:cubicBezTo>
                    <a:cubicBezTo>
                      <a:pt x="30010" y="13978"/>
                      <a:pt x="28653" y="13900"/>
                      <a:pt x="27528" y="13280"/>
                    </a:cubicBezTo>
                    <a:cubicBezTo>
                      <a:pt x="26074" y="12466"/>
                      <a:pt x="25241" y="10857"/>
                      <a:pt x="24678" y="9286"/>
                    </a:cubicBezTo>
                    <a:cubicBezTo>
                      <a:pt x="24136" y="7716"/>
                      <a:pt x="23787" y="6030"/>
                      <a:pt x="22895" y="4614"/>
                    </a:cubicBezTo>
                    <a:cubicBezTo>
                      <a:pt x="20142" y="156"/>
                      <a:pt x="13745" y="1"/>
                      <a:pt x="10779" y="4324"/>
                    </a:cubicBezTo>
                    <a:cubicBezTo>
                      <a:pt x="9674" y="5933"/>
                      <a:pt x="9267" y="7929"/>
                      <a:pt x="8588" y="977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5674450" y="2002075"/>
                <a:ext cx="831200" cy="792900"/>
              </a:xfrm>
              <a:custGeom>
                <a:avLst/>
                <a:gdLst/>
                <a:ahLst/>
                <a:cxnLst/>
                <a:rect l="l" t="t" r="r" b="b"/>
                <a:pathLst>
                  <a:path w="33248" h="31716" fill="none" extrusionOk="0">
                    <a:moveTo>
                      <a:pt x="8317" y="9441"/>
                    </a:moveTo>
                    <a:cubicBezTo>
                      <a:pt x="7677" y="11167"/>
                      <a:pt x="6359" y="12756"/>
                      <a:pt x="4633" y="13396"/>
                    </a:cubicBezTo>
                    <a:cubicBezTo>
                      <a:pt x="4478" y="13454"/>
                      <a:pt x="4343" y="13512"/>
                      <a:pt x="4226" y="13590"/>
                    </a:cubicBezTo>
                    <a:cubicBezTo>
                      <a:pt x="2656" y="14462"/>
                      <a:pt x="1280" y="15761"/>
                      <a:pt x="659" y="17428"/>
                    </a:cubicBezTo>
                    <a:cubicBezTo>
                      <a:pt x="0" y="19192"/>
                      <a:pt x="330" y="21383"/>
                      <a:pt x="1725" y="22604"/>
                    </a:cubicBezTo>
                    <a:cubicBezTo>
                      <a:pt x="3935" y="24543"/>
                      <a:pt x="7754" y="23612"/>
                      <a:pt x="9829" y="25687"/>
                    </a:cubicBezTo>
                    <a:cubicBezTo>
                      <a:pt x="11166" y="27024"/>
                      <a:pt x="11360" y="29234"/>
                      <a:pt x="12737" y="30514"/>
                    </a:cubicBezTo>
                    <a:cubicBezTo>
                      <a:pt x="13764" y="31444"/>
                      <a:pt x="15296" y="31716"/>
                      <a:pt x="16653" y="31386"/>
                    </a:cubicBezTo>
                    <a:cubicBezTo>
                      <a:pt x="17990" y="31057"/>
                      <a:pt x="19173" y="30242"/>
                      <a:pt x="20142" y="29234"/>
                    </a:cubicBezTo>
                    <a:cubicBezTo>
                      <a:pt x="20898" y="28420"/>
                      <a:pt x="21557" y="27490"/>
                      <a:pt x="22488" y="26889"/>
                    </a:cubicBezTo>
                    <a:cubicBezTo>
                      <a:pt x="24058" y="25861"/>
                      <a:pt x="26074" y="25958"/>
                      <a:pt x="27955" y="25861"/>
                    </a:cubicBezTo>
                    <a:cubicBezTo>
                      <a:pt x="29816" y="25745"/>
                      <a:pt x="31929" y="25202"/>
                      <a:pt x="32782" y="23535"/>
                    </a:cubicBezTo>
                    <a:cubicBezTo>
                      <a:pt x="33208" y="22740"/>
                      <a:pt x="33247" y="21810"/>
                      <a:pt x="33228" y="20898"/>
                    </a:cubicBezTo>
                    <a:cubicBezTo>
                      <a:pt x="33189" y="18301"/>
                      <a:pt x="32472" y="15335"/>
                      <a:pt x="30165" y="14113"/>
                    </a:cubicBezTo>
                    <a:cubicBezTo>
                      <a:pt x="29060" y="13551"/>
                      <a:pt x="27741" y="13454"/>
                      <a:pt x="26656" y="12853"/>
                    </a:cubicBezTo>
                    <a:cubicBezTo>
                      <a:pt x="25241" y="12058"/>
                      <a:pt x="24446" y="10508"/>
                      <a:pt x="23922" y="8976"/>
                    </a:cubicBezTo>
                    <a:cubicBezTo>
                      <a:pt x="23380" y="7445"/>
                      <a:pt x="23031" y="5836"/>
                      <a:pt x="22197" y="4440"/>
                    </a:cubicBezTo>
                    <a:cubicBezTo>
                      <a:pt x="19541" y="155"/>
                      <a:pt x="13338" y="0"/>
                      <a:pt x="10468" y="4149"/>
                    </a:cubicBezTo>
                    <a:cubicBezTo>
                      <a:pt x="9383" y="5719"/>
                      <a:pt x="8995" y="7638"/>
                      <a:pt x="8317" y="944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5689475" y="2015650"/>
                <a:ext cx="803575" cy="766725"/>
              </a:xfrm>
              <a:custGeom>
                <a:avLst/>
                <a:gdLst/>
                <a:ahLst/>
                <a:cxnLst/>
                <a:rect l="l" t="t" r="r" b="b"/>
                <a:pathLst>
                  <a:path w="32143" h="30669" fill="none" extrusionOk="0">
                    <a:moveTo>
                      <a:pt x="8065" y="9092"/>
                    </a:moveTo>
                    <a:cubicBezTo>
                      <a:pt x="7425" y="10779"/>
                      <a:pt x="6165" y="12310"/>
                      <a:pt x="4478" y="12931"/>
                    </a:cubicBezTo>
                    <a:cubicBezTo>
                      <a:pt x="4342" y="12989"/>
                      <a:pt x="4207" y="13047"/>
                      <a:pt x="4090" y="13105"/>
                    </a:cubicBezTo>
                    <a:cubicBezTo>
                      <a:pt x="2578" y="13958"/>
                      <a:pt x="1241" y="15199"/>
                      <a:pt x="640" y="16827"/>
                    </a:cubicBezTo>
                    <a:cubicBezTo>
                      <a:pt x="0" y="18514"/>
                      <a:pt x="310" y="20627"/>
                      <a:pt x="1667" y="21829"/>
                    </a:cubicBezTo>
                    <a:cubicBezTo>
                      <a:pt x="3800" y="23709"/>
                      <a:pt x="7483" y="22817"/>
                      <a:pt x="9499" y="24814"/>
                    </a:cubicBezTo>
                    <a:cubicBezTo>
                      <a:pt x="10779" y="26113"/>
                      <a:pt x="10973" y="28245"/>
                      <a:pt x="12310" y="29486"/>
                    </a:cubicBezTo>
                    <a:cubicBezTo>
                      <a:pt x="13279" y="30397"/>
                      <a:pt x="14772" y="30669"/>
                      <a:pt x="16071" y="30359"/>
                    </a:cubicBezTo>
                    <a:cubicBezTo>
                      <a:pt x="17389" y="30048"/>
                      <a:pt x="18533" y="29234"/>
                      <a:pt x="19444" y="28265"/>
                    </a:cubicBezTo>
                    <a:cubicBezTo>
                      <a:pt x="20181" y="27489"/>
                      <a:pt x="20840" y="26598"/>
                      <a:pt x="21732" y="26016"/>
                    </a:cubicBezTo>
                    <a:cubicBezTo>
                      <a:pt x="23244" y="25027"/>
                      <a:pt x="25202" y="25124"/>
                      <a:pt x="27005" y="25008"/>
                    </a:cubicBezTo>
                    <a:cubicBezTo>
                      <a:pt x="28827" y="24911"/>
                      <a:pt x="30863" y="24407"/>
                      <a:pt x="31696" y="22798"/>
                    </a:cubicBezTo>
                    <a:cubicBezTo>
                      <a:pt x="32103" y="22023"/>
                      <a:pt x="32142" y="21111"/>
                      <a:pt x="32142" y="20239"/>
                    </a:cubicBezTo>
                    <a:cubicBezTo>
                      <a:pt x="32103" y="17719"/>
                      <a:pt x="31405" y="14850"/>
                      <a:pt x="29176" y="13667"/>
                    </a:cubicBezTo>
                    <a:cubicBezTo>
                      <a:pt x="28110" y="13105"/>
                      <a:pt x="26830" y="13028"/>
                      <a:pt x="25783" y="12446"/>
                    </a:cubicBezTo>
                    <a:cubicBezTo>
                      <a:pt x="24407" y="11670"/>
                      <a:pt x="23632" y="10178"/>
                      <a:pt x="23128" y="8704"/>
                    </a:cubicBezTo>
                    <a:cubicBezTo>
                      <a:pt x="22624" y="7212"/>
                      <a:pt x="22294" y="5641"/>
                      <a:pt x="21460" y="4323"/>
                    </a:cubicBezTo>
                    <a:cubicBezTo>
                      <a:pt x="18901" y="175"/>
                      <a:pt x="12930" y="0"/>
                      <a:pt x="10139" y="3994"/>
                    </a:cubicBezTo>
                    <a:cubicBezTo>
                      <a:pt x="9092" y="5506"/>
                      <a:pt x="8704" y="7367"/>
                      <a:pt x="8065" y="909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5704475" y="2028250"/>
                <a:ext cx="775950" cy="741525"/>
              </a:xfrm>
              <a:custGeom>
                <a:avLst/>
                <a:gdLst/>
                <a:ahLst/>
                <a:cxnLst/>
                <a:rect l="l" t="t" r="r" b="b"/>
                <a:pathLst>
                  <a:path w="31038" h="29661" fill="none" extrusionOk="0">
                    <a:moveTo>
                      <a:pt x="7814" y="8801"/>
                    </a:moveTo>
                    <a:cubicBezTo>
                      <a:pt x="7193" y="10410"/>
                      <a:pt x="5952" y="11903"/>
                      <a:pt x="4343" y="12504"/>
                    </a:cubicBezTo>
                    <a:cubicBezTo>
                      <a:pt x="4208" y="12543"/>
                      <a:pt x="4072" y="12601"/>
                      <a:pt x="3956" y="12679"/>
                    </a:cubicBezTo>
                    <a:cubicBezTo>
                      <a:pt x="2502" y="13473"/>
                      <a:pt x="1203" y="14695"/>
                      <a:pt x="621" y="16246"/>
                    </a:cubicBezTo>
                    <a:cubicBezTo>
                      <a:pt x="1" y="17874"/>
                      <a:pt x="292" y="19929"/>
                      <a:pt x="1610" y="21092"/>
                    </a:cubicBezTo>
                    <a:cubicBezTo>
                      <a:pt x="3665" y="22895"/>
                      <a:pt x="7213" y="22061"/>
                      <a:pt x="9151" y="24000"/>
                    </a:cubicBezTo>
                    <a:cubicBezTo>
                      <a:pt x="10411" y="25260"/>
                      <a:pt x="10566" y="27315"/>
                      <a:pt x="11865" y="28517"/>
                    </a:cubicBezTo>
                    <a:cubicBezTo>
                      <a:pt x="12815" y="29409"/>
                      <a:pt x="14250" y="29661"/>
                      <a:pt x="15490" y="29350"/>
                    </a:cubicBezTo>
                    <a:cubicBezTo>
                      <a:pt x="16751" y="29060"/>
                      <a:pt x="17875" y="28284"/>
                      <a:pt x="18767" y="27354"/>
                    </a:cubicBezTo>
                    <a:cubicBezTo>
                      <a:pt x="19484" y="26598"/>
                      <a:pt x="20104" y="25745"/>
                      <a:pt x="20977" y="25163"/>
                    </a:cubicBezTo>
                    <a:cubicBezTo>
                      <a:pt x="22450" y="24213"/>
                      <a:pt x="24330" y="24310"/>
                      <a:pt x="26056" y="24213"/>
                    </a:cubicBezTo>
                    <a:cubicBezTo>
                      <a:pt x="27801" y="24116"/>
                      <a:pt x="29778" y="23632"/>
                      <a:pt x="30592" y="22081"/>
                    </a:cubicBezTo>
                    <a:cubicBezTo>
                      <a:pt x="30980" y="21325"/>
                      <a:pt x="31038" y="20452"/>
                      <a:pt x="31019" y="19619"/>
                    </a:cubicBezTo>
                    <a:cubicBezTo>
                      <a:pt x="30999" y="17176"/>
                      <a:pt x="30321" y="14404"/>
                      <a:pt x="28169" y="13260"/>
                    </a:cubicBezTo>
                    <a:cubicBezTo>
                      <a:pt x="27141" y="12717"/>
                      <a:pt x="25920" y="12640"/>
                      <a:pt x="24912" y="12078"/>
                    </a:cubicBezTo>
                    <a:cubicBezTo>
                      <a:pt x="23594" y="11322"/>
                      <a:pt x="22838" y="9887"/>
                      <a:pt x="22353" y="8433"/>
                    </a:cubicBezTo>
                    <a:cubicBezTo>
                      <a:pt x="21868" y="6999"/>
                      <a:pt x="21558" y="5486"/>
                      <a:pt x="20763" y="4207"/>
                    </a:cubicBezTo>
                    <a:cubicBezTo>
                      <a:pt x="18301" y="175"/>
                      <a:pt x="12505" y="0"/>
                      <a:pt x="9810" y="3877"/>
                    </a:cubicBezTo>
                    <a:cubicBezTo>
                      <a:pt x="8822" y="5351"/>
                      <a:pt x="8434" y="7134"/>
                      <a:pt x="7814" y="880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5719500" y="2041825"/>
                <a:ext cx="748325" cy="714375"/>
              </a:xfrm>
              <a:custGeom>
                <a:avLst/>
                <a:gdLst/>
                <a:ahLst/>
                <a:cxnLst/>
                <a:rect l="l" t="t" r="r" b="b"/>
                <a:pathLst>
                  <a:path w="29933" h="28575" fill="none" extrusionOk="0">
                    <a:moveTo>
                      <a:pt x="7542" y="8472"/>
                    </a:moveTo>
                    <a:cubicBezTo>
                      <a:pt x="6961" y="10023"/>
                      <a:pt x="5759" y="11457"/>
                      <a:pt x="4188" y="12039"/>
                    </a:cubicBezTo>
                    <a:cubicBezTo>
                      <a:pt x="4072" y="12077"/>
                      <a:pt x="3936" y="12136"/>
                      <a:pt x="3820" y="12194"/>
                    </a:cubicBezTo>
                    <a:cubicBezTo>
                      <a:pt x="2405" y="12969"/>
                      <a:pt x="1164" y="14132"/>
                      <a:pt x="602" y="15644"/>
                    </a:cubicBezTo>
                    <a:cubicBezTo>
                      <a:pt x="1" y="17215"/>
                      <a:pt x="272" y="19192"/>
                      <a:pt x="1532" y="20316"/>
                    </a:cubicBezTo>
                    <a:cubicBezTo>
                      <a:pt x="3510" y="22061"/>
                      <a:pt x="6961" y="21247"/>
                      <a:pt x="8802" y="23127"/>
                    </a:cubicBezTo>
                    <a:cubicBezTo>
                      <a:pt x="10024" y="24329"/>
                      <a:pt x="10179" y="26326"/>
                      <a:pt x="11419" y="27489"/>
                    </a:cubicBezTo>
                    <a:cubicBezTo>
                      <a:pt x="12330" y="28342"/>
                      <a:pt x="13707" y="28575"/>
                      <a:pt x="14928" y="28303"/>
                    </a:cubicBezTo>
                    <a:cubicBezTo>
                      <a:pt x="16150" y="28013"/>
                      <a:pt x="17216" y="27276"/>
                      <a:pt x="18069" y="26365"/>
                    </a:cubicBezTo>
                    <a:cubicBezTo>
                      <a:pt x="18767" y="25628"/>
                      <a:pt x="19368" y="24814"/>
                      <a:pt x="20201" y="24271"/>
                    </a:cubicBezTo>
                    <a:cubicBezTo>
                      <a:pt x="21636" y="23360"/>
                      <a:pt x="23439" y="23457"/>
                      <a:pt x="25125" y="23360"/>
                    </a:cubicBezTo>
                    <a:cubicBezTo>
                      <a:pt x="26812" y="23282"/>
                      <a:pt x="28731" y="22817"/>
                      <a:pt x="29506" y="21305"/>
                    </a:cubicBezTo>
                    <a:cubicBezTo>
                      <a:pt x="29875" y="20588"/>
                      <a:pt x="29933" y="19754"/>
                      <a:pt x="29933" y="18940"/>
                    </a:cubicBezTo>
                    <a:cubicBezTo>
                      <a:pt x="29894" y="16575"/>
                      <a:pt x="29274" y="13900"/>
                      <a:pt x="27200" y="12814"/>
                    </a:cubicBezTo>
                    <a:cubicBezTo>
                      <a:pt x="26211" y="12271"/>
                      <a:pt x="25009" y="12194"/>
                      <a:pt x="24040" y="11651"/>
                    </a:cubicBezTo>
                    <a:cubicBezTo>
                      <a:pt x="22780" y="10914"/>
                      <a:pt x="22062" y="9518"/>
                      <a:pt x="21578" y="8142"/>
                    </a:cubicBezTo>
                    <a:cubicBezTo>
                      <a:pt x="21112" y="6766"/>
                      <a:pt x="20822" y="5312"/>
                      <a:pt x="20065" y="4052"/>
                    </a:cubicBezTo>
                    <a:cubicBezTo>
                      <a:pt x="17681" y="155"/>
                      <a:pt x="12098" y="0"/>
                      <a:pt x="9500" y="3722"/>
                    </a:cubicBezTo>
                    <a:cubicBezTo>
                      <a:pt x="8531" y="5137"/>
                      <a:pt x="8162" y="6863"/>
                      <a:pt x="7542" y="847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5734525" y="2054425"/>
                <a:ext cx="720700" cy="689175"/>
              </a:xfrm>
              <a:custGeom>
                <a:avLst/>
                <a:gdLst/>
                <a:ahLst/>
                <a:cxnLst/>
                <a:rect l="l" t="t" r="r" b="b"/>
                <a:pathLst>
                  <a:path w="28828" h="27567" fill="none" extrusionOk="0">
                    <a:moveTo>
                      <a:pt x="7290" y="8181"/>
                    </a:moveTo>
                    <a:cubicBezTo>
                      <a:pt x="6708" y="9674"/>
                      <a:pt x="5565" y="11050"/>
                      <a:pt x="4053" y="11593"/>
                    </a:cubicBezTo>
                    <a:cubicBezTo>
                      <a:pt x="3936" y="11651"/>
                      <a:pt x="3801" y="11690"/>
                      <a:pt x="3704" y="11767"/>
                    </a:cubicBezTo>
                    <a:cubicBezTo>
                      <a:pt x="2327" y="12504"/>
                      <a:pt x="1125" y="13609"/>
                      <a:pt x="582" y="15063"/>
                    </a:cubicBezTo>
                    <a:cubicBezTo>
                      <a:pt x="1" y="16575"/>
                      <a:pt x="253" y="18475"/>
                      <a:pt x="1474" y="19560"/>
                    </a:cubicBezTo>
                    <a:cubicBezTo>
                      <a:pt x="3374" y="21266"/>
                      <a:pt x="6689" y="20491"/>
                      <a:pt x="8473" y="22294"/>
                    </a:cubicBezTo>
                    <a:cubicBezTo>
                      <a:pt x="9636" y="23457"/>
                      <a:pt x="9771" y="25376"/>
                      <a:pt x="10973" y="26501"/>
                    </a:cubicBezTo>
                    <a:cubicBezTo>
                      <a:pt x="11846" y="27334"/>
                      <a:pt x="13183" y="27567"/>
                      <a:pt x="14347" y="27295"/>
                    </a:cubicBezTo>
                    <a:cubicBezTo>
                      <a:pt x="15529" y="27024"/>
                      <a:pt x="16557" y="26307"/>
                      <a:pt x="17390" y="25454"/>
                    </a:cubicBezTo>
                    <a:cubicBezTo>
                      <a:pt x="18069" y="24756"/>
                      <a:pt x="18650" y="23961"/>
                      <a:pt x="19464" y="23438"/>
                    </a:cubicBezTo>
                    <a:cubicBezTo>
                      <a:pt x="20822" y="22565"/>
                      <a:pt x="22566" y="22662"/>
                      <a:pt x="24195" y="22565"/>
                    </a:cubicBezTo>
                    <a:cubicBezTo>
                      <a:pt x="25823" y="22488"/>
                      <a:pt x="27665" y="22042"/>
                      <a:pt x="28421" y="20607"/>
                    </a:cubicBezTo>
                    <a:cubicBezTo>
                      <a:pt x="28789" y="19909"/>
                      <a:pt x="28828" y="19095"/>
                      <a:pt x="28828" y="18320"/>
                    </a:cubicBezTo>
                    <a:cubicBezTo>
                      <a:pt x="28809" y="16052"/>
                      <a:pt x="28208" y="13473"/>
                      <a:pt x="26211" y="12407"/>
                    </a:cubicBezTo>
                    <a:cubicBezTo>
                      <a:pt x="25261" y="11903"/>
                      <a:pt x="24117" y="11806"/>
                      <a:pt x="23187" y="11283"/>
                    </a:cubicBezTo>
                    <a:cubicBezTo>
                      <a:pt x="21965" y="10585"/>
                      <a:pt x="21267" y="9228"/>
                      <a:pt x="20822" y="7890"/>
                    </a:cubicBezTo>
                    <a:cubicBezTo>
                      <a:pt x="20376" y="6552"/>
                      <a:pt x="20104" y="5157"/>
                      <a:pt x="19368" y="3955"/>
                    </a:cubicBezTo>
                    <a:cubicBezTo>
                      <a:pt x="17099" y="194"/>
                      <a:pt x="11710" y="0"/>
                      <a:pt x="9190" y="3606"/>
                    </a:cubicBezTo>
                    <a:cubicBezTo>
                      <a:pt x="8240" y="4963"/>
                      <a:pt x="7891" y="6630"/>
                      <a:pt x="7290" y="81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5749075" y="2067975"/>
                <a:ext cx="693550" cy="663025"/>
              </a:xfrm>
              <a:custGeom>
                <a:avLst/>
                <a:gdLst/>
                <a:ahLst/>
                <a:cxnLst/>
                <a:rect l="l" t="t" r="r" b="b"/>
                <a:pathLst>
                  <a:path w="27742" h="26521" fill="none" extrusionOk="0">
                    <a:moveTo>
                      <a:pt x="7057" y="7852"/>
                    </a:moveTo>
                    <a:cubicBezTo>
                      <a:pt x="6495" y="9287"/>
                      <a:pt x="5370" y="10605"/>
                      <a:pt x="3936" y="11128"/>
                    </a:cubicBezTo>
                    <a:cubicBezTo>
                      <a:pt x="3800" y="11167"/>
                      <a:pt x="3703" y="11225"/>
                      <a:pt x="3587" y="11283"/>
                    </a:cubicBezTo>
                    <a:cubicBezTo>
                      <a:pt x="2269" y="12001"/>
                      <a:pt x="1105" y="13067"/>
                      <a:pt x="582" y="14463"/>
                    </a:cubicBezTo>
                    <a:cubicBezTo>
                      <a:pt x="0" y="15917"/>
                      <a:pt x="253" y="17739"/>
                      <a:pt x="1435" y="18786"/>
                    </a:cubicBezTo>
                    <a:cubicBezTo>
                      <a:pt x="3257" y="20414"/>
                      <a:pt x="6437" y="19678"/>
                      <a:pt x="8162" y="21422"/>
                    </a:cubicBezTo>
                    <a:cubicBezTo>
                      <a:pt x="9267" y="22547"/>
                      <a:pt x="9403" y="24408"/>
                      <a:pt x="10546" y="25493"/>
                    </a:cubicBezTo>
                    <a:cubicBezTo>
                      <a:pt x="11399" y="26288"/>
                      <a:pt x="12679" y="26521"/>
                      <a:pt x="13803" y="26249"/>
                    </a:cubicBezTo>
                    <a:cubicBezTo>
                      <a:pt x="14928" y="25959"/>
                      <a:pt x="15936" y="25338"/>
                      <a:pt x="16731" y="24485"/>
                    </a:cubicBezTo>
                    <a:cubicBezTo>
                      <a:pt x="17370" y="23826"/>
                      <a:pt x="17952" y="23051"/>
                      <a:pt x="18708" y="22547"/>
                    </a:cubicBezTo>
                    <a:cubicBezTo>
                      <a:pt x="20046" y="21694"/>
                      <a:pt x="21713" y="21810"/>
                      <a:pt x="23283" y="21732"/>
                    </a:cubicBezTo>
                    <a:cubicBezTo>
                      <a:pt x="24853" y="21655"/>
                      <a:pt x="26618" y="21228"/>
                      <a:pt x="27354" y="19833"/>
                    </a:cubicBezTo>
                    <a:cubicBezTo>
                      <a:pt x="27703" y="19174"/>
                      <a:pt x="27742" y="18379"/>
                      <a:pt x="27742" y="17642"/>
                    </a:cubicBezTo>
                    <a:cubicBezTo>
                      <a:pt x="27742" y="15471"/>
                      <a:pt x="27160" y="12970"/>
                      <a:pt x="25241" y="11943"/>
                    </a:cubicBezTo>
                    <a:cubicBezTo>
                      <a:pt x="24330" y="11458"/>
                      <a:pt x="23225" y="11380"/>
                      <a:pt x="22333" y="10857"/>
                    </a:cubicBezTo>
                    <a:cubicBezTo>
                      <a:pt x="21151" y="10198"/>
                      <a:pt x="20492" y="8880"/>
                      <a:pt x="20065" y="7600"/>
                    </a:cubicBezTo>
                    <a:cubicBezTo>
                      <a:pt x="19639" y="6321"/>
                      <a:pt x="19367" y="4964"/>
                      <a:pt x="18669" y="3800"/>
                    </a:cubicBezTo>
                    <a:cubicBezTo>
                      <a:pt x="16498" y="195"/>
                      <a:pt x="11322" y="1"/>
                      <a:pt x="8899" y="3452"/>
                    </a:cubicBezTo>
                    <a:cubicBezTo>
                      <a:pt x="7968" y="4750"/>
                      <a:pt x="7619" y="6359"/>
                      <a:pt x="7057" y="785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5764100" y="2082050"/>
                <a:ext cx="665925" cy="635875"/>
              </a:xfrm>
              <a:custGeom>
                <a:avLst/>
                <a:gdLst/>
                <a:ahLst/>
                <a:cxnLst/>
                <a:rect l="l" t="t" r="r" b="b"/>
                <a:pathLst>
                  <a:path w="26637" h="25435" fill="none" extrusionOk="0">
                    <a:moveTo>
                      <a:pt x="6786" y="7502"/>
                    </a:moveTo>
                    <a:cubicBezTo>
                      <a:pt x="6243" y="8879"/>
                      <a:pt x="5177" y="10139"/>
                      <a:pt x="3781" y="10643"/>
                    </a:cubicBezTo>
                    <a:cubicBezTo>
                      <a:pt x="3664" y="10682"/>
                      <a:pt x="3567" y="10740"/>
                      <a:pt x="3451" y="10798"/>
                    </a:cubicBezTo>
                    <a:cubicBezTo>
                      <a:pt x="2191" y="11477"/>
                      <a:pt x="1067" y="12485"/>
                      <a:pt x="543" y="13822"/>
                    </a:cubicBezTo>
                    <a:cubicBezTo>
                      <a:pt x="0" y="15237"/>
                      <a:pt x="233" y="16982"/>
                      <a:pt x="1357" y="17990"/>
                    </a:cubicBezTo>
                    <a:cubicBezTo>
                      <a:pt x="3102" y="19560"/>
                      <a:pt x="6165" y="18863"/>
                      <a:pt x="7813" y="20549"/>
                    </a:cubicBezTo>
                    <a:cubicBezTo>
                      <a:pt x="8879" y="21635"/>
                      <a:pt x="8996" y="23399"/>
                      <a:pt x="10101" y="24446"/>
                    </a:cubicBezTo>
                    <a:cubicBezTo>
                      <a:pt x="10915" y="25221"/>
                      <a:pt x="12136" y="25434"/>
                      <a:pt x="13222" y="25202"/>
                    </a:cubicBezTo>
                    <a:cubicBezTo>
                      <a:pt x="14307" y="24911"/>
                      <a:pt x="15277" y="24329"/>
                      <a:pt x="16033" y="23496"/>
                    </a:cubicBezTo>
                    <a:cubicBezTo>
                      <a:pt x="16653" y="22875"/>
                      <a:pt x="17196" y="22139"/>
                      <a:pt x="17952" y="21654"/>
                    </a:cubicBezTo>
                    <a:cubicBezTo>
                      <a:pt x="19212" y="20859"/>
                      <a:pt x="20840" y="20956"/>
                      <a:pt x="22333" y="20879"/>
                    </a:cubicBezTo>
                    <a:cubicBezTo>
                      <a:pt x="23845" y="20821"/>
                      <a:pt x="25532" y="20413"/>
                      <a:pt x="26249" y="19076"/>
                    </a:cubicBezTo>
                    <a:cubicBezTo>
                      <a:pt x="26579" y="18436"/>
                      <a:pt x="26637" y="17699"/>
                      <a:pt x="26637" y="16982"/>
                    </a:cubicBezTo>
                    <a:cubicBezTo>
                      <a:pt x="26637" y="14888"/>
                      <a:pt x="26075" y="12485"/>
                      <a:pt x="24233" y="11496"/>
                    </a:cubicBezTo>
                    <a:cubicBezTo>
                      <a:pt x="23361" y="11011"/>
                      <a:pt x="22294" y="10953"/>
                      <a:pt x="21441" y="10449"/>
                    </a:cubicBezTo>
                    <a:cubicBezTo>
                      <a:pt x="20317" y="9790"/>
                      <a:pt x="19697" y="8549"/>
                      <a:pt x="19290" y="7309"/>
                    </a:cubicBezTo>
                    <a:cubicBezTo>
                      <a:pt x="18882" y="6087"/>
                      <a:pt x="18630" y="4769"/>
                      <a:pt x="17952" y="3664"/>
                    </a:cubicBezTo>
                    <a:cubicBezTo>
                      <a:pt x="15878" y="194"/>
                      <a:pt x="10915" y="0"/>
                      <a:pt x="8569" y="3296"/>
                    </a:cubicBezTo>
                    <a:cubicBezTo>
                      <a:pt x="7677" y="4536"/>
                      <a:pt x="7348" y="6068"/>
                      <a:pt x="6786" y="750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5779125" y="2095125"/>
                <a:ext cx="638300" cy="610200"/>
              </a:xfrm>
              <a:custGeom>
                <a:avLst/>
                <a:gdLst/>
                <a:ahLst/>
                <a:cxnLst/>
                <a:rect l="l" t="t" r="r" b="b"/>
                <a:pathLst>
                  <a:path w="25532" h="24408" fill="none" extrusionOk="0">
                    <a:moveTo>
                      <a:pt x="6534" y="7173"/>
                    </a:moveTo>
                    <a:cubicBezTo>
                      <a:pt x="6010" y="8511"/>
                      <a:pt x="4983" y="9713"/>
                      <a:pt x="3645" y="10178"/>
                    </a:cubicBezTo>
                    <a:cubicBezTo>
                      <a:pt x="3529" y="10217"/>
                      <a:pt x="3432" y="10275"/>
                      <a:pt x="3315" y="10333"/>
                    </a:cubicBezTo>
                    <a:cubicBezTo>
                      <a:pt x="2114" y="10973"/>
                      <a:pt x="1028" y="11962"/>
                      <a:pt x="543" y="13241"/>
                    </a:cubicBezTo>
                    <a:cubicBezTo>
                      <a:pt x="0" y="14579"/>
                      <a:pt x="233" y="16265"/>
                      <a:pt x="1299" y="17235"/>
                    </a:cubicBezTo>
                    <a:cubicBezTo>
                      <a:pt x="2966" y="18747"/>
                      <a:pt x="5894" y="18088"/>
                      <a:pt x="7483" y="19697"/>
                    </a:cubicBezTo>
                    <a:cubicBezTo>
                      <a:pt x="8492" y="20743"/>
                      <a:pt x="8608" y="22449"/>
                      <a:pt x="9655" y="23457"/>
                    </a:cubicBezTo>
                    <a:cubicBezTo>
                      <a:pt x="10430" y="24175"/>
                      <a:pt x="11593" y="24407"/>
                      <a:pt x="12659" y="24175"/>
                    </a:cubicBezTo>
                    <a:cubicBezTo>
                      <a:pt x="13687" y="23903"/>
                      <a:pt x="14637" y="23341"/>
                      <a:pt x="15354" y="22546"/>
                    </a:cubicBezTo>
                    <a:cubicBezTo>
                      <a:pt x="15955" y="21945"/>
                      <a:pt x="16479" y="21228"/>
                      <a:pt x="17196" y="20782"/>
                    </a:cubicBezTo>
                    <a:cubicBezTo>
                      <a:pt x="18398" y="20026"/>
                      <a:pt x="19968" y="20123"/>
                      <a:pt x="21403" y="20065"/>
                    </a:cubicBezTo>
                    <a:cubicBezTo>
                      <a:pt x="22837" y="20007"/>
                      <a:pt x="24466" y="19619"/>
                      <a:pt x="25163" y="18340"/>
                    </a:cubicBezTo>
                    <a:cubicBezTo>
                      <a:pt x="25493" y="17739"/>
                      <a:pt x="25532" y="17021"/>
                      <a:pt x="25532" y="16323"/>
                    </a:cubicBezTo>
                    <a:cubicBezTo>
                      <a:pt x="25532" y="14307"/>
                      <a:pt x="25028" y="12020"/>
                      <a:pt x="23264" y="11070"/>
                    </a:cubicBezTo>
                    <a:cubicBezTo>
                      <a:pt x="22411" y="10605"/>
                      <a:pt x="21403" y="10527"/>
                      <a:pt x="20588" y="10042"/>
                    </a:cubicBezTo>
                    <a:cubicBezTo>
                      <a:pt x="19522" y="9422"/>
                      <a:pt x="18921" y="8220"/>
                      <a:pt x="18533" y="7038"/>
                    </a:cubicBezTo>
                    <a:cubicBezTo>
                      <a:pt x="18146" y="5855"/>
                      <a:pt x="17894" y="4614"/>
                      <a:pt x="17254" y="3529"/>
                    </a:cubicBezTo>
                    <a:cubicBezTo>
                      <a:pt x="15277" y="194"/>
                      <a:pt x="10508" y="0"/>
                      <a:pt x="8239" y="3141"/>
                    </a:cubicBezTo>
                    <a:cubicBezTo>
                      <a:pt x="7406" y="4343"/>
                      <a:pt x="7076" y="5816"/>
                      <a:pt x="6534" y="71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5794625" y="2108200"/>
                <a:ext cx="611175" cy="584025"/>
              </a:xfrm>
              <a:custGeom>
                <a:avLst/>
                <a:gdLst/>
                <a:ahLst/>
                <a:cxnLst/>
                <a:rect l="l" t="t" r="r" b="b"/>
                <a:pathLst>
                  <a:path w="24447" h="23361" fill="none" extrusionOk="0">
                    <a:moveTo>
                      <a:pt x="6262" y="6863"/>
                    </a:moveTo>
                    <a:cubicBezTo>
                      <a:pt x="5758" y="8124"/>
                      <a:pt x="4750" y="9287"/>
                      <a:pt x="3471" y="9733"/>
                    </a:cubicBezTo>
                    <a:cubicBezTo>
                      <a:pt x="3374" y="9771"/>
                      <a:pt x="3277" y="9810"/>
                      <a:pt x="3180" y="9868"/>
                    </a:cubicBezTo>
                    <a:cubicBezTo>
                      <a:pt x="2017" y="10489"/>
                      <a:pt x="989" y="11419"/>
                      <a:pt x="505" y="12640"/>
                    </a:cubicBezTo>
                    <a:cubicBezTo>
                      <a:pt x="1" y="13920"/>
                      <a:pt x="214" y="15529"/>
                      <a:pt x="1241" y="16460"/>
                    </a:cubicBezTo>
                    <a:cubicBezTo>
                      <a:pt x="2831" y="17913"/>
                      <a:pt x="5642" y="17293"/>
                      <a:pt x="7154" y="18844"/>
                    </a:cubicBezTo>
                    <a:cubicBezTo>
                      <a:pt x="8124" y="19852"/>
                      <a:pt x="8220" y="21480"/>
                      <a:pt x="9229" y="22450"/>
                    </a:cubicBezTo>
                    <a:cubicBezTo>
                      <a:pt x="9946" y="23148"/>
                      <a:pt x="11090" y="23361"/>
                      <a:pt x="12078" y="23148"/>
                    </a:cubicBezTo>
                    <a:cubicBezTo>
                      <a:pt x="13086" y="22896"/>
                      <a:pt x="13978" y="22353"/>
                      <a:pt x="14676" y="21597"/>
                    </a:cubicBezTo>
                    <a:cubicBezTo>
                      <a:pt x="15258" y="21035"/>
                      <a:pt x="15742" y="20356"/>
                      <a:pt x="16440" y="19910"/>
                    </a:cubicBezTo>
                    <a:cubicBezTo>
                      <a:pt x="17623" y="19174"/>
                      <a:pt x="19096" y="19270"/>
                      <a:pt x="20472" y="19232"/>
                    </a:cubicBezTo>
                    <a:cubicBezTo>
                      <a:pt x="21849" y="19174"/>
                      <a:pt x="23419" y="18805"/>
                      <a:pt x="24078" y="17603"/>
                    </a:cubicBezTo>
                    <a:cubicBezTo>
                      <a:pt x="24388" y="17002"/>
                      <a:pt x="24447" y="16324"/>
                      <a:pt x="24447" y="15665"/>
                    </a:cubicBezTo>
                    <a:cubicBezTo>
                      <a:pt x="24447" y="13726"/>
                      <a:pt x="23962" y="11535"/>
                      <a:pt x="22275" y="10624"/>
                    </a:cubicBezTo>
                    <a:cubicBezTo>
                      <a:pt x="21480" y="10178"/>
                      <a:pt x="20511" y="10101"/>
                      <a:pt x="19716" y="9655"/>
                    </a:cubicBezTo>
                    <a:cubicBezTo>
                      <a:pt x="18689" y="9054"/>
                      <a:pt x="18127" y="7891"/>
                      <a:pt x="17758" y="6767"/>
                    </a:cubicBezTo>
                    <a:cubicBezTo>
                      <a:pt x="17390" y="5623"/>
                      <a:pt x="17157" y="4421"/>
                      <a:pt x="16537" y="3413"/>
                    </a:cubicBezTo>
                    <a:cubicBezTo>
                      <a:pt x="14657" y="195"/>
                      <a:pt x="10101" y="1"/>
                      <a:pt x="7930" y="3006"/>
                    </a:cubicBezTo>
                    <a:cubicBezTo>
                      <a:pt x="7096" y="4149"/>
                      <a:pt x="6767" y="5565"/>
                      <a:pt x="6262" y="686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809175" y="2121300"/>
                <a:ext cx="584500" cy="558825"/>
              </a:xfrm>
              <a:custGeom>
                <a:avLst/>
                <a:gdLst/>
                <a:ahLst/>
                <a:cxnLst/>
                <a:rect l="l" t="t" r="r" b="b"/>
                <a:pathLst>
                  <a:path w="23380" h="22353" fill="none" extrusionOk="0">
                    <a:moveTo>
                      <a:pt x="6010" y="6553"/>
                    </a:moveTo>
                    <a:cubicBezTo>
                      <a:pt x="5525" y="7755"/>
                      <a:pt x="4575" y="8860"/>
                      <a:pt x="3354" y="9286"/>
                    </a:cubicBezTo>
                    <a:cubicBezTo>
                      <a:pt x="3238" y="9325"/>
                      <a:pt x="3141" y="9364"/>
                      <a:pt x="3063" y="9402"/>
                    </a:cubicBezTo>
                    <a:cubicBezTo>
                      <a:pt x="1939" y="10003"/>
                      <a:pt x="950" y="10876"/>
                      <a:pt x="485" y="12039"/>
                    </a:cubicBezTo>
                    <a:cubicBezTo>
                      <a:pt x="0" y="13260"/>
                      <a:pt x="194" y="14811"/>
                      <a:pt x="1164" y="15703"/>
                    </a:cubicBezTo>
                    <a:cubicBezTo>
                      <a:pt x="2676" y="17099"/>
                      <a:pt x="5370" y="16517"/>
                      <a:pt x="6805" y="17990"/>
                    </a:cubicBezTo>
                    <a:cubicBezTo>
                      <a:pt x="7716" y="18960"/>
                      <a:pt x="7813" y="20511"/>
                      <a:pt x="8763" y="21441"/>
                    </a:cubicBezTo>
                    <a:cubicBezTo>
                      <a:pt x="9519" y="22100"/>
                      <a:pt x="10527" y="22352"/>
                      <a:pt x="11496" y="22120"/>
                    </a:cubicBezTo>
                    <a:cubicBezTo>
                      <a:pt x="12446" y="21887"/>
                      <a:pt x="13319" y="21383"/>
                      <a:pt x="13978" y="20666"/>
                    </a:cubicBezTo>
                    <a:cubicBezTo>
                      <a:pt x="14540" y="20123"/>
                      <a:pt x="15005" y="19483"/>
                      <a:pt x="15684" y="19057"/>
                    </a:cubicBezTo>
                    <a:cubicBezTo>
                      <a:pt x="16808" y="18378"/>
                      <a:pt x="18223" y="18475"/>
                      <a:pt x="19541" y="18417"/>
                    </a:cubicBezTo>
                    <a:cubicBezTo>
                      <a:pt x="20860" y="18378"/>
                      <a:pt x="22352" y="18029"/>
                      <a:pt x="22973" y="16885"/>
                    </a:cubicBezTo>
                    <a:cubicBezTo>
                      <a:pt x="23244" y="16304"/>
                      <a:pt x="23380" y="15664"/>
                      <a:pt x="23341" y="15024"/>
                    </a:cubicBezTo>
                    <a:cubicBezTo>
                      <a:pt x="23341" y="13202"/>
                      <a:pt x="22895" y="11108"/>
                      <a:pt x="21286" y="10217"/>
                    </a:cubicBezTo>
                    <a:cubicBezTo>
                      <a:pt x="20511" y="9790"/>
                      <a:pt x="19600" y="9713"/>
                      <a:pt x="18844" y="9267"/>
                    </a:cubicBezTo>
                    <a:cubicBezTo>
                      <a:pt x="17874" y="8685"/>
                      <a:pt x="17331" y="7580"/>
                      <a:pt x="16983" y="6495"/>
                    </a:cubicBezTo>
                    <a:cubicBezTo>
                      <a:pt x="16634" y="5409"/>
                      <a:pt x="16420" y="4285"/>
                      <a:pt x="15839" y="3296"/>
                    </a:cubicBezTo>
                    <a:cubicBezTo>
                      <a:pt x="14055" y="214"/>
                      <a:pt x="9693" y="0"/>
                      <a:pt x="7600" y="2889"/>
                    </a:cubicBezTo>
                    <a:cubicBezTo>
                      <a:pt x="6824" y="3955"/>
                      <a:pt x="6514" y="5312"/>
                      <a:pt x="6010" y="655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5824200" y="2134375"/>
                <a:ext cx="556400" cy="532650"/>
              </a:xfrm>
              <a:custGeom>
                <a:avLst/>
                <a:gdLst/>
                <a:ahLst/>
                <a:cxnLst/>
                <a:rect l="l" t="t" r="r" b="b"/>
                <a:pathLst>
                  <a:path w="22256" h="21306" fill="none" extrusionOk="0">
                    <a:moveTo>
                      <a:pt x="5758" y="6243"/>
                    </a:moveTo>
                    <a:cubicBezTo>
                      <a:pt x="5293" y="7387"/>
                      <a:pt x="4382" y="8434"/>
                      <a:pt x="3218" y="8841"/>
                    </a:cubicBezTo>
                    <a:cubicBezTo>
                      <a:pt x="3121" y="8860"/>
                      <a:pt x="3025" y="8899"/>
                      <a:pt x="2928" y="8957"/>
                    </a:cubicBezTo>
                    <a:cubicBezTo>
                      <a:pt x="1861" y="9500"/>
                      <a:pt x="931" y="10353"/>
                      <a:pt x="466" y="11458"/>
                    </a:cubicBezTo>
                    <a:cubicBezTo>
                      <a:pt x="0" y="12621"/>
                      <a:pt x="175" y="14094"/>
                      <a:pt x="1105" y="14947"/>
                    </a:cubicBezTo>
                    <a:cubicBezTo>
                      <a:pt x="2540" y="16285"/>
                      <a:pt x="5118" y="15723"/>
                      <a:pt x="6475" y="17157"/>
                    </a:cubicBezTo>
                    <a:cubicBezTo>
                      <a:pt x="7348" y="18068"/>
                      <a:pt x="7445" y="19542"/>
                      <a:pt x="8336" y="20433"/>
                    </a:cubicBezTo>
                    <a:cubicBezTo>
                      <a:pt x="9034" y="21073"/>
                      <a:pt x="10004" y="21306"/>
                      <a:pt x="10934" y="21093"/>
                    </a:cubicBezTo>
                    <a:cubicBezTo>
                      <a:pt x="11845" y="20879"/>
                      <a:pt x="12659" y="20395"/>
                      <a:pt x="13299" y="19716"/>
                    </a:cubicBezTo>
                    <a:cubicBezTo>
                      <a:pt x="13842" y="19193"/>
                      <a:pt x="14288" y="18572"/>
                      <a:pt x="14928" y="18185"/>
                    </a:cubicBezTo>
                    <a:cubicBezTo>
                      <a:pt x="15994" y="17526"/>
                      <a:pt x="17351" y="17642"/>
                      <a:pt x="18592" y="17603"/>
                    </a:cubicBezTo>
                    <a:cubicBezTo>
                      <a:pt x="19852" y="17545"/>
                      <a:pt x="21286" y="17235"/>
                      <a:pt x="21887" y="16149"/>
                    </a:cubicBezTo>
                    <a:cubicBezTo>
                      <a:pt x="22139" y="15587"/>
                      <a:pt x="22255" y="14986"/>
                      <a:pt x="22236" y="14385"/>
                    </a:cubicBezTo>
                    <a:cubicBezTo>
                      <a:pt x="22255" y="12640"/>
                      <a:pt x="21829" y="10624"/>
                      <a:pt x="20297" y="9771"/>
                    </a:cubicBezTo>
                    <a:cubicBezTo>
                      <a:pt x="19561" y="9364"/>
                      <a:pt x="18688" y="9287"/>
                      <a:pt x="17971" y="8860"/>
                    </a:cubicBezTo>
                    <a:cubicBezTo>
                      <a:pt x="17041" y="8317"/>
                      <a:pt x="16517" y="7251"/>
                      <a:pt x="16207" y="6224"/>
                    </a:cubicBezTo>
                    <a:cubicBezTo>
                      <a:pt x="15877" y="5196"/>
                      <a:pt x="15684" y="4111"/>
                      <a:pt x="15121" y="3161"/>
                    </a:cubicBezTo>
                    <a:cubicBezTo>
                      <a:pt x="13435" y="233"/>
                      <a:pt x="9286" y="1"/>
                      <a:pt x="7289" y="2734"/>
                    </a:cubicBezTo>
                    <a:cubicBezTo>
                      <a:pt x="6533" y="3781"/>
                      <a:pt x="6243" y="5060"/>
                      <a:pt x="5758" y="624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5839700" y="2147950"/>
                <a:ext cx="528775" cy="506475"/>
              </a:xfrm>
              <a:custGeom>
                <a:avLst/>
                <a:gdLst/>
                <a:ahLst/>
                <a:cxnLst/>
                <a:rect l="l" t="t" r="r" b="b"/>
                <a:pathLst>
                  <a:path w="21151" h="20259" fill="none" extrusionOk="0">
                    <a:moveTo>
                      <a:pt x="5487" y="5913"/>
                    </a:moveTo>
                    <a:cubicBezTo>
                      <a:pt x="5022" y="6999"/>
                      <a:pt x="4169" y="7988"/>
                      <a:pt x="3064" y="8356"/>
                    </a:cubicBezTo>
                    <a:cubicBezTo>
                      <a:pt x="2967" y="8395"/>
                      <a:pt x="2870" y="8433"/>
                      <a:pt x="2792" y="8472"/>
                    </a:cubicBezTo>
                    <a:cubicBezTo>
                      <a:pt x="1784" y="8996"/>
                      <a:pt x="873" y="9790"/>
                      <a:pt x="447" y="10837"/>
                    </a:cubicBezTo>
                    <a:cubicBezTo>
                      <a:pt x="1" y="11942"/>
                      <a:pt x="156" y="13357"/>
                      <a:pt x="1028" y="14172"/>
                    </a:cubicBezTo>
                    <a:cubicBezTo>
                      <a:pt x="2385" y="15432"/>
                      <a:pt x="4847" y="14928"/>
                      <a:pt x="6127" y="16285"/>
                    </a:cubicBezTo>
                    <a:cubicBezTo>
                      <a:pt x="6941" y="17157"/>
                      <a:pt x="7018" y="18572"/>
                      <a:pt x="7891" y="19425"/>
                    </a:cubicBezTo>
                    <a:cubicBezTo>
                      <a:pt x="8550" y="20026"/>
                      <a:pt x="9461" y="20259"/>
                      <a:pt x="10353" y="20065"/>
                    </a:cubicBezTo>
                    <a:cubicBezTo>
                      <a:pt x="11206" y="19852"/>
                      <a:pt x="12001" y="19386"/>
                      <a:pt x="12602" y="18747"/>
                    </a:cubicBezTo>
                    <a:cubicBezTo>
                      <a:pt x="13106" y="18262"/>
                      <a:pt x="13552" y="17680"/>
                      <a:pt x="14152" y="17312"/>
                    </a:cubicBezTo>
                    <a:cubicBezTo>
                      <a:pt x="15180" y="16692"/>
                      <a:pt x="16459" y="16789"/>
                      <a:pt x="17642" y="16750"/>
                    </a:cubicBezTo>
                    <a:cubicBezTo>
                      <a:pt x="18844" y="16731"/>
                      <a:pt x="20201" y="16420"/>
                      <a:pt x="20782" y="15374"/>
                    </a:cubicBezTo>
                    <a:cubicBezTo>
                      <a:pt x="21035" y="14850"/>
                      <a:pt x="21151" y="14288"/>
                      <a:pt x="21112" y="13706"/>
                    </a:cubicBezTo>
                    <a:cubicBezTo>
                      <a:pt x="21151" y="12039"/>
                      <a:pt x="20744" y="10139"/>
                      <a:pt x="19290" y="9325"/>
                    </a:cubicBezTo>
                    <a:cubicBezTo>
                      <a:pt x="18611" y="8937"/>
                      <a:pt x="17778" y="8860"/>
                      <a:pt x="17099" y="8453"/>
                    </a:cubicBezTo>
                    <a:cubicBezTo>
                      <a:pt x="16207" y="7929"/>
                      <a:pt x="15723" y="6921"/>
                      <a:pt x="15413" y="5933"/>
                    </a:cubicBezTo>
                    <a:cubicBezTo>
                      <a:pt x="15102" y="4944"/>
                      <a:pt x="14928" y="3916"/>
                      <a:pt x="14404" y="3025"/>
                    </a:cubicBezTo>
                    <a:cubicBezTo>
                      <a:pt x="12815" y="233"/>
                      <a:pt x="8860" y="1"/>
                      <a:pt x="6960" y="2598"/>
                    </a:cubicBezTo>
                    <a:cubicBezTo>
                      <a:pt x="6224" y="3568"/>
                      <a:pt x="5933" y="4789"/>
                      <a:pt x="5487" y="591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854250" y="2161025"/>
                <a:ext cx="501625" cy="480325"/>
              </a:xfrm>
              <a:custGeom>
                <a:avLst/>
                <a:gdLst/>
                <a:ahLst/>
                <a:cxnLst/>
                <a:rect l="l" t="t" r="r" b="b"/>
                <a:pathLst>
                  <a:path w="20065" h="19213" fill="none" extrusionOk="0">
                    <a:moveTo>
                      <a:pt x="5234" y="5584"/>
                    </a:moveTo>
                    <a:cubicBezTo>
                      <a:pt x="4808" y="6631"/>
                      <a:pt x="3974" y="7561"/>
                      <a:pt x="2928" y="7910"/>
                    </a:cubicBezTo>
                    <a:cubicBezTo>
                      <a:pt x="2831" y="7930"/>
                      <a:pt x="2753" y="7969"/>
                      <a:pt x="2676" y="8007"/>
                    </a:cubicBezTo>
                    <a:cubicBezTo>
                      <a:pt x="1706" y="8492"/>
                      <a:pt x="853" y="9267"/>
                      <a:pt x="446" y="10256"/>
                    </a:cubicBezTo>
                    <a:cubicBezTo>
                      <a:pt x="0" y="11303"/>
                      <a:pt x="155" y="12621"/>
                      <a:pt x="989" y="13397"/>
                    </a:cubicBezTo>
                    <a:cubicBezTo>
                      <a:pt x="2268" y="14618"/>
                      <a:pt x="4595" y="14133"/>
                      <a:pt x="5797" y="15432"/>
                    </a:cubicBezTo>
                    <a:cubicBezTo>
                      <a:pt x="6592" y="16266"/>
                      <a:pt x="6650" y="17623"/>
                      <a:pt x="7464" y="18418"/>
                    </a:cubicBezTo>
                    <a:cubicBezTo>
                      <a:pt x="8084" y="18980"/>
                      <a:pt x="8957" y="19212"/>
                      <a:pt x="9790" y="19038"/>
                    </a:cubicBezTo>
                    <a:cubicBezTo>
                      <a:pt x="10604" y="18825"/>
                      <a:pt x="11360" y="18398"/>
                      <a:pt x="11942" y="17797"/>
                    </a:cubicBezTo>
                    <a:cubicBezTo>
                      <a:pt x="12427" y="17332"/>
                      <a:pt x="12834" y="16789"/>
                      <a:pt x="13415" y="16440"/>
                    </a:cubicBezTo>
                    <a:cubicBezTo>
                      <a:pt x="14385" y="15859"/>
                      <a:pt x="15606" y="15956"/>
                      <a:pt x="16730" y="15936"/>
                    </a:cubicBezTo>
                    <a:cubicBezTo>
                      <a:pt x="17874" y="15917"/>
                      <a:pt x="19154" y="15626"/>
                      <a:pt x="19716" y="14637"/>
                    </a:cubicBezTo>
                    <a:cubicBezTo>
                      <a:pt x="19948" y="14153"/>
                      <a:pt x="20065" y="13610"/>
                      <a:pt x="20045" y="13067"/>
                    </a:cubicBezTo>
                    <a:cubicBezTo>
                      <a:pt x="20065" y="11477"/>
                      <a:pt x="19696" y="9675"/>
                      <a:pt x="18339" y="8899"/>
                    </a:cubicBezTo>
                    <a:cubicBezTo>
                      <a:pt x="17680" y="8531"/>
                      <a:pt x="16885" y="8453"/>
                      <a:pt x="16265" y="8065"/>
                    </a:cubicBezTo>
                    <a:cubicBezTo>
                      <a:pt x="15412" y="7542"/>
                      <a:pt x="14966" y="6612"/>
                      <a:pt x="14675" y="5662"/>
                    </a:cubicBezTo>
                    <a:cubicBezTo>
                      <a:pt x="14404" y="4712"/>
                      <a:pt x="14230" y="3742"/>
                      <a:pt x="13745" y="2889"/>
                    </a:cubicBezTo>
                    <a:cubicBezTo>
                      <a:pt x="12233" y="234"/>
                      <a:pt x="8491" y="1"/>
                      <a:pt x="6669" y="2444"/>
                    </a:cubicBezTo>
                    <a:cubicBezTo>
                      <a:pt x="5952" y="3374"/>
                      <a:pt x="5680" y="4537"/>
                      <a:pt x="5234" y="558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869275" y="2174125"/>
                <a:ext cx="474000" cy="454625"/>
              </a:xfrm>
              <a:custGeom>
                <a:avLst/>
                <a:gdLst/>
                <a:ahLst/>
                <a:cxnLst/>
                <a:rect l="l" t="t" r="r" b="b"/>
                <a:pathLst>
                  <a:path w="18960" h="18185" fill="none" extrusionOk="0">
                    <a:moveTo>
                      <a:pt x="4982" y="5273"/>
                    </a:moveTo>
                    <a:cubicBezTo>
                      <a:pt x="4575" y="6243"/>
                      <a:pt x="3781" y="7134"/>
                      <a:pt x="2772" y="7464"/>
                    </a:cubicBezTo>
                    <a:cubicBezTo>
                      <a:pt x="2695" y="7483"/>
                      <a:pt x="2617" y="7522"/>
                      <a:pt x="2540" y="7561"/>
                    </a:cubicBezTo>
                    <a:cubicBezTo>
                      <a:pt x="1609" y="7987"/>
                      <a:pt x="853" y="8724"/>
                      <a:pt x="407" y="9655"/>
                    </a:cubicBezTo>
                    <a:cubicBezTo>
                      <a:pt x="0" y="10643"/>
                      <a:pt x="136" y="11903"/>
                      <a:pt x="892" y="12640"/>
                    </a:cubicBezTo>
                    <a:cubicBezTo>
                      <a:pt x="2113" y="13803"/>
                      <a:pt x="4304" y="13377"/>
                      <a:pt x="5448" y="14579"/>
                    </a:cubicBezTo>
                    <a:cubicBezTo>
                      <a:pt x="6165" y="15373"/>
                      <a:pt x="6223" y="16633"/>
                      <a:pt x="6999" y="17409"/>
                    </a:cubicBezTo>
                    <a:cubicBezTo>
                      <a:pt x="7580" y="17952"/>
                      <a:pt x="8414" y="18184"/>
                      <a:pt x="9189" y="18010"/>
                    </a:cubicBezTo>
                    <a:cubicBezTo>
                      <a:pt x="9984" y="17816"/>
                      <a:pt x="10682" y="17428"/>
                      <a:pt x="11244" y="16847"/>
                    </a:cubicBezTo>
                    <a:cubicBezTo>
                      <a:pt x="11690" y="16401"/>
                      <a:pt x="12097" y="15897"/>
                      <a:pt x="12640" y="15567"/>
                    </a:cubicBezTo>
                    <a:cubicBezTo>
                      <a:pt x="13551" y="15024"/>
                      <a:pt x="14714" y="15121"/>
                      <a:pt x="15780" y="15102"/>
                    </a:cubicBezTo>
                    <a:cubicBezTo>
                      <a:pt x="16847" y="15102"/>
                      <a:pt x="18068" y="14831"/>
                      <a:pt x="18591" y="13900"/>
                    </a:cubicBezTo>
                    <a:cubicBezTo>
                      <a:pt x="18824" y="13435"/>
                      <a:pt x="18940" y="12911"/>
                      <a:pt x="18921" y="12407"/>
                    </a:cubicBezTo>
                    <a:cubicBezTo>
                      <a:pt x="18960" y="10915"/>
                      <a:pt x="18611" y="9209"/>
                      <a:pt x="17312" y="8453"/>
                    </a:cubicBezTo>
                    <a:cubicBezTo>
                      <a:pt x="16711" y="8104"/>
                      <a:pt x="15955" y="8026"/>
                      <a:pt x="15354" y="7658"/>
                    </a:cubicBezTo>
                    <a:cubicBezTo>
                      <a:pt x="14559" y="7173"/>
                      <a:pt x="14133" y="6262"/>
                      <a:pt x="13881" y="5390"/>
                    </a:cubicBezTo>
                    <a:cubicBezTo>
                      <a:pt x="13609" y="4498"/>
                      <a:pt x="13454" y="3567"/>
                      <a:pt x="12989" y="2753"/>
                    </a:cubicBezTo>
                    <a:cubicBezTo>
                      <a:pt x="11593" y="233"/>
                      <a:pt x="8045" y="0"/>
                      <a:pt x="6320" y="2307"/>
                    </a:cubicBezTo>
                    <a:cubicBezTo>
                      <a:pt x="5680" y="3180"/>
                      <a:pt x="5409" y="4285"/>
                      <a:pt x="4982" y="52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5884300" y="2187200"/>
                <a:ext cx="446875" cy="428450"/>
              </a:xfrm>
              <a:custGeom>
                <a:avLst/>
                <a:gdLst/>
                <a:ahLst/>
                <a:cxnLst/>
                <a:rect l="l" t="t" r="r" b="b"/>
                <a:pathLst>
                  <a:path w="17875" h="17138" fill="none" extrusionOk="0">
                    <a:moveTo>
                      <a:pt x="4711" y="4964"/>
                    </a:moveTo>
                    <a:cubicBezTo>
                      <a:pt x="4323" y="5875"/>
                      <a:pt x="3587" y="6708"/>
                      <a:pt x="2637" y="6999"/>
                    </a:cubicBezTo>
                    <a:cubicBezTo>
                      <a:pt x="2559" y="7038"/>
                      <a:pt x="2482" y="7057"/>
                      <a:pt x="2404" y="7096"/>
                    </a:cubicBezTo>
                    <a:cubicBezTo>
                      <a:pt x="1532" y="7503"/>
                      <a:pt x="814" y="8201"/>
                      <a:pt x="388" y="9073"/>
                    </a:cubicBezTo>
                    <a:cubicBezTo>
                      <a:pt x="0" y="10004"/>
                      <a:pt x="117" y="11186"/>
                      <a:pt x="834" y="11884"/>
                    </a:cubicBezTo>
                    <a:cubicBezTo>
                      <a:pt x="1978" y="12970"/>
                      <a:pt x="4052" y="12582"/>
                      <a:pt x="5118" y="13745"/>
                    </a:cubicBezTo>
                    <a:cubicBezTo>
                      <a:pt x="5797" y="14482"/>
                      <a:pt x="5835" y="15684"/>
                      <a:pt x="6572" y="16401"/>
                    </a:cubicBezTo>
                    <a:cubicBezTo>
                      <a:pt x="7134" y="16925"/>
                      <a:pt x="7910" y="17138"/>
                      <a:pt x="8646" y="16983"/>
                    </a:cubicBezTo>
                    <a:cubicBezTo>
                      <a:pt x="9383" y="16808"/>
                      <a:pt x="10062" y="16440"/>
                      <a:pt x="10585" y="15897"/>
                    </a:cubicBezTo>
                    <a:cubicBezTo>
                      <a:pt x="11011" y="15490"/>
                      <a:pt x="11399" y="15005"/>
                      <a:pt x="11903" y="14715"/>
                    </a:cubicBezTo>
                    <a:cubicBezTo>
                      <a:pt x="12776" y="14191"/>
                      <a:pt x="13861" y="14308"/>
                      <a:pt x="14869" y="14288"/>
                    </a:cubicBezTo>
                    <a:cubicBezTo>
                      <a:pt x="15877" y="14269"/>
                      <a:pt x="17021" y="14036"/>
                      <a:pt x="17525" y="13164"/>
                    </a:cubicBezTo>
                    <a:cubicBezTo>
                      <a:pt x="17758" y="12737"/>
                      <a:pt x="17855" y="12253"/>
                      <a:pt x="17835" y="11768"/>
                    </a:cubicBezTo>
                    <a:cubicBezTo>
                      <a:pt x="17874" y="10353"/>
                      <a:pt x="17564" y="8744"/>
                      <a:pt x="16362" y="8027"/>
                    </a:cubicBezTo>
                    <a:cubicBezTo>
                      <a:pt x="15780" y="7697"/>
                      <a:pt x="15083" y="7619"/>
                      <a:pt x="14501" y="7271"/>
                    </a:cubicBezTo>
                    <a:cubicBezTo>
                      <a:pt x="13784" y="6805"/>
                      <a:pt x="13377" y="5952"/>
                      <a:pt x="13125" y="5119"/>
                    </a:cubicBezTo>
                    <a:cubicBezTo>
                      <a:pt x="12892" y="4285"/>
                      <a:pt x="12737" y="3393"/>
                      <a:pt x="12310" y="2637"/>
                    </a:cubicBezTo>
                    <a:cubicBezTo>
                      <a:pt x="10992" y="253"/>
                      <a:pt x="7677" y="1"/>
                      <a:pt x="6010" y="2172"/>
                    </a:cubicBezTo>
                    <a:cubicBezTo>
                      <a:pt x="5390" y="3006"/>
                      <a:pt x="5118" y="4014"/>
                      <a:pt x="4711" y="496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899325" y="2201250"/>
                <a:ext cx="419250" cy="401800"/>
              </a:xfrm>
              <a:custGeom>
                <a:avLst/>
                <a:gdLst/>
                <a:ahLst/>
                <a:cxnLst/>
                <a:rect l="l" t="t" r="r" b="b"/>
                <a:pathLst>
                  <a:path w="16770" h="16072" fill="none" extrusionOk="0">
                    <a:moveTo>
                      <a:pt x="4459" y="4615"/>
                    </a:moveTo>
                    <a:cubicBezTo>
                      <a:pt x="4091" y="5468"/>
                      <a:pt x="3373" y="6243"/>
                      <a:pt x="2482" y="6515"/>
                    </a:cubicBezTo>
                    <a:cubicBezTo>
                      <a:pt x="2423" y="6534"/>
                      <a:pt x="2346" y="6573"/>
                      <a:pt x="2268" y="6612"/>
                    </a:cubicBezTo>
                    <a:cubicBezTo>
                      <a:pt x="1454" y="6980"/>
                      <a:pt x="776" y="7620"/>
                      <a:pt x="368" y="8434"/>
                    </a:cubicBezTo>
                    <a:cubicBezTo>
                      <a:pt x="0" y="9306"/>
                      <a:pt x="97" y="10411"/>
                      <a:pt x="776" y="11090"/>
                    </a:cubicBezTo>
                    <a:cubicBezTo>
                      <a:pt x="1842" y="12117"/>
                      <a:pt x="3780" y="11749"/>
                      <a:pt x="4769" y="12854"/>
                    </a:cubicBezTo>
                    <a:cubicBezTo>
                      <a:pt x="5409" y="13571"/>
                      <a:pt x="5448" y="14676"/>
                      <a:pt x="6126" y="15374"/>
                    </a:cubicBezTo>
                    <a:cubicBezTo>
                      <a:pt x="6630" y="15859"/>
                      <a:pt x="7367" y="16072"/>
                      <a:pt x="8065" y="15917"/>
                    </a:cubicBezTo>
                    <a:cubicBezTo>
                      <a:pt x="8743" y="15762"/>
                      <a:pt x="9383" y="15432"/>
                      <a:pt x="9868" y="14928"/>
                    </a:cubicBezTo>
                    <a:cubicBezTo>
                      <a:pt x="10275" y="14540"/>
                      <a:pt x="10643" y="14095"/>
                      <a:pt x="11128" y="13804"/>
                    </a:cubicBezTo>
                    <a:cubicBezTo>
                      <a:pt x="11942" y="13319"/>
                      <a:pt x="12950" y="13435"/>
                      <a:pt x="13900" y="13435"/>
                    </a:cubicBezTo>
                    <a:cubicBezTo>
                      <a:pt x="14850" y="13435"/>
                      <a:pt x="15935" y="13222"/>
                      <a:pt x="16420" y="12408"/>
                    </a:cubicBezTo>
                    <a:cubicBezTo>
                      <a:pt x="16614" y="12001"/>
                      <a:pt x="16730" y="11536"/>
                      <a:pt x="16711" y="11090"/>
                    </a:cubicBezTo>
                    <a:cubicBezTo>
                      <a:pt x="16769" y="9771"/>
                      <a:pt x="16478" y="8240"/>
                      <a:pt x="15354" y="7581"/>
                    </a:cubicBezTo>
                    <a:cubicBezTo>
                      <a:pt x="14811" y="7251"/>
                      <a:pt x="14133" y="7174"/>
                      <a:pt x="13609" y="6844"/>
                    </a:cubicBezTo>
                    <a:cubicBezTo>
                      <a:pt x="12931" y="6418"/>
                      <a:pt x="12562" y="5604"/>
                      <a:pt x="12330" y="4828"/>
                    </a:cubicBezTo>
                    <a:cubicBezTo>
                      <a:pt x="12116" y="4033"/>
                      <a:pt x="11981" y="3200"/>
                      <a:pt x="11593" y="2482"/>
                    </a:cubicBezTo>
                    <a:cubicBezTo>
                      <a:pt x="10372" y="253"/>
                      <a:pt x="7270" y="1"/>
                      <a:pt x="5700" y="1998"/>
                    </a:cubicBezTo>
                    <a:cubicBezTo>
                      <a:pt x="5099" y="2773"/>
                      <a:pt x="4847" y="3723"/>
                      <a:pt x="4459" y="461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914350" y="2214350"/>
                <a:ext cx="391625" cy="375625"/>
              </a:xfrm>
              <a:custGeom>
                <a:avLst/>
                <a:gdLst/>
                <a:ahLst/>
                <a:cxnLst/>
                <a:rect l="l" t="t" r="r" b="b"/>
                <a:pathLst>
                  <a:path w="15665" h="15025" fill="none" extrusionOk="0">
                    <a:moveTo>
                      <a:pt x="4207" y="4304"/>
                    </a:moveTo>
                    <a:cubicBezTo>
                      <a:pt x="3858" y="5118"/>
                      <a:pt x="3179" y="5758"/>
                      <a:pt x="2346" y="6068"/>
                    </a:cubicBezTo>
                    <a:cubicBezTo>
                      <a:pt x="2268" y="6088"/>
                      <a:pt x="2210" y="6107"/>
                      <a:pt x="2152" y="6146"/>
                    </a:cubicBezTo>
                    <a:cubicBezTo>
                      <a:pt x="1377" y="6475"/>
                      <a:pt x="737" y="7076"/>
                      <a:pt x="349" y="7832"/>
                    </a:cubicBezTo>
                    <a:cubicBezTo>
                      <a:pt x="0" y="8647"/>
                      <a:pt x="78" y="9693"/>
                      <a:pt x="717" y="10314"/>
                    </a:cubicBezTo>
                    <a:cubicBezTo>
                      <a:pt x="1687" y="11283"/>
                      <a:pt x="3528" y="10973"/>
                      <a:pt x="4440" y="12000"/>
                    </a:cubicBezTo>
                    <a:cubicBezTo>
                      <a:pt x="5040" y="12679"/>
                      <a:pt x="5060" y="13726"/>
                      <a:pt x="5680" y="14365"/>
                    </a:cubicBezTo>
                    <a:cubicBezTo>
                      <a:pt x="6165" y="14831"/>
                      <a:pt x="6843" y="15024"/>
                      <a:pt x="7483" y="14908"/>
                    </a:cubicBezTo>
                    <a:cubicBezTo>
                      <a:pt x="8123" y="14753"/>
                      <a:pt x="8724" y="14443"/>
                      <a:pt x="9189" y="13978"/>
                    </a:cubicBezTo>
                    <a:cubicBezTo>
                      <a:pt x="9577" y="13629"/>
                      <a:pt x="9906" y="13202"/>
                      <a:pt x="10352" y="12950"/>
                    </a:cubicBezTo>
                    <a:cubicBezTo>
                      <a:pt x="11128" y="12504"/>
                      <a:pt x="12078" y="12621"/>
                      <a:pt x="12969" y="12621"/>
                    </a:cubicBezTo>
                    <a:cubicBezTo>
                      <a:pt x="13861" y="12621"/>
                      <a:pt x="14869" y="12427"/>
                      <a:pt x="15315" y="11671"/>
                    </a:cubicBezTo>
                    <a:cubicBezTo>
                      <a:pt x="15509" y="11283"/>
                      <a:pt x="15606" y="10857"/>
                      <a:pt x="15606" y="10430"/>
                    </a:cubicBezTo>
                    <a:cubicBezTo>
                      <a:pt x="15664" y="9209"/>
                      <a:pt x="15412" y="7794"/>
                      <a:pt x="14346" y="7154"/>
                    </a:cubicBezTo>
                    <a:cubicBezTo>
                      <a:pt x="13842" y="6844"/>
                      <a:pt x="13241" y="6766"/>
                      <a:pt x="12737" y="6456"/>
                    </a:cubicBezTo>
                    <a:cubicBezTo>
                      <a:pt x="12097" y="6029"/>
                      <a:pt x="11767" y="5273"/>
                      <a:pt x="11554" y="4537"/>
                    </a:cubicBezTo>
                    <a:cubicBezTo>
                      <a:pt x="11341" y="3800"/>
                      <a:pt x="11244" y="3044"/>
                      <a:pt x="10876" y="2365"/>
                    </a:cubicBezTo>
                    <a:cubicBezTo>
                      <a:pt x="9751" y="252"/>
                      <a:pt x="6824" y="0"/>
                      <a:pt x="5351" y="1881"/>
                    </a:cubicBezTo>
                    <a:cubicBezTo>
                      <a:pt x="4808" y="2579"/>
                      <a:pt x="4575" y="3470"/>
                      <a:pt x="4207" y="430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929375" y="2227925"/>
                <a:ext cx="364950" cy="349450"/>
              </a:xfrm>
              <a:custGeom>
                <a:avLst/>
                <a:gdLst/>
                <a:ahLst/>
                <a:cxnLst/>
                <a:rect l="l" t="t" r="r" b="b"/>
                <a:pathLst>
                  <a:path w="14598" h="13978" fill="none" extrusionOk="0">
                    <a:moveTo>
                      <a:pt x="3935" y="3974"/>
                    </a:moveTo>
                    <a:cubicBezTo>
                      <a:pt x="3625" y="4730"/>
                      <a:pt x="2986" y="5312"/>
                      <a:pt x="2210" y="5603"/>
                    </a:cubicBezTo>
                    <a:cubicBezTo>
                      <a:pt x="2133" y="5603"/>
                      <a:pt x="2074" y="5642"/>
                      <a:pt x="2016" y="5661"/>
                    </a:cubicBezTo>
                    <a:cubicBezTo>
                      <a:pt x="1280" y="5971"/>
                      <a:pt x="698" y="6533"/>
                      <a:pt x="330" y="7231"/>
                    </a:cubicBezTo>
                    <a:cubicBezTo>
                      <a:pt x="0" y="7987"/>
                      <a:pt x="58" y="8956"/>
                      <a:pt x="640" y="9538"/>
                    </a:cubicBezTo>
                    <a:cubicBezTo>
                      <a:pt x="1551" y="10449"/>
                      <a:pt x="3257" y="10178"/>
                      <a:pt x="4110" y="11147"/>
                    </a:cubicBezTo>
                    <a:cubicBezTo>
                      <a:pt x="4653" y="11767"/>
                      <a:pt x="4672" y="12737"/>
                      <a:pt x="5234" y="13338"/>
                    </a:cubicBezTo>
                    <a:cubicBezTo>
                      <a:pt x="5680" y="13784"/>
                      <a:pt x="6320" y="13977"/>
                      <a:pt x="6921" y="13861"/>
                    </a:cubicBezTo>
                    <a:cubicBezTo>
                      <a:pt x="7522" y="13725"/>
                      <a:pt x="8084" y="13435"/>
                      <a:pt x="8530" y="13008"/>
                    </a:cubicBezTo>
                    <a:cubicBezTo>
                      <a:pt x="8879" y="12679"/>
                      <a:pt x="9208" y="12291"/>
                      <a:pt x="9635" y="12058"/>
                    </a:cubicBezTo>
                    <a:cubicBezTo>
                      <a:pt x="10352" y="11651"/>
                      <a:pt x="11225" y="11767"/>
                      <a:pt x="12058" y="11767"/>
                    </a:cubicBezTo>
                    <a:cubicBezTo>
                      <a:pt x="12872" y="11787"/>
                      <a:pt x="13822" y="11612"/>
                      <a:pt x="14249" y="10914"/>
                    </a:cubicBezTo>
                    <a:cubicBezTo>
                      <a:pt x="14443" y="10566"/>
                      <a:pt x="14520" y="10158"/>
                      <a:pt x="14520" y="9771"/>
                    </a:cubicBezTo>
                    <a:cubicBezTo>
                      <a:pt x="14598" y="8627"/>
                      <a:pt x="14365" y="7289"/>
                      <a:pt x="13396" y="6688"/>
                    </a:cubicBezTo>
                    <a:cubicBezTo>
                      <a:pt x="12931" y="6417"/>
                      <a:pt x="12349" y="6339"/>
                      <a:pt x="11884" y="6029"/>
                    </a:cubicBezTo>
                    <a:cubicBezTo>
                      <a:pt x="11302" y="5642"/>
                      <a:pt x="10992" y="4944"/>
                      <a:pt x="10798" y="4246"/>
                    </a:cubicBezTo>
                    <a:cubicBezTo>
                      <a:pt x="10624" y="3567"/>
                      <a:pt x="10527" y="2850"/>
                      <a:pt x="10197" y="2210"/>
                    </a:cubicBezTo>
                    <a:cubicBezTo>
                      <a:pt x="9150" y="252"/>
                      <a:pt x="6436" y="0"/>
                      <a:pt x="5060" y="1726"/>
                    </a:cubicBezTo>
                    <a:cubicBezTo>
                      <a:pt x="4517" y="2385"/>
                      <a:pt x="4284" y="3199"/>
                      <a:pt x="3935" y="39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943900" y="2241000"/>
                <a:ext cx="337350" cy="323300"/>
              </a:xfrm>
              <a:custGeom>
                <a:avLst/>
                <a:gdLst/>
                <a:ahLst/>
                <a:cxnLst/>
                <a:rect l="l" t="t" r="r" b="b"/>
                <a:pathLst>
                  <a:path w="13494" h="12932" fill="none" extrusionOk="0">
                    <a:moveTo>
                      <a:pt x="3703" y="3645"/>
                    </a:moveTo>
                    <a:cubicBezTo>
                      <a:pt x="3393" y="4362"/>
                      <a:pt x="2812" y="4905"/>
                      <a:pt x="2075" y="5138"/>
                    </a:cubicBezTo>
                    <a:cubicBezTo>
                      <a:pt x="2017" y="5157"/>
                      <a:pt x="1959" y="5177"/>
                      <a:pt x="1901" y="5215"/>
                    </a:cubicBezTo>
                    <a:cubicBezTo>
                      <a:pt x="1222" y="5487"/>
                      <a:pt x="679" y="5991"/>
                      <a:pt x="330" y="6650"/>
                    </a:cubicBezTo>
                    <a:cubicBezTo>
                      <a:pt x="1" y="7328"/>
                      <a:pt x="78" y="8240"/>
                      <a:pt x="602" y="8782"/>
                    </a:cubicBezTo>
                    <a:cubicBezTo>
                      <a:pt x="1435" y="9635"/>
                      <a:pt x="3006" y="9383"/>
                      <a:pt x="3781" y="10295"/>
                    </a:cubicBezTo>
                    <a:cubicBezTo>
                      <a:pt x="4285" y="10876"/>
                      <a:pt x="4285" y="11768"/>
                      <a:pt x="4808" y="12349"/>
                    </a:cubicBezTo>
                    <a:cubicBezTo>
                      <a:pt x="5216" y="12757"/>
                      <a:pt x="5797" y="12931"/>
                      <a:pt x="6359" y="12834"/>
                    </a:cubicBezTo>
                    <a:cubicBezTo>
                      <a:pt x="6921" y="12718"/>
                      <a:pt x="7426" y="12466"/>
                      <a:pt x="7852" y="12059"/>
                    </a:cubicBezTo>
                    <a:cubicBezTo>
                      <a:pt x="8162" y="11729"/>
                      <a:pt x="8492" y="11438"/>
                      <a:pt x="8879" y="11186"/>
                    </a:cubicBezTo>
                    <a:cubicBezTo>
                      <a:pt x="9539" y="10837"/>
                      <a:pt x="10353" y="10934"/>
                      <a:pt x="11128" y="10954"/>
                    </a:cubicBezTo>
                    <a:cubicBezTo>
                      <a:pt x="11884" y="10973"/>
                      <a:pt x="12757" y="10818"/>
                      <a:pt x="13164" y="10178"/>
                    </a:cubicBezTo>
                    <a:cubicBezTo>
                      <a:pt x="13338" y="9849"/>
                      <a:pt x="13435" y="9480"/>
                      <a:pt x="13435" y="9112"/>
                    </a:cubicBezTo>
                    <a:cubicBezTo>
                      <a:pt x="13493" y="8065"/>
                      <a:pt x="13299" y="6824"/>
                      <a:pt x="12408" y="6262"/>
                    </a:cubicBezTo>
                    <a:cubicBezTo>
                      <a:pt x="11981" y="5991"/>
                      <a:pt x="11438" y="5913"/>
                      <a:pt x="11031" y="5642"/>
                    </a:cubicBezTo>
                    <a:cubicBezTo>
                      <a:pt x="10489" y="5274"/>
                      <a:pt x="10198" y="4614"/>
                      <a:pt x="10043" y="3975"/>
                    </a:cubicBezTo>
                    <a:cubicBezTo>
                      <a:pt x="9868" y="3335"/>
                      <a:pt x="9791" y="2676"/>
                      <a:pt x="9480" y="2094"/>
                    </a:cubicBezTo>
                    <a:cubicBezTo>
                      <a:pt x="8550" y="253"/>
                      <a:pt x="6049" y="1"/>
                      <a:pt x="4750" y="1590"/>
                    </a:cubicBezTo>
                    <a:cubicBezTo>
                      <a:pt x="4266" y="2191"/>
                      <a:pt x="4033" y="2947"/>
                      <a:pt x="3703" y="36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958450" y="2253600"/>
                <a:ext cx="311175" cy="297600"/>
              </a:xfrm>
              <a:custGeom>
                <a:avLst/>
                <a:gdLst/>
                <a:ahLst/>
                <a:cxnLst/>
                <a:rect l="l" t="t" r="r" b="b"/>
                <a:pathLst>
                  <a:path w="12447" h="11904" fill="none" extrusionOk="0">
                    <a:moveTo>
                      <a:pt x="3470" y="3354"/>
                    </a:moveTo>
                    <a:cubicBezTo>
                      <a:pt x="3180" y="3994"/>
                      <a:pt x="2617" y="4498"/>
                      <a:pt x="1958" y="4711"/>
                    </a:cubicBezTo>
                    <a:cubicBezTo>
                      <a:pt x="1900" y="4731"/>
                      <a:pt x="1842" y="4750"/>
                      <a:pt x="1784" y="4770"/>
                    </a:cubicBezTo>
                    <a:cubicBezTo>
                      <a:pt x="1163" y="5022"/>
                      <a:pt x="659" y="5487"/>
                      <a:pt x="330" y="6068"/>
                    </a:cubicBezTo>
                    <a:cubicBezTo>
                      <a:pt x="0" y="6708"/>
                      <a:pt x="97" y="7484"/>
                      <a:pt x="562" y="8046"/>
                    </a:cubicBezTo>
                    <a:cubicBezTo>
                      <a:pt x="1319" y="8841"/>
                      <a:pt x="2772" y="8627"/>
                      <a:pt x="3470" y="9461"/>
                    </a:cubicBezTo>
                    <a:cubicBezTo>
                      <a:pt x="3916" y="10004"/>
                      <a:pt x="3916" y="10837"/>
                      <a:pt x="4381" y="11361"/>
                    </a:cubicBezTo>
                    <a:cubicBezTo>
                      <a:pt x="4750" y="11729"/>
                      <a:pt x="5293" y="11904"/>
                      <a:pt x="5816" y="11826"/>
                    </a:cubicBezTo>
                    <a:cubicBezTo>
                      <a:pt x="6320" y="11729"/>
                      <a:pt x="6805" y="11497"/>
                      <a:pt x="7192" y="11148"/>
                    </a:cubicBezTo>
                    <a:cubicBezTo>
                      <a:pt x="7483" y="10837"/>
                      <a:pt x="7793" y="10566"/>
                      <a:pt x="8162" y="10353"/>
                    </a:cubicBezTo>
                    <a:cubicBezTo>
                      <a:pt x="8782" y="10023"/>
                      <a:pt x="9519" y="10120"/>
                      <a:pt x="10217" y="10159"/>
                    </a:cubicBezTo>
                    <a:cubicBezTo>
                      <a:pt x="10915" y="10178"/>
                      <a:pt x="11729" y="10043"/>
                      <a:pt x="12097" y="9461"/>
                    </a:cubicBezTo>
                    <a:cubicBezTo>
                      <a:pt x="12272" y="9170"/>
                      <a:pt x="12349" y="8821"/>
                      <a:pt x="12369" y="8492"/>
                    </a:cubicBezTo>
                    <a:cubicBezTo>
                      <a:pt x="12446" y="7522"/>
                      <a:pt x="12272" y="6379"/>
                      <a:pt x="11457" y="5855"/>
                    </a:cubicBezTo>
                    <a:cubicBezTo>
                      <a:pt x="11070" y="5623"/>
                      <a:pt x="10585" y="5526"/>
                      <a:pt x="10197" y="5274"/>
                    </a:cubicBezTo>
                    <a:cubicBezTo>
                      <a:pt x="9693" y="4925"/>
                      <a:pt x="9441" y="4324"/>
                      <a:pt x="9306" y="3723"/>
                    </a:cubicBezTo>
                    <a:cubicBezTo>
                      <a:pt x="9150" y="3141"/>
                      <a:pt x="9092" y="2521"/>
                      <a:pt x="8821" y="1978"/>
                    </a:cubicBezTo>
                    <a:cubicBezTo>
                      <a:pt x="7987" y="291"/>
                      <a:pt x="5661" y="1"/>
                      <a:pt x="4459" y="1474"/>
                    </a:cubicBezTo>
                    <a:cubicBezTo>
                      <a:pt x="3994" y="2017"/>
                      <a:pt x="3781" y="2715"/>
                      <a:pt x="3470" y="335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973950" y="2267175"/>
                <a:ext cx="283075" cy="271425"/>
              </a:xfrm>
              <a:custGeom>
                <a:avLst/>
                <a:gdLst/>
                <a:ahLst/>
                <a:cxnLst/>
                <a:rect l="l" t="t" r="r" b="b"/>
                <a:pathLst>
                  <a:path w="11323" h="10857" fill="none" extrusionOk="0">
                    <a:moveTo>
                      <a:pt x="3199" y="3025"/>
                    </a:moveTo>
                    <a:cubicBezTo>
                      <a:pt x="2928" y="3606"/>
                      <a:pt x="2424" y="4052"/>
                      <a:pt x="1804" y="4246"/>
                    </a:cubicBezTo>
                    <a:cubicBezTo>
                      <a:pt x="1745" y="4246"/>
                      <a:pt x="1707" y="4265"/>
                      <a:pt x="1648" y="4285"/>
                    </a:cubicBezTo>
                    <a:cubicBezTo>
                      <a:pt x="1086" y="4498"/>
                      <a:pt x="602" y="4924"/>
                      <a:pt x="311" y="5467"/>
                    </a:cubicBezTo>
                    <a:cubicBezTo>
                      <a:pt x="1" y="6029"/>
                      <a:pt x="59" y="6747"/>
                      <a:pt x="485" y="7251"/>
                    </a:cubicBezTo>
                    <a:cubicBezTo>
                      <a:pt x="1164" y="7987"/>
                      <a:pt x="2482" y="7813"/>
                      <a:pt x="3122" y="8588"/>
                    </a:cubicBezTo>
                    <a:cubicBezTo>
                      <a:pt x="3529" y="9092"/>
                      <a:pt x="3509" y="9849"/>
                      <a:pt x="3936" y="10333"/>
                    </a:cubicBezTo>
                    <a:cubicBezTo>
                      <a:pt x="4266" y="10682"/>
                      <a:pt x="4750" y="10857"/>
                      <a:pt x="5235" y="10779"/>
                    </a:cubicBezTo>
                    <a:cubicBezTo>
                      <a:pt x="5700" y="10701"/>
                      <a:pt x="6127" y="10488"/>
                      <a:pt x="6495" y="10178"/>
                    </a:cubicBezTo>
                    <a:cubicBezTo>
                      <a:pt x="6747" y="9907"/>
                      <a:pt x="7057" y="9655"/>
                      <a:pt x="7367" y="9461"/>
                    </a:cubicBezTo>
                    <a:cubicBezTo>
                      <a:pt x="7949" y="9170"/>
                      <a:pt x="8627" y="9286"/>
                      <a:pt x="9267" y="9306"/>
                    </a:cubicBezTo>
                    <a:cubicBezTo>
                      <a:pt x="9907" y="9344"/>
                      <a:pt x="10644" y="9228"/>
                      <a:pt x="10992" y="8705"/>
                    </a:cubicBezTo>
                    <a:cubicBezTo>
                      <a:pt x="11148" y="8433"/>
                      <a:pt x="11225" y="8123"/>
                      <a:pt x="11225" y="7832"/>
                    </a:cubicBezTo>
                    <a:cubicBezTo>
                      <a:pt x="11322" y="6941"/>
                      <a:pt x="11186" y="5894"/>
                      <a:pt x="10430" y="5409"/>
                    </a:cubicBezTo>
                    <a:cubicBezTo>
                      <a:pt x="10081" y="5157"/>
                      <a:pt x="9635" y="5099"/>
                      <a:pt x="9287" y="4847"/>
                    </a:cubicBezTo>
                    <a:cubicBezTo>
                      <a:pt x="8841" y="4517"/>
                      <a:pt x="8627" y="3975"/>
                      <a:pt x="8511" y="3432"/>
                    </a:cubicBezTo>
                    <a:cubicBezTo>
                      <a:pt x="8375" y="2889"/>
                      <a:pt x="8317" y="2327"/>
                      <a:pt x="8085" y="1842"/>
                    </a:cubicBezTo>
                    <a:cubicBezTo>
                      <a:pt x="7348" y="272"/>
                      <a:pt x="5235" y="0"/>
                      <a:pt x="4110" y="1299"/>
                    </a:cubicBezTo>
                    <a:cubicBezTo>
                      <a:pt x="3684" y="1803"/>
                      <a:pt x="3471" y="2443"/>
                      <a:pt x="3199" y="302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988500" y="2280750"/>
                <a:ext cx="255900" cy="244775"/>
              </a:xfrm>
              <a:custGeom>
                <a:avLst/>
                <a:gdLst/>
                <a:ahLst/>
                <a:cxnLst/>
                <a:rect l="l" t="t" r="r" b="b"/>
                <a:pathLst>
                  <a:path w="10236" h="9791" fill="none" extrusionOk="0">
                    <a:moveTo>
                      <a:pt x="2947" y="2695"/>
                    </a:moveTo>
                    <a:cubicBezTo>
                      <a:pt x="2695" y="3218"/>
                      <a:pt x="2230" y="3606"/>
                      <a:pt x="1667" y="3781"/>
                    </a:cubicBezTo>
                    <a:cubicBezTo>
                      <a:pt x="1629" y="3781"/>
                      <a:pt x="1570" y="3800"/>
                      <a:pt x="1532" y="3819"/>
                    </a:cubicBezTo>
                    <a:cubicBezTo>
                      <a:pt x="1008" y="3994"/>
                      <a:pt x="562" y="4362"/>
                      <a:pt x="291" y="4847"/>
                    </a:cubicBezTo>
                    <a:cubicBezTo>
                      <a:pt x="0" y="5370"/>
                      <a:pt x="58" y="6010"/>
                      <a:pt x="427" y="6475"/>
                    </a:cubicBezTo>
                    <a:cubicBezTo>
                      <a:pt x="1028" y="7154"/>
                      <a:pt x="2230" y="7018"/>
                      <a:pt x="2792" y="7735"/>
                    </a:cubicBezTo>
                    <a:cubicBezTo>
                      <a:pt x="3141" y="8181"/>
                      <a:pt x="3121" y="8879"/>
                      <a:pt x="3509" y="9325"/>
                    </a:cubicBezTo>
                    <a:cubicBezTo>
                      <a:pt x="3800" y="9635"/>
                      <a:pt x="4226" y="9790"/>
                      <a:pt x="4653" y="9732"/>
                    </a:cubicBezTo>
                    <a:cubicBezTo>
                      <a:pt x="5079" y="9674"/>
                      <a:pt x="5486" y="9499"/>
                      <a:pt x="5816" y="9209"/>
                    </a:cubicBezTo>
                    <a:cubicBezTo>
                      <a:pt x="6049" y="8976"/>
                      <a:pt x="6320" y="8763"/>
                      <a:pt x="6630" y="8588"/>
                    </a:cubicBezTo>
                    <a:cubicBezTo>
                      <a:pt x="7134" y="8336"/>
                      <a:pt x="7755" y="8433"/>
                      <a:pt x="8336" y="8472"/>
                    </a:cubicBezTo>
                    <a:cubicBezTo>
                      <a:pt x="8918" y="8511"/>
                      <a:pt x="9577" y="8433"/>
                      <a:pt x="9906" y="7948"/>
                    </a:cubicBezTo>
                    <a:cubicBezTo>
                      <a:pt x="10042" y="7716"/>
                      <a:pt x="10139" y="7444"/>
                      <a:pt x="10139" y="7154"/>
                    </a:cubicBezTo>
                    <a:cubicBezTo>
                      <a:pt x="10236" y="6359"/>
                      <a:pt x="10120" y="5428"/>
                      <a:pt x="9461" y="4963"/>
                    </a:cubicBezTo>
                    <a:cubicBezTo>
                      <a:pt x="9150" y="4750"/>
                      <a:pt x="8743" y="4672"/>
                      <a:pt x="8433" y="4440"/>
                    </a:cubicBezTo>
                    <a:cubicBezTo>
                      <a:pt x="8065" y="4110"/>
                      <a:pt x="7813" y="3645"/>
                      <a:pt x="7755" y="3160"/>
                    </a:cubicBezTo>
                    <a:cubicBezTo>
                      <a:pt x="7677" y="2656"/>
                      <a:pt x="7561" y="2171"/>
                      <a:pt x="7386" y="1706"/>
                    </a:cubicBezTo>
                    <a:cubicBezTo>
                      <a:pt x="6747" y="272"/>
                      <a:pt x="4847" y="0"/>
                      <a:pt x="3819" y="1163"/>
                    </a:cubicBezTo>
                    <a:cubicBezTo>
                      <a:pt x="3412" y="1590"/>
                      <a:pt x="3218" y="2171"/>
                      <a:pt x="2947" y="269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6003525" y="2293825"/>
                <a:ext cx="228275" cy="219100"/>
              </a:xfrm>
              <a:custGeom>
                <a:avLst/>
                <a:gdLst/>
                <a:ahLst/>
                <a:cxnLst/>
                <a:rect l="l" t="t" r="r" b="b"/>
                <a:pathLst>
                  <a:path w="9131" h="8764" fill="none" extrusionOk="0">
                    <a:moveTo>
                      <a:pt x="2695" y="2385"/>
                    </a:moveTo>
                    <a:cubicBezTo>
                      <a:pt x="2443" y="2850"/>
                      <a:pt x="2016" y="3180"/>
                      <a:pt x="1512" y="3316"/>
                    </a:cubicBezTo>
                    <a:cubicBezTo>
                      <a:pt x="1473" y="3316"/>
                      <a:pt x="1435" y="3335"/>
                      <a:pt x="1396" y="3354"/>
                    </a:cubicBezTo>
                    <a:cubicBezTo>
                      <a:pt x="931" y="3510"/>
                      <a:pt x="524" y="3839"/>
                      <a:pt x="272" y="4266"/>
                    </a:cubicBezTo>
                    <a:cubicBezTo>
                      <a:pt x="0" y="4711"/>
                      <a:pt x="39" y="5293"/>
                      <a:pt x="368" y="5720"/>
                    </a:cubicBezTo>
                    <a:cubicBezTo>
                      <a:pt x="892" y="6320"/>
                      <a:pt x="1958" y="6224"/>
                      <a:pt x="2443" y="6883"/>
                    </a:cubicBezTo>
                    <a:cubicBezTo>
                      <a:pt x="2772" y="7290"/>
                      <a:pt x="2734" y="7910"/>
                      <a:pt x="3063" y="8317"/>
                    </a:cubicBezTo>
                    <a:cubicBezTo>
                      <a:pt x="3315" y="8608"/>
                      <a:pt x="3703" y="8763"/>
                      <a:pt x="4091" y="8705"/>
                    </a:cubicBezTo>
                    <a:cubicBezTo>
                      <a:pt x="4478" y="8666"/>
                      <a:pt x="4827" y="8511"/>
                      <a:pt x="5118" y="8259"/>
                    </a:cubicBezTo>
                    <a:cubicBezTo>
                      <a:pt x="5351" y="8046"/>
                      <a:pt x="5583" y="7871"/>
                      <a:pt x="5855" y="7716"/>
                    </a:cubicBezTo>
                    <a:cubicBezTo>
                      <a:pt x="6320" y="7503"/>
                      <a:pt x="6863" y="7600"/>
                      <a:pt x="7386" y="7639"/>
                    </a:cubicBezTo>
                    <a:cubicBezTo>
                      <a:pt x="7910" y="7697"/>
                      <a:pt x="8511" y="7639"/>
                      <a:pt x="8801" y="7212"/>
                    </a:cubicBezTo>
                    <a:cubicBezTo>
                      <a:pt x="8937" y="6999"/>
                      <a:pt x="9015" y="6747"/>
                      <a:pt x="9034" y="6514"/>
                    </a:cubicBezTo>
                    <a:cubicBezTo>
                      <a:pt x="9131" y="5778"/>
                      <a:pt x="9053" y="4944"/>
                      <a:pt x="8452" y="4537"/>
                    </a:cubicBezTo>
                    <a:cubicBezTo>
                      <a:pt x="8181" y="4324"/>
                      <a:pt x="7832" y="4246"/>
                      <a:pt x="7561" y="4052"/>
                    </a:cubicBezTo>
                    <a:cubicBezTo>
                      <a:pt x="7212" y="3742"/>
                      <a:pt x="7018" y="3316"/>
                      <a:pt x="6960" y="2870"/>
                    </a:cubicBezTo>
                    <a:cubicBezTo>
                      <a:pt x="6902" y="2424"/>
                      <a:pt x="6805" y="1997"/>
                      <a:pt x="6669" y="1571"/>
                    </a:cubicBezTo>
                    <a:cubicBezTo>
                      <a:pt x="6107" y="291"/>
                      <a:pt x="4440" y="1"/>
                      <a:pt x="3470" y="1028"/>
                    </a:cubicBezTo>
                    <a:cubicBezTo>
                      <a:pt x="3121" y="1416"/>
                      <a:pt x="2947" y="1939"/>
                      <a:pt x="2695" y="238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018550" y="2306925"/>
                <a:ext cx="201150" cy="192900"/>
              </a:xfrm>
              <a:custGeom>
                <a:avLst/>
                <a:gdLst/>
                <a:ahLst/>
                <a:cxnLst/>
                <a:rect l="l" t="t" r="r" b="b"/>
                <a:pathLst>
                  <a:path w="8046" h="7716" fill="none" extrusionOk="0">
                    <a:moveTo>
                      <a:pt x="2423" y="2074"/>
                    </a:moveTo>
                    <a:cubicBezTo>
                      <a:pt x="2210" y="2462"/>
                      <a:pt x="1822" y="2753"/>
                      <a:pt x="1377" y="2869"/>
                    </a:cubicBezTo>
                    <a:cubicBezTo>
                      <a:pt x="1338" y="2869"/>
                      <a:pt x="1299" y="2889"/>
                      <a:pt x="1280" y="2889"/>
                    </a:cubicBezTo>
                    <a:cubicBezTo>
                      <a:pt x="853" y="3024"/>
                      <a:pt x="485" y="3296"/>
                      <a:pt x="252" y="3664"/>
                    </a:cubicBezTo>
                    <a:cubicBezTo>
                      <a:pt x="0" y="4071"/>
                      <a:pt x="20" y="4575"/>
                      <a:pt x="291" y="4963"/>
                    </a:cubicBezTo>
                    <a:cubicBezTo>
                      <a:pt x="737" y="5506"/>
                      <a:pt x="1706" y="5448"/>
                      <a:pt x="2113" y="6029"/>
                    </a:cubicBezTo>
                    <a:cubicBezTo>
                      <a:pt x="2385" y="6417"/>
                      <a:pt x="2326" y="6940"/>
                      <a:pt x="2617" y="7309"/>
                    </a:cubicBezTo>
                    <a:cubicBezTo>
                      <a:pt x="2830" y="7580"/>
                      <a:pt x="3160" y="7716"/>
                      <a:pt x="3509" y="7696"/>
                    </a:cubicBezTo>
                    <a:cubicBezTo>
                      <a:pt x="3858" y="7658"/>
                      <a:pt x="4168" y="7522"/>
                      <a:pt x="4440" y="7309"/>
                    </a:cubicBezTo>
                    <a:cubicBezTo>
                      <a:pt x="4633" y="7134"/>
                      <a:pt x="4866" y="6979"/>
                      <a:pt x="5099" y="6863"/>
                    </a:cubicBezTo>
                    <a:cubicBezTo>
                      <a:pt x="5525" y="6669"/>
                      <a:pt x="6010" y="6785"/>
                      <a:pt x="6456" y="6824"/>
                    </a:cubicBezTo>
                    <a:cubicBezTo>
                      <a:pt x="6921" y="6882"/>
                      <a:pt x="7444" y="6843"/>
                      <a:pt x="7716" y="6475"/>
                    </a:cubicBezTo>
                    <a:cubicBezTo>
                      <a:pt x="7832" y="6301"/>
                      <a:pt x="7910" y="6087"/>
                      <a:pt x="7929" y="5874"/>
                    </a:cubicBezTo>
                    <a:cubicBezTo>
                      <a:pt x="8045" y="5234"/>
                      <a:pt x="7987" y="4498"/>
                      <a:pt x="7483" y="4110"/>
                    </a:cubicBezTo>
                    <a:cubicBezTo>
                      <a:pt x="7231" y="3916"/>
                      <a:pt x="6921" y="3839"/>
                      <a:pt x="6688" y="3664"/>
                    </a:cubicBezTo>
                    <a:cubicBezTo>
                      <a:pt x="6398" y="3373"/>
                      <a:pt x="6223" y="3005"/>
                      <a:pt x="6204" y="2617"/>
                    </a:cubicBezTo>
                    <a:cubicBezTo>
                      <a:pt x="6165" y="2210"/>
                      <a:pt x="6087" y="1822"/>
                      <a:pt x="5971" y="1454"/>
                    </a:cubicBezTo>
                    <a:cubicBezTo>
                      <a:pt x="5525" y="291"/>
                      <a:pt x="4032" y="0"/>
                      <a:pt x="3160" y="892"/>
                    </a:cubicBezTo>
                    <a:cubicBezTo>
                      <a:pt x="2850" y="1221"/>
                      <a:pt x="2675" y="1667"/>
                      <a:pt x="2423" y="20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033575" y="2320000"/>
                <a:ext cx="173525" cy="167225"/>
              </a:xfrm>
              <a:custGeom>
                <a:avLst/>
                <a:gdLst/>
                <a:ahLst/>
                <a:cxnLst/>
                <a:rect l="l" t="t" r="r" b="b"/>
                <a:pathLst>
                  <a:path w="6941" h="6689" fill="none" extrusionOk="0">
                    <a:moveTo>
                      <a:pt x="2171" y="1745"/>
                    </a:moveTo>
                    <a:cubicBezTo>
                      <a:pt x="1958" y="2094"/>
                      <a:pt x="1629" y="2327"/>
                      <a:pt x="1241" y="2424"/>
                    </a:cubicBezTo>
                    <a:cubicBezTo>
                      <a:pt x="1202" y="2424"/>
                      <a:pt x="1163" y="2424"/>
                      <a:pt x="1144" y="2443"/>
                    </a:cubicBezTo>
                    <a:cubicBezTo>
                      <a:pt x="776" y="2540"/>
                      <a:pt x="446" y="2753"/>
                      <a:pt x="233" y="3083"/>
                    </a:cubicBezTo>
                    <a:cubicBezTo>
                      <a:pt x="0" y="3412"/>
                      <a:pt x="0" y="3858"/>
                      <a:pt x="233" y="4188"/>
                    </a:cubicBezTo>
                    <a:cubicBezTo>
                      <a:pt x="601" y="4692"/>
                      <a:pt x="1454" y="4673"/>
                      <a:pt x="1784" y="5196"/>
                    </a:cubicBezTo>
                    <a:cubicBezTo>
                      <a:pt x="1997" y="5526"/>
                      <a:pt x="1939" y="5991"/>
                      <a:pt x="2171" y="6320"/>
                    </a:cubicBezTo>
                    <a:cubicBezTo>
                      <a:pt x="2346" y="6553"/>
                      <a:pt x="2637" y="6689"/>
                      <a:pt x="2947" y="6669"/>
                    </a:cubicBezTo>
                    <a:cubicBezTo>
                      <a:pt x="3238" y="6650"/>
                      <a:pt x="3528" y="6553"/>
                      <a:pt x="3761" y="6378"/>
                    </a:cubicBezTo>
                    <a:cubicBezTo>
                      <a:pt x="3935" y="6223"/>
                      <a:pt x="4129" y="6088"/>
                      <a:pt x="4343" y="5991"/>
                    </a:cubicBezTo>
                    <a:cubicBezTo>
                      <a:pt x="4711" y="5855"/>
                      <a:pt x="5137" y="5952"/>
                      <a:pt x="5525" y="6010"/>
                    </a:cubicBezTo>
                    <a:cubicBezTo>
                      <a:pt x="5913" y="6068"/>
                      <a:pt x="6378" y="6049"/>
                      <a:pt x="6630" y="5739"/>
                    </a:cubicBezTo>
                    <a:cubicBezTo>
                      <a:pt x="6746" y="5584"/>
                      <a:pt x="6805" y="5409"/>
                      <a:pt x="6843" y="5215"/>
                    </a:cubicBezTo>
                    <a:cubicBezTo>
                      <a:pt x="6940" y="4673"/>
                      <a:pt x="6921" y="4033"/>
                      <a:pt x="6494" y="3684"/>
                    </a:cubicBezTo>
                    <a:cubicBezTo>
                      <a:pt x="6301" y="3509"/>
                      <a:pt x="6029" y="3432"/>
                      <a:pt x="5835" y="3257"/>
                    </a:cubicBezTo>
                    <a:cubicBezTo>
                      <a:pt x="5583" y="3005"/>
                      <a:pt x="5428" y="2676"/>
                      <a:pt x="5428" y="2346"/>
                    </a:cubicBezTo>
                    <a:cubicBezTo>
                      <a:pt x="5409" y="1997"/>
                      <a:pt x="5351" y="1648"/>
                      <a:pt x="5254" y="1319"/>
                    </a:cubicBezTo>
                    <a:cubicBezTo>
                      <a:pt x="4905" y="311"/>
                      <a:pt x="3606" y="1"/>
                      <a:pt x="2830" y="757"/>
                    </a:cubicBezTo>
                    <a:cubicBezTo>
                      <a:pt x="2578" y="1047"/>
                      <a:pt x="2346" y="1396"/>
                      <a:pt x="2171" y="17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048100" y="2333575"/>
                <a:ext cx="146875" cy="140575"/>
              </a:xfrm>
              <a:custGeom>
                <a:avLst/>
                <a:gdLst/>
                <a:ahLst/>
                <a:cxnLst/>
                <a:rect l="l" t="t" r="r" b="b"/>
                <a:pathLst>
                  <a:path w="5875" h="5623" fill="none" extrusionOk="0">
                    <a:moveTo>
                      <a:pt x="1106" y="1939"/>
                    </a:moveTo>
                    <a:lnTo>
                      <a:pt x="1028" y="1958"/>
                    </a:lnTo>
                    <a:cubicBezTo>
                      <a:pt x="718" y="2016"/>
                      <a:pt x="427" y="2210"/>
                      <a:pt x="233" y="2462"/>
                    </a:cubicBezTo>
                    <a:cubicBezTo>
                      <a:pt x="20" y="2734"/>
                      <a:pt x="1" y="3121"/>
                      <a:pt x="195" y="3412"/>
                    </a:cubicBezTo>
                    <a:cubicBezTo>
                      <a:pt x="485" y="3858"/>
                      <a:pt x="1183" y="3858"/>
                      <a:pt x="1455" y="4323"/>
                    </a:cubicBezTo>
                    <a:cubicBezTo>
                      <a:pt x="1629" y="4614"/>
                      <a:pt x="1552" y="5002"/>
                      <a:pt x="1745" y="5293"/>
                    </a:cubicBezTo>
                    <a:cubicBezTo>
                      <a:pt x="1900" y="5487"/>
                      <a:pt x="2133" y="5622"/>
                      <a:pt x="2385" y="5622"/>
                    </a:cubicBezTo>
                    <a:cubicBezTo>
                      <a:pt x="2637" y="5622"/>
                      <a:pt x="2889" y="5545"/>
                      <a:pt x="3083" y="5409"/>
                    </a:cubicBezTo>
                    <a:cubicBezTo>
                      <a:pt x="3258" y="5273"/>
                      <a:pt x="3432" y="5176"/>
                      <a:pt x="3606" y="5099"/>
                    </a:cubicBezTo>
                    <a:cubicBezTo>
                      <a:pt x="3936" y="5002"/>
                      <a:pt x="4266" y="5099"/>
                      <a:pt x="4615" y="5176"/>
                    </a:cubicBezTo>
                    <a:cubicBezTo>
                      <a:pt x="4944" y="5235"/>
                      <a:pt x="5332" y="5235"/>
                      <a:pt x="5545" y="4983"/>
                    </a:cubicBezTo>
                    <a:cubicBezTo>
                      <a:pt x="5661" y="4847"/>
                      <a:pt x="5720" y="4711"/>
                      <a:pt x="5758" y="4537"/>
                    </a:cubicBezTo>
                    <a:cubicBezTo>
                      <a:pt x="5855" y="4091"/>
                      <a:pt x="5875" y="3548"/>
                      <a:pt x="5526" y="3218"/>
                    </a:cubicBezTo>
                    <a:cubicBezTo>
                      <a:pt x="5351" y="3083"/>
                      <a:pt x="5138" y="3005"/>
                      <a:pt x="4963" y="2850"/>
                    </a:cubicBezTo>
                    <a:cubicBezTo>
                      <a:pt x="4770" y="2617"/>
                      <a:pt x="4673" y="2346"/>
                      <a:pt x="4673" y="2036"/>
                    </a:cubicBezTo>
                    <a:cubicBezTo>
                      <a:pt x="4673" y="1745"/>
                      <a:pt x="4634" y="1454"/>
                      <a:pt x="4576" y="1183"/>
                    </a:cubicBezTo>
                    <a:cubicBezTo>
                      <a:pt x="4304" y="311"/>
                      <a:pt x="3238" y="0"/>
                      <a:pt x="2540" y="601"/>
                    </a:cubicBezTo>
                    <a:cubicBezTo>
                      <a:pt x="2308" y="834"/>
                      <a:pt x="2094" y="1125"/>
                      <a:pt x="1939" y="1416"/>
                    </a:cubicBezTo>
                    <a:cubicBezTo>
                      <a:pt x="1745" y="1706"/>
                      <a:pt x="1435" y="1881"/>
                      <a:pt x="1106" y="193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rot="8728141">
              <a:off x="6089421" y="1684893"/>
              <a:ext cx="6822364" cy="6572375"/>
              <a:chOff x="4860225" y="3312075"/>
              <a:chExt cx="992600" cy="956225"/>
            </a:xfrm>
          </p:grpSpPr>
          <p:sp>
            <p:nvSpPr>
              <p:cNvPr id="145" name="Google Shape;145;p3"/>
              <p:cNvSpPr/>
              <p:nvPr/>
            </p:nvSpPr>
            <p:spPr>
              <a:xfrm>
                <a:off x="4860225" y="3312075"/>
                <a:ext cx="992600" cy="956225"/>
              </a:xfrm>
              <a:custGeom>
                <a:avLst/>
                <a:gdLst/>
                <a:ahLst/>
                <a:cxnLst/>
                <a:rect l="l" t="t" r="r" b="b"/>
                <a:pathLst>
                  <a:path w="39704" h="38249" fill="none" extrusionOk="0">
                    <a:moveTo>
                      <a:pt x="30708" y="27470"/>
                    </a:moveTo>
                    <a:cubicBezTo>
                      <a:pt x="30902" y="27490"/>
                      <a:pt x="31076" y="27490"/>
                      <a:pt x="31270" y="27470"/>
                    </a:cubicBezTo>
                    <a:cubicBezTo>
                      <a:pt x="33500" y="27296"/>
                      <a:pt x="35729" y="26520"/>
                      <a:pt x="37299" y="24950"/>
                    </a:cubicBezTo>
                    <a:cubicBezTo>
                      <a:pt x="38947" y="23283"/>
                      <a:pt x="39703" y="20627"/>
                      <a:pt x="38734" y="18495"/>
                    </a:cubicBezTo>
                    <a:cubicBezTo>
                      <a:pt x="37222" y="15160"/>
                      <a:pt x="32414" y="14249"/>
                      <a:pt x="31115" y="10837"/>
                    </a:cubicBezTo>
                    <a:cubicBezTo>
                      <a:pt x="30262" y="8627"/>
                      <a:pt x="31193" y="6010"/>
                      <a:pt x="30262" y="3839"/>
                    </a:cubicBezTo>
                    <a:cubicBezTo>
                      <a:pt x="29603" y="2230"/>
                      <a:pt x="27994" y="1144"/>
                      <a:pt x="26288" y="815"/>
                    </a:cubicBezTo>
                    <a:cubicBezTo>
                      <a:pt x="24582" y="485"/>
                      <a:pt x="22798" y="834"/>
                      <a:pt x="21189" y="1493"/>
                    </a:cubicBezTo>
                    <a:cubicBezTo>
                      <a:pt x="19910" y="2017"/>
                      <a:pt x="18689" y="2734"/>
                      <a:pt x="17312" y="2947"/>
                    </a:cubicBezTo>
                    <a:cubicBezTo>
                      <a:pt x="15005" y="3296"/>
                      <a:pt x="12757" y="2152"/>
                      <a:pt x="10566" y="1319"/>
                    </a:cubicBezTo>
                    <a:cubicBezTo>
                      <a:pt x="8375" y="485"/>
                      <a:pt x="5700" y="0"/>
                      <a:pt x="3858" y="1454"/>
                    </a:cubicBezTo>
                    <a:cubicBezTo>
                      <a:pt x="2986" y="2152"/>
                      <a:pt x="2443" y="3199"/>
                      <a:pt x="1997" y="4227"/>
                    </a:cubicBezTo>
                    <a:cubicBezTo>
                      <a:pt x="698" y="7212"/>
                      <a:pt x="1" y="10973"/>
                      <a:pt x="1997" y="13532"/>
                    </a:cubicBezTo>
                    <a:cubicBezTo>
                      <a:pt x="2967" y="14753"/>
                      <a:pt x="4401" y="15529"/>
                      <a:pt x="5332" y="16769"/>
                    </a:cubicBezTo>
                    <a:cubicBezTo>
                      <a:pt x="6553" y="18398"/>
                      <a:pt x="6650" y="20588"/>
                      <a:pt x="6475" y="22585"/>
                    </a:cubicBezTo>
                    <a:cubicBezTo>
                      <a:pt x="6282" y="24601"/>
                      <a:pt x="5836" y="26617"/>
                      <a:pt x="6107" y="28633"/>
                    </a:cubicBezTo>
                    <a:cubicBezTo>
                      <a:pt x="6921" y="34895"/>
                      <a:pt x="13881" y="38249"/>
                      <a:pt x="19290" y="35011"/>
                    </a:cubicBezTo>
                    <a:cubicBezTo>
                      <a:pt x="21325" y="33771"/>
                      <a:pt x="22760" y="31793"/>
                      <a:pt x="24446" y="30107"/>
                    </a:cubicBezTo>
                    <a:cubicBezTo>
                      <a:pt x="26094" y="28459"/>
                      <a:pt x="28401" y="27315"/>
                      <a:pt x="30708" y="2747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871375" y="3321275"/>
                <a:ext cx="966900" cy="932000"/>
              </a:xfrm>
              <a:custGeom>
                <a:avLst/>
                <a:gdLst/>
                <a:ahLst/>
                <a:cxnLst/>
                <a:rect l="l" t="t" r="r" b="b"/>
                <a:pathLst>
                  <a:path w="38676" h="37280" fill="none" extrusionOk="0">
                    <a:moveTo>
                      <a:pt x="23806" y="29351"/>
                    </a:moveTo>
                    <a:cubicBezTo>
                      <a:pt x="25396" y="27761"/>
                      <a:pt x="27664" y="26656"/>
                      <a:pt x="29894" y="26812"/>
                    </a:cubicBezTo>
                    <a:cubicBezTo>
                      <a:pt x="30088" y="26831"/>
                      <a:pt x="30262" y="26831"/>
                      <a:pt x="30456" y="26812"/>
                    </a:cubicBezTo>
                    <a:cubicBezTo>
                      <a:pt x="32627" y="26637"/>
                      <a:pt x="34798" y="25900"/>
                      <a:pt x="36330" y="24369"/>
                    </a:cubicBezTo>
                    <a:cubicBezTo>
                      <a:pt x="37939" y="22741"/>
                      <a:pt x="38676" y="20162"/>
                      <a:pt x="37745" y="18069"/>
                    </a:cubicBezTo>
                    <a:cubicBezTo>
                      <a:pt x="36272" y="14831"/>
                      <a:pt x="31580" y="13920"/>
                      <a:pt x="30320" y="10586"/>
                    </a:cubicBezTo>
                    <a:cubicBezTo>
                      <a:pt x="29506" y="8434"/>
                      <a:pt x="30417" y="5894"/>
                      <a:pt x="29506" y="3781"/>
                    </a:cubicBezTo>
                    <a:cubicBezTo>
                      <a:pt x="28866" y="2211"/>
                      <a:pt x="27296" y="1164"/>
                      <a:pt x="25629" y="834"/>
                    </a:cubicBezTo>
                    <a:cubicBezTo>
                      <a:pt x="23981" y="505"/>
                      <a:pt x="22236" y="834"/>
                      <a:pt x="20685" y="1474"/>
                    </a:cubicBezTo>
                    <a:cubicBezTo>
                      <a:pt x="19425" y="1978"/>
                      <a:pt x="18243" y="2695"/>
                      <a:pt x="16905" y="2889"/>
                    </a:cubicBezTo>
                    <a:cubicBezTo>
                      <a:pt x="14637" y="3219"/>
                      <a:pt x="12466" y="2114"/>
                      <a:pt x="10333" y="1280"/>
                    </a:cubicBezTo>
                    <a:cubicBezTo>
                      <a:pt x="8201" y="466"/>
                      <a:pt x="5584" y="1"/>
                      <a:pt x="3781" y="1416"/>
                    </a:cubicBezTo>
                    <a:cubicBezTo>
                      <a:pt x="2928" y="2095"/>
                      <a:pt x="2404" y="3103"/>
                      <a:pt x="1958" y="4111"/>
                    </a:cubicBezTo>
                    <a:cubicBezTo>
                      <a:pt x="698" y="7019"/>
                      <a:pt x="0" y="10663"/>
                      <a:pt x="1958" y="13183"/>
                    </a:cubicBezTo>
                    <a:cubicBezTo>
                      <a:pt x="2889" y="14366"/>
                      <a:pt x="4304" y="15122"/>
                      <a:pt x="5196" y="16324"/>
                    </a:cubicBezTo>
                    <a:cubicBezTo>
                      <a:pt x="6378" y="17913"/>
                      <a:pt x="6495" y="20026"/>
                      <a:pt x="6301" y="22004"/>
                    </a:cubicBezTo>
                    <a:cubicBezTo>
                      <a:pt x="6126" y="23962"/>
                      <a:pt x="5681" y="25920"/>
                      <a:pt x="5933" y="27878"/>
                    </a:cubicBezTo>
                    <a:cubicBezTo>
                      <a:pt x="6708" y="33984"/>
                      <a:pt x="13493" y="37280"/>
                      <a:pt x="18785" y="34120"/>
                    </a:cubicBezTo>
                    <a:cubicBezTo>
                      <a:pt x="20763" y="32938"/>
                      <a:pt x="22178" y="30999"/>
                      <a:pt x="23806" y="2935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4883000" y="3330000"/>
                <a:ext cx="941225" cy="908250"/>
              </a:xfrm>
              <a:custGeom>
                <a:avLst/>
                <a:gdLst/>
                <a:ahLst/>
                <a:cxnLst/>
                <a:rect l="l" t="t" r="r" b="b"/>
                <a:pathLst>
                  <a:path w="37649" h="36330" fill="none" extrusionOk="0">
                    <a:moveTo>
                      <a:pt x="23148" y="28634"/>
                    </a:moveTo>
                    <a:cubicBezTo>
                      <a:pt x="24698" y="27083"/>
                      <a:pt x="26889" y="26017"/>
                      <a:pt x="29080" y="26172"/>
                    </a:cubicBezTo>
                    <a:cubicBezTo>
                      <a:pt x="29254" y="26191"/>
                      <a:pt x="29429" y="26191"/>
                      <a:pt x="29603" y="26172"/>
                    </a:cubicBezTo>
                    <a:cubicBezTo>
                      <a:pt x="31716" y="25997"/>
                      <a:pt x="33849" y="25280"/>
                      <a:pt x="35341" y="23787"/>
                    </a:cubicBezTo>
                    <a:cubicBezTo>
                      <a:pt x="36912" y="22217"/>
                      <a:pt x="37648" y="19697"/>
                      <a:pt x="36718" y="17681"/>
                    </a:cubicBezTo>
                    <a:cubicBezTo>
                      <a:pt x="35303" y="14501"/>
                      <a:pt x="30747" y="13629"/>
                      <a:pt x="29506" y="10372"/>
                    </a:cubicBezTo>
                    <a:cubicBezTo>
                      <a:pt x="28731" y="8279"/>
                      <a:pt x="29603" y="5797"/>
                      <a:pt x="28750" y="3742"/>
                    </a:cubicBezTo>
                    <a:cubicBezTo>
                      <a:pt x="28110" y="2211"/>
                      <a:pt x="26579" y="1183"/>
                      <a:pt x="24970" y="873"/>
                    </a:cubicBezTo>
                    <a:cubicBezTo>
                      <a:pt x="23361" y="544"/>
                      <a:pt x="21674" y="873"/>
                      <a:pt x="20143" y="1474"/>
                    </a:cubicBezTo>
                    <a:cubicBezTo>
                      <a:pt x="18941" y="1959"/>
                      <a:pt x="17758" y="2657"/>
                      <a:pt x="16459" y="2851"/>
                    </a:cubicBezTo>
                    <a:cubicBezTo>
                      <a:pt x="14269" y="3180"/>
                      <a:pt x="12136" y="2075"/>
                      <a:pt x="10081" y="1280"/>
                    </a:cubicBezTo>
                    <a:cubicBezTo>
                      <a:pt x="8007" y="466"/>
                      <a:pt x="5468" y="1"/>
                      <a:pt x="3703" y="1377"/>
                    </a:cubicBezTo>
                    <a:cubicBezTo>
                      <a:pt x="2870" y="2036"/>
                      <a:pt x="2366" y="3025"/>
                      <a:pt x="1939" y="4014"/>
                    </a:cubicBezTo>
                    <a:cubicBezTo>
                      <a:pt x="699" y="6844"/>
                      <a:pt x="1" y="10392"/>
                      <a:pt x="1900" y="12834"/>
                    </a:cubicBezTo>
                    <a:cubicBezTo>
                      <a:pt x="2812" y="13997"/>
                      <a:pt x="4188" y="14734"/>
                      <a:pt x="5060" y="15917"/>
                    </a:cubicBezTo>
                    <a:cubicBezTo>
                      <a:pt x="6185" y="17467"/>
                      <a:pt x="6301" y="19542"/>
                      <a:pt x="6107" y="21442"/>
                    </a:cubicBezTo>
                    <a:cubicBezTo>
                      <a:pt x="5933" y="23361"/>
                      <a:pt x="5506" y="25261"/>
                      <a:pt x="5739" y="27180"/>
                    </a:cubicBezTo>
                    <a:cubicBezTo>
                      <a:pt x="6495" y="33112"/>
                      <a:pt x="13086" y="36330"/>
                      <a:pt x="18224" y="33267"/>
                    </a:cubicBezTo>
                    <a:cubicBezTo>
                      <a:pt x="20162" y="32104"/>
                      <a:pt x="21539" y="30223"/>
                      <a:pt x="23148" y="2863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894625" y="3339225"/>
                <a:ext cx="914575" cy="884025"/>
              </a:xfrm>
              <a:custGeom>
                <a:avLst/>
                <a:gdLst/>
                <a:ahLst/>
                <a:cxnLst/>
                <a:rect l="l" t="t" r="r" b="b"/>
                <a:pathLst>
                  <a:path w="36583" h="35361" fill="none" extrusionOk="0">
                    <a:moveTo>
                      <a:pt x="22469" y="27896"/>
                    </a:moveTo>
                    <a:cubicBezTo>
                      <a:pt x="23981" y="26384"/>
                      <a:pt x="26133" y="25338"/>
                      <a:pt x="28246" y="25512"/>
                    </a:cubicBezTo>
                    <a:cubicBezTo>
                      <a:pt x="28421" y="25512"/>
                      <a:pt x="28595" y="25512"/>
                      <a:pt x="28770" y="25512"/>
                    </a:cubicBezTo>
                    <a:cubicBezTo>
                      <a:pt x="30825" y="25338"/>
                      <a:pt x="32899" y="24640"/>
                      <a:pt x="34353" y="23205"/>
                    </a:cubicBezTo>
                    <a:cubicBezTo>
                      <a:pt x="35884" y="21674"/>
                      <a:pt x="36582" y="19231"/>
                      <a:pt x="35710" y="17254"/>
                    </a:cubicBezTo>
                    <a:cubicBezTo>
                      <a:pt x="34334" y="14171"/>
                      <a:pt x="29894" y="13299"/>
                      <a:pt x="28712" y="10139"/>
                    </a:cubicBezTo>
                    <a:cubicBezTo>
                      <a:pt x="27936" y="8084"/>
                      <a:pt x="28809" y="5700"/>
                      <a:pt x="27975" y="3683"/>
                    </a:cubicBezTo>
                    <a:cubicBezTo>
                      <a:pt x="27355" y="2191"/>
                      <a:pt x="25881" y="1183"/>
                      <a:pt x="24311" y="872"/>
                    </a:cubicBezTo>
                    <a:cubicBezTo>
                      <a:pt x="22741" y="562"/>
                      <a:pt x="21112" y="872"/>
                      <a:pt x="19620" y="1473"/>
                    </a:cubicBezTo>
                    <a:cubicBezTo>
                      <a:pt x="18437" y="1939"/>
                      <a:pt x="17293" y="2598"/>
                      <a:pt x="16033" y="2772"/>
                    </a:cubicBezTo>
                    <a:cubicBezTo>
                      <a:pt x="13901" y="3102"/>
                      <a:pt x="11826" y="2036"/>
                      <a:pt x="9810" y="1241"/>
                    </a:cubicBezTo>
                    <a:cubicBezTo>
                      <a:pt x="7794" y="465"/>
                      <a:pt x="5332" y="0"/>
                      <a:pt x="3626" y="1338"/>
                    </a:cubicBezTo>
                    <a:cubicBezTo>
                      <a:pt x="2812" y="1977"/>
                      <a:pt x="2308" y="2927"/>
                      <a:pt x="1881" y="3877"/>
                    </a:cubicBezTo>
                    <a:cubicBezTo>
                      <a:pt x="679" y="6630"/>
                      <a:pt x="1" y="10100"/>
                      <a:pt x="1843" y="12465"/>
                    </a:cubicBezTo>
                    <a:cubicBezTo>
                      <a:pt x="2715" y="13609"/>
                      <a:pt x="4053" y="14326"/>
                      <a:pt x="4906" y="15470"/>
                    </a:cubicBezTo>
                    <a:cubicBezTo>
                      <a:pt x="6011" y="16982"/>
                      <a:pt x="6108" y="18998"/>
                      <a:pt x="5914" y="20859"/>
                    </a:cubicBezTo>
                    <a:cubicBezTo>
                      <a:pt x="5739" y="22720"/>
                      <a:pt x="5332" y="24581"/>
                      <a:pt x="5545" y="26423"/>
                    </a:cubicBezTo>
                    <a:cubicBezTo>
                      <a:pt x="6263" y="32220"/>
                      <a:pt x="12679" y="35360"/>
                      <a:pt x="17681" y="32394"/>
                    </a:cubicBezTo>
                    <a:cubicBezTo>
                      <a:pt x="19561" y="31270"/>
                      <a:pt x="20918" y="29428"/>
                      <a:pt x="22469" y="27896"/>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06275" y="3348425"/>
                <a:ext cx="888375" cy="859800"/>
              </a:xfrm>
              <a:custGeom>
                <a:avLst/>
                <a:gdLst/>
                <a:ahLst/>
                <a:cxnLst/>
                <a:rect l="l" t="t" r="r" b="b"/>
                <a:pathLst>
                  <a:path w="35535" h="34392" fill="none" extrusionOk="0">
                    <a:moveTo>
                      <a:pt x="21790" y="27141"/>
                    </a:moveTo>
                    <a:cubicBezTo>
                      <a:pt x="23263" y="25687"/>
                      <a:pt x="25357" y="24679"/>
                      <a:pt x="27431" y="24834"/>
                    </a:cubicBezTo>
                    <a:cubicBezTo>
                      <a:pt x="27587" y="24853"/>
                      <a:pt x="27761" y="24853"/>
                      <a:pt x="27935" y="24834"/>
                    </a:cubicBezTo>
                    <a:cubicBezTo>
                      <a:pt x="29932" y="24698"/>
                      <a:pt x="31948" y="24020"/>
                      <a:pt x="33364" y="22604"/>
                    </a:cubicBezTo>
                    <a:cubicBezTo>
                      <a:pt x="34856" y="21131"/>
                      <a:pt x="35535" y="18747"/>
                      <a:pt x="34701" y="16827"/>
                    </a:cubicBezTo>
                    <a:cubicBezTo>
                      <a:pt x="33364" y="13823"/>
                      <a:pt x="29040" y="12970"/>
                      <a:pt x="27916" y="9907"/>
                    </a:cubicBezTo>
                    <a:cubicBezTo>
                      <a:pt x="27160" y="7910"/>
                      <a:pt x="28013" y="5584"/>
                      <a:pt x="27199" y="3606"/>
                    </a:cubicBezTo>
                    <a:cubicBezTo>
                      <a:pt x="26617" y="2172"/>
                      <a:pt x="25183" y="1183"/>
                      <a:pt x="23651" y="892"/>
                    </a:cubicBezTo>
                    <a:cubicBezTo>
                      <a:pt x="22120" y="582"/>
                      <a:pt x="20530" y="892"/>
                      <a:pt x="19095" y="1454"/>
                    </a:cubicBezTo>
                    <a:cubicBezTo>
                      <a:pt x="17932" y="1900"/>
                      <a:pt x="16827" y="2540"/>
                      <a:pt x="15587" y="2714"/>
                    </a:cubicBezTo>
                    <a:cubicBezTo>
                      <a:pt x="13512" y="3025"/>
                      <a:pt x="11515" y="1978"/>
                      <a:pt x="9558" y="1222"/>
                    </a:cubicBezTo>
                    <a:cubicBezTo>
                      <a:pt x="7600" y="446"/>
                      <a:pt x="5196" y="0"/>
                      <a:pt x="3528" y="1280"/>
                    </a:cubicBezTo>
                    <a:cubicBezTo>
                      <a:pt x="2734" y="1900"/>
                      <a:pt x="2249" y="2850"/>
                      <a:pt x="1842" y="3761"/>
                    </a:cubicBezTo>
                    <a:cubicBezTo>
                      <a:pt x="659" y="6437"/>
                      <a:pt x="0" y="9790"/>
                      <a:pt x="1784" y="12117"/>
                    </a:cubicBezTo>
                    <a:cubicBezTo>
                      <a:pt x="2637" y="13222"/>
                      <a:pt x="3936" y="13920"/>
                      <a:pt x="4750" y="15044"/>
                    </a:cubicBezTo>
                    <a:cubicBezTo>
                      <a:pt x="5816" y="16517"/>
                      <a:pt x="5913" y="18475"/>
                      <a:pt x="5719" y="20278"/>
                    </a:cubicBezTo>
                    <a:cubicBezTo>
                      <a:pt x="5525" y="22081"/>
                      <a:pt x="5118" y="23884"/>
                      <a:pt x="5351" y="25687"/>
                    </a:cubicBezTo>
                    <a:cubicBezTo>
                      <a:pt x="6029" y="31309"/>
                      <a:pt x="12252" y="34391"/>
                      <a:pt x="17137" y="31503"/>
                    </a:cubicBezTo>
                    <a:cubicBezTo>
                      <a:pt x="18979" y="30417"/>
                      <a:pt x="20278" y="28653"/>
                      <a:pt x="21790" y="2714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917425" y="3357150"/>
                <a:ext cx="863175" cy="835550"/>
              </a:xfrm>
              <a:custGeom>
                <a:avLst/>
                <a:gdLst/>
                <a:ahLst/>
                <a:cxnLst/>
                <a:rect l="l" t="t" r="r" b="b"/>
                <a:pathLst>
                  <a:path w="34527" h="33422" fill="none" extrusionOk="0">
                    <a:moveTo>
                      <a:pt x="21150" y="26423"/>
                    </a:moveTo>
                    <a:cubicBezTo>
                      <a:pt x="22585" y="25008"/>
                      <a:pt x="24620" y="24039"/>
                      <a:pt x="26617" y="24194"/>
                    </a:cubicBezTo>
                    <a:cubicBezTo>
                      <a:pt x="26772" y="24213"/>
                      <a:pt x="26947" y="24213"/>
                      <a:pt x="27102" y="24194"/>
                    </a:cubicBezTo>
                    <a:cubicBezTo>
                      <a:pt x="29040" y="24058"/>
                      <a:pt x="30998" y="23399"/>
                      <a:pt x="32375" y="22042"/>
                    </a:cubicBezTo>
                    <a:cubicBezTo>
                      <a:pt x="33829" y="20608"/>
                      <a:pt x="34527" y="18301"/>
                      <a:pt x="33693" y="16420"/>
                    </a:cubicBezTo>
                    <a:cubicBezTo>
                      <a:pt x="32394" y="13512"/>
                      <a:pt x="28207" y="12679"/>
                      <a:pt x="27102" y="9674"/>
                    </a:cubicBezTo>
                    <a:cubicBezTo>
                      <a:pt x="26384" y="7735"/>
                      <a:pt x="27218" y="5487"/>
                      <a:pt x="26443" y="3567"/>
                    </a:cubicBezTo>
                    <a:cubicBezTo>
                      <a:pt x="25861" y="2172"/>
                      <a:pt x="24465" y="1222"/>
                      <a:pt x="22992" y="912"/>
                    </a:cubicBezTo>
                    <a:cubicBezTo>
                      <a:pt x="21519" y="601"/>
                      <a:pt x="19968" y="892"/>
                      <a:pt x="18552" y="1435"/>
                    </a:cubicBezTo>
                    <a:cubicBezTo>
                      <a:pt x="17428" y="1881"/>
                      <a:pt x="16362" y="2501"/>
                      <a:pt x="15160" y="2676"/>
                    </a:cubicBezTo>
                    <a:cubicBezTo>
                      <a:pt x="13144" y="2966"/>
                      <a:pt x="11205" y="1939"/>
                      <a:pt x="9305" y="1183"/>
                    </a:cubicBezTo>
                    <a:cubicBezTo>
                      <a:pt x="7406" y="446"/>
                      <a:pt x="5060" y="0"/>
                      <a:pt x="3451" y="1260"/>
                    </a:cubicBezTo>
                    <a:cubicBezTo>
                      <a:pt x="2675" y="1861"/>
                      <a:pt x="2210" y="2753"/>
                      <a:pt x="1803" y="3645"/>
                    </a:cubicBezTo>
                    <a:cubicBezTo>
                      <a:pt x="640" y="6243"/>
                      <a:pt x="0" y="9519"/>
                      <a:pt x="1725" y="11768"/>
                    </a:cubicBezTo>
                    <a:cubicBezTo>
                      <a:pt x="2540" y="12834"/>
                      <a:pt x="3800" y="13512"/>
                      <a:pt x="4595" y="14617"/>
                    </a:cubicBezTo>
                    <a:cubicBezTo>
                      <a:pt x="5641" y="16052"/>
                      <a:pt x="5719" y="17952"/>
                      <a:pt x="5544" y="19696"/>
                    </a:cubicBezTo>
                    <a:cubicBezTo>
                      <a:pt x="5351" y="21461"/>
                      <a:pt x="4963" y="23225"/>
                      <a:pt x="5157" y="24969"/>
                    </a:cubicBezTo>
                    <a:cubicBezTo>
                      <a:pt x="5816" y="30436"/>
                      <a:pt x="11864" y="33422"/>
                      <a:pt x="16614" y="30650"/>
                    </a:cubicBezTo>
                    <a:cubicBezTo>
                      <a:pt x="18397" y="29603"/>
                      <a:pt x="19677" y="27877"/>
                      <a:pt x="21150" y="2642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929050" y="3365875"/>
                <a:ext cx="837000" cy="811800"/>
              </a:xfrm>
              <a:custGeom>
                <a:avLst/>
                <a:gdLst/>
                <a:ahLst/>
                <a:cxnLst/>
                <a:rect l="l" t="t" r="r" b="b"/>
                <a:pathLst>
                  <a:path w="33480" h="32472" fill="none" extrusionOk="0">
                    <a:moveTo>
                      <a:pt x="20472" y="25687"/>
                    </a:moveTo>
                    <a:cubicBezTo>
                      <a:pt x="21868" y="24330"/>
                      <a:pt x="23845" y="23380"/>
                      <a:pt x="25784" y="23535"/>
                    </a:cubicBezTo>
                    <a:cubicBezTo>
                      <a:pt x="25958" y="23554"/>
                      <a:pt x="26113" y="23554"/>
                      <a:pt x="26268" y="23535"/>
                    </a:cubicBezTo>
                    <a:cubicBezTo>
                      <a:pt x="28168" y="23399"/>
                      <a:pt x="30049" y="22779"/>
                      <a:pt x="31406" y="21461"/>
                    </a:cubicBezTo>
                    <a:cubicBezTo>
                      <a:pt x="32821" y="20084"/>
                      <a:pt x="33480" y="17835"/>
                      <a:pt x="32685" y="16013"/>
                    </a:cubicBezTo>
                    <a:cubicBezTo>
                      <a:pt x="31444" y="13183"/>
                      <a:pt x="27373" y="12369"/>
                      <a:pt x="26307" y="9461"/>
                    </a:cubicBezTo>
                    <a:cubicBezTo>
                      <a:pt x="25629" y="7580"/>
                      <a:pt x="26443" y="5370"/>
                      <a:pt x="25687" y="3529"/>
                    </a:cubicBezTo>
                    <a:cubicBezTo>
                      <a:pt x="25125" y="2172"/>
                      <a:pt x="23787" y="1241"/>
                      <a:pt x="22333" y="931"/>
                    </a:cubicBezTo>
                    <a:cubicBezTo>
                      <a:pt x="20898" y="640"/>
                      <a:pt x="19406" y="911"/>
                      <a:pt x="18029" y="1454"/>
                    </a:cubicBezTo>
                    <a:cubicBezTo>
                      <a:pt x="16944" y="1881"/>
                      <a:pt x="15897" y="2462"/>
                      <a:pt x="14734" y="2637"/>
                    </a:cubicBezTo>
                    <a:cubicBezTo>
                      <a:pt x="12776" y="2908"/>
                      <a:pt x="10895" y="1900"/>
                      <a:pt x="9054" y="1183"/>
                    </a:cubicBezTo>
                    <a:cubicBezTo>
                      <a:pt x="7212" y="446"/>
                      <a:pt x="4944" y="0"/>
                      <a:pt x="3374" y="1222"/>
                    </a:cubicBezTo>
                    <a:cubicBezTo>
                      <a:pt x="2617" y="1803"/>
                      <a:pt x="2152" y="2676"/>
                      <a:pt x="1764" y="3548"/>
                    </a:cubicBezTo>
                    <a:cubicBezTo>
                      <a:pt x="640" y="6068"/>
                      <a:pt x="0" y="9228"/>
                      <a:pt x="1668" y="11419"/>
                    </a:cubicBezTo>
                    <a:cubicBezTo>
                      <a:pt x="2462" y="12465"/>
                      <a:pt x="3684" y="13125"/>
                      <a:pt x="4459" y="14191"/>
                    </a:cubicBezTo>
                    <a:cubicBezTo>
                      <a:pt x="5448" y="15587"/>
                      <a:pt x="5525" y="17428"/>
                      <a:pt x="5351" y="19134"/>
                    </a:cubicBezTo>
                    <a:cubicBezTo>
                      <a:pt x="5176" y="20840"/>
                      <a:pt x="4789" y="22546"/>
                      <a:pt x="4983" y="24233"/>
                    </a:cubicBezTo>
                    <a:cubicBezTo>
                      <a:pt x="5603" y="29544"/>
                      <a:pt x="11457" y="32472"/>
                      <a:pt x="16071" y="29777"/>
                    </a:cubicBezTo>
                    <a:cubicBezTo>
                      <a:pt x="17797" y="28769"/>
                      <a:pt x="19037" y="27102"/>
                      <a:pt x="20472" y="25687"/>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940200" y="3375575"/>
                <a:ext cx="811325" cy="787075"/>
              </a:xfrm>
              <a:custGeom>
                <a:avLst/>
                <a:gdLst/>
                <a:ahLst/>
                <a:cxnLst/>
                <a:rect l="l" t="t" r="r" b="b"/>
                <a:pathLst>
                  <a:path w="32453" h="31483" fill="none" extrusionOk="0">
                    <a:moveTo>
                      <a:pt x="19832" y="24930"/>
                    </a:moveTo>
                    <a:cubicBezTo>
                      <a:pt x="21189" y="23612"/>
                      <a:pt x="23108" y="22701"/>
                      <a:pt x="24989" y="22856"/>
                    </a:cubicBezTo>
                    <a:cubicBezTo>
                      <a:pt x="25144" y="22875"/>
                      <a:pt x="25299" y="22875"/>
                      <a:pt x="25454" y="22856"/>
                    </a:cubicBezTo>
                    <a:cubicBezTo>
                      <a:pt x="27276" y="22740"/>
                      <a:pt x="29118" y="22139"/>
                      <a:pt x="30436" y="20859"/>
                    </a:cubicBezTo>
                    <a:cubicBezTo>
                      <a:pt x="31813" y="19522"/>
                      <a:pt x="32452" y="17350"/>
                      <a:pt x="31696" y="15586"/>
                    </a:cubicBezTo>
                    <a:cubicBezTo>
                      <a:pt x="30475" y="12834"/>
                      <a:pt x="26559" y="12019"/>
                      <a:pt x="25532" y="9208"/>
                    </a:cubicBezTo>
                    <a:cubicBezTo>
                      <a:pt x="24853" y="7386"/>
                      <a:pt x="25648" y="5254"/>
                      <a:pt x="24931" y="3451"/>
                    </a:cubicBezTo>
                    <a:cubicBezTo>
                      <a:pt x="24388" y="2133"/>
                      <a:pt x="23089" y="1221"/>
                      <a:pt x="21693" y="931"/>
                    </a:cubicBezTo>
                    <a:cubicBezTo>
                      <a:pt x="20297" y="640"/>
                      <a:pt x="18843" y="911"/>
                      <a:pt x="17506" y="1415"/>
                    </a:cubicBezTo>
                    <a:cubicBezTo>
                      <a:pt x="16459" y="1822"/>
                      <a:pt x="15431" y="2404"/>
                      <a:pt x="14307" y="2559"/>
                    </a:cubicBezTo>
                    <a:cubicBezTo>
                      <a:pt x="12407" y="2811"/>
                      <a:pt x="10585" y="1861"/>
                      <a:pt x="8801" y="1144"/>
                    </a:cubicBezTo>
                    <a:cubicBezTo>
                      <a:pt x="7018" y="427"/>
                      <a:pt x="4827" y="0"/>
                      <a:pt x="3296" y="1163"/>
                    </a:cubicBezTo>
                    <a:cubicBezTo>
                      <a:pt x="2579" y="1725"/>
                      <a:pt x="2113" y="2578"/>
                      <a:pt x="1726" y="3412"/>
                    </a:cubicBezTo>
                    <a:cubicBezTo>
                      <a:pt x="640" y="5855"/>
                      <a:pt x="0" y="8918"/>
                      <a:pt x="1629" y="11050"/>
                    </a:cubicBezTo>
                    <a:cubicBezTo>
                      <a:pt x="2404" y="12058"/>
                      <a:pt x="3567" y="12717"/>
                      <a:pt x="4323" y="13745"/>
                    </a:cubicBezTo>
                    <a:cubicBezTo>
                      <a:pt x="5293" y="15102"/>
                      <a:pt x="5351" y="16885"/>
                      <a:pt x="5176" y="18533"/>
                    </a:cubicBezTo>
                    <a:cubicBezTo>
                      <a:pt x="5002" y="20181"/>
                      <a:pt x="4614" y="21848"/>
                      <a:pt x="4808" y="23496"/>
                    </a:cubicBezTo>
                    <a:cubicBezTo>
                      <a:pt x="5390" y="28633"/>
                      <a:pt x="11070" y="31483"/>
                      <a:pt x="15528" y="28885"/>
                    </a:cubicBezTo>
                    <a:cubicBezTo>
                      <a:pt x="17215" y="27916"/>
                      <a:pt x="18436" y="26307"/>
                      <a:pt x="19832" y="2493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951825" y="3384275"/>
                <a:ext cx="785150" cy="763350"/>
              </a:xfrm>
              <a:custGeom>
                <a:avLst/>
                <a:gdLst/>
                <a:ahLst/>
                <a:cxnLst/>
                <a:rect l="l" t="t" r="r" b="b"/>
                <a:pathLst>
                  <a:path w="31406" h="30534" fill="none" extrusionOk="0">
                    <a:moveTo>
                      <a:pt x="19154" y="24214"/>
                    </a:moveTo>
                    <a:cubicBezTo>
                      <a:pt x="20472" y="22935"/>
                      <a:pt x="22333" y="22062"/>
                      <a:pt x="24155" y="22217"/>
                    </a:cubicBezTo>
                    <a:cubicBezTo>
                      <a:pt x="24311" y="22237"/>
                      <a:pt x="24466" y="22237"/>
                      <a:pt x="24601" y="22217"/>
                    </a:cubicBezTo>
                    <a:cubicBezTo>
                      <a:pt x="26385" y="22101"/>
                      <a:pt x="28168" y="21519"/>
                      <a:pt x="29428" y="20298"/>
                    </a:cubicBezTo>
                    <a:cubicBezTo>
                      <a:pt x="30766" y="18999"/>
                      <a:pt x="31406" y="16906"/>
                      <a:pt x="30669" y="15180"/>
                    </a:cubicBezTo>
                    <a:cubicBezTo>
                      <a:pt x="29525" y="12524"/>
                      <a:pt x="25706" y="11729"/>
                      <a:pt x="24718" y="8977"/>
                    </a:cubicBezTo>
                    <a:cubicBezTo>
                      <a:pt x="24078" y="7213"/>
                      <a:pt x="24853" y="5158"/>
                      <a:pt x="24155" y="3413"/>
                    </a:cubicBezTo>
                    <a:cubicBezTo>
                      <a:pt x="23632" y="2133"/>
                      <a:pt x="22372" y="1242"/>
                      <a:pt x="21015" y="970"/>
                    </a:cubicBezTo>
                    <a:cubicBezTo>
                      <a:pt x="19677" y="680"/>
                      <a:pt x="18262" y="932"/>
                      <a:pt x="16983" y="1416"/>
                    </a:cubicBezTo>
                    <a:cubicBezTo>
                      <a:pt x="15955" y="1823"/>
                      <a:pt x="14966" y="2366"/>
                      <a:pt x="13881" y="2521"/>
                    </a:cubicBezTo>
                    <a:cubicBezTo>
                      <a:pt x="12020" y="2754"/>
                      <a:pt x="10256" y="1823"/>
                      <a:pt x="8550" y="1125"/>
                    </a:cubicBezTo>
                    <a:cubicBezTo>
                      <a:pt x="6824" y="427"/>
                      <a:pt x="4692" y="1"/>
                      <a:pt x="3219" y="1145"/>
                    </a:cubicBezTo>
                    <a:cubicBezTo>
                      <a:pt x="2501" y="1688"/>
                      <a:pt x="2055" y="2502"/>
                      <a:pt x="1687" y="3316"/>
                    </a:cubicBezTo>
                    <a:cubicBezTo>
                      <a:pt x="621" y="5681"/>
                      <a:pt x="0" y="8647"/>
                      <a:pt x="1571" y="10721"/>
                    </a:cubicBezTo>
                    <a:cubicBezTo>
                      <a:pt x="2307" y="11691"/>
                      <a:pt x="3451" y="12330"/>
                      <a:pt x="4168" y="13339"/>
                    </a:cubicBezTo>
                    <a:cubicBezTo>
                      <a:pt x="5099" y="14637"/>
                      <a:pt x="5157" y="16382"/>
                      <a:pt x="4983" y="17972"/>
                    </a:cubicBezTo>
                    <a:cubicBezTo>
                      <a:pt x="4808" y="19581"/>
                      <a:pt x="4440" y="21170"/>
                      <a:pt x="4614" y="22779"/>
                    </a:cubicBezTo>
                    <a:cubicBezTo>
                      <a:pt x="5157" y="27762"/>
                      <a:pt x="10643" y="30534"/>
                      <a:pt x="15005" y="28033"/>
                    </a:cubicBezTo>
                    <a:cubicBezTo>
                      <a:pt x="16634" y="27083"/>
                      <a:pt x="17797" y="25532"/>
                      <a:pt x="19154" y="2421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963450" y="3393500"/>
                <a:ext cx="759000" cy="739100"/>
              </a:xfrm>
              <a:custGeom>
                <a:avLst/>
                <a:gdLst/>
                <a:ahLst/>
                <a:cxnLst/>
                <a:rect l="l" t="t" r="r" b="b"/>
                <a:pathLst>
                  <a:path w="30360" h="29564" fill="none" extrusionOk="0">
                    <a:moveTo>
                      <a:pt x="18495" y="23477"/>
                    </a:moveTo>
                    <a:cubicBezTo>
                      <a:pt x="19774" y="22236"/>
                      <a:pt x="21577" y="21383"/>
                      <a:pt x="23342" y="21557"/>
                    </a:cubicBezTo>
                    <a:cubicBezTo>
                      <a:pt x="23477" y="21557"/>
                      <a:pt x="23632" y="21557"/>
                      <a:pt x="23768" y="21557"/>
                    </a:cubicBezTo>
                    <a:cubicBezTo>
                      <a:pt x="25493" y="21441"/>
                      <a:pt x="27219" y="20898"/>
                      <a:pt x="28440" y="19696"/>
                    </a:cubicBezTo>
                    <a:cubicBezTo>
                      <a:pt x="29739" y="18456"/>
                      <a:pt x="30359" y="16420"/>
                      <a:pt x="29661" y="14772"/>
                    </a:cubicBezTo>
                    <a:cubicBezTo>
                      <a:pt x="28556" y="12175"/>
                      <a:pt x="24854" y="11399"/>
                      <a:pt x="23923" y="8743"/>
                    </a:cubicBezTo>
                    <a:cubicBezTo>
                      <a:pt x="23303" y="7037"/>
                      <a:pt x="24059" y="5041"/>
                      <a:pt x="23380" y="3354"/>
                    </a:cubicBezTo>
                    <a:cubicBezTo>
                      <a:pt x="22896" y="2113"/>
                      <a:pt x="21674" y="1260"/>
                      <a:pt x="20356" y="970"/>
                    </a:cubicBezTo>
                    <a:cubicBezTo>
                      <a:pt x="19057" y="698"/>
                      <a:pt x="17700" y="931"/>
                      <a:pt x="16440" y="1416"/>
                    </a:cubicBezTo>
                    <a:cubicBezTo>
                      <a:pt x="15451" y="1784"/>
                      <a:pt x="14501" y="2327"/>
                      <a:pt x="13435" y="2462"/>
                    </a:cubicBezTo>
                    <a:cubicBezTo>
                      <a:pt x="11652" y="2695"/>
                      <a:pt x="9946" y="1784"/>
                      <a:pt x="8279" y="1105"/>
                    </a:cubicBezTo>
                    <a:cubicBezTo>
                      <a:pt x="6611" y="427"/>
                      <a:pt x="4556" y="0"/>
                      <a:pt x="3122" y="1105"/>
                    </a:cubicBezTo>
                    <a:cubicBezTo>
                      <a:pt x="2424" y="1629"/>
                      <a:pt x="1998" y="2424"/>
                      <a:pt x="1649" y="3199"/>
                    </a:cubicBezTo>
                    <a:cubicBezTo>
                      <a:pt x="602" y="5487"/>
                      <a:pt x="1" y="8356"/>
                      <a:pt x="1493" y="10352"/>
                    </a:cubicBezTo>
                    <a:cubicBezTo>
                      <a:pt x="2230" y="11322"/>
                      <a:pt x="3316" y="11923"/>
                      <a:pt x="4014" y="12911"/>
                    </a:cubicBezTo>
                    <a:cubicBezTo>
                      <a:pt x="4905" y="14171"/>
                      <a:pt x="4983" y="15858"/>
                      <a:pt x="4789" y="17389"/>
                    </a:cubicBezTo>
                    <a:cubicBezTo>
                      <a:pt x="4595" y="18940"/>
                      <a:pt x="4246" y="20491"/>
                      <a:pt x="4401" y="22042"/>
                    </a:cubicBezTo>
                    <a:cubicBezTo>
                      <a:pt x="4925" y="26869"/>
                      <a:pt x="10237" y="29564"/>
                      <a:pt x="14443" y="27160"/>
                    </a:cubicBezTo>
                    <a:cubicBezTo>
                      <a:pt x="16033" y="26249"/>
                      <a:pt x="17177" y="24737"/>
                      <a:pt x="18495" y="23477"/>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974600" y="3402700"/>
                <a:ext cx="733800" cy="714875"/>
              </a:xfrm>
              <a:custGeom>
                <a:avLst/>
                <a:gdLst/>
                <a:ahLst/>
                <a:cxnLst/>
                <a:rect l="l" t="t" r="r" b="b"/>
                <a:pathLst>
                  <a:path w="29352" h="28595" fill="none" extrusionOk="0">
                    <a:moveTo>
                      <a:pt x="17836" y="22721"/>
                    </a:moveTo>
                    <a:cubicBezTo>
                      <a:pt x="19076" y="21538"/>
                      <a:pt x="20821" y="20724"/>
                      <a:pt x="22527" y="20879"/>
                    </a:cubicBezTo>
                    <a:cubicBezTo>
                      <a:pt x="22663" y="20899"/>
                      <a:pt x="22818" y="20899"/>
                      <a:pt x="22954" y="20879"/>
                    </a:cubicBezTo>
                    <a:cubicBezTo>
                      <a:pt x="24601" y="20782"/>
                      <a:pt x="26288" y="20259"/>
                      <a:pt x="27471" y="19115"/>
                    </a:cubicBezTo>
                    <a:cubicBezTo>
                      <a:pt x="28731" y="17894"/>
                      <a:pt x="29351" y="15955"/>
                      <a:pt x="28653" y="14346"/>
                    </a:cubicBezTo>
                    <a:cubicBezTo>
                      <a:pt x="27587" y="11865"/>
                      <a:pt x="24039" y="11089"/>
                      <a:pt x="23128" y="8511"/>
                    </a:cubicBezTo>
                    <a:cubicBezTo>
                      <a:pt x="22527" y="6863"/>
                      <a:pt x="23264" y="4944"/>
                      <a:pt x="22624" y="3296"/>
                    </a:cubicBezTo>
                    <a:cubicBezTo>
                      <a:pt x="22139" y="2094"/>
                      <a:pt x="20976" y="1261"/>
                      <a:pt x="19716" y="989"/>
                    </a:cubicBezTo>
                    <a:cubicBezTo>
                      <a:pt x="18456" y="718"/>
                      <a:pt x="17138" y="951"/>
                      <a:pt x="15917" y="1396"/>
                    </a:cubicBezTo>
                    <a:cubicBezTo>
                      <a:pt x="14947" y="1765"/>
                      <a:pt x="14036" y="2269"/>
                      <a:pt x="13009" y="2405"/>
                    </a:cubicBezTo>
                    <a:cubicBezTo>
                      <a:pt x="11283" y="2637"/>
                      <a:pt x="9635" y="1745"/>
                      <a:pt x="8026" y="1067"/>
                    </a:cubicBezTo>
                    <a:cubicBezTo>
                      <a:pt x="6417" y="408"/>
                      <a:pt x="4440" y="1"/>
                      <a:pt x="3044" y="1048"/>
                    </a:cubicBezTo>
                    <a:cubicBezTo>
                      <a:pt x="2385" y="1552"/>
                      <a:pt x="1959" y="2327"/>
                      <a:pt x="1610" y="3083"/>
                    </a:cubicBezTo>
                    <a:cubicBezTo>
                      <a:pt x="582" y="5293"/>
                      <a:pt x="1" y="8065"/>
                      <a:pt x="1455" y="10004"/>
                    </a:cubicBezTo>
                    <a:cubicBezTo>
                      <a:pt x="2133" y="10934"/>
                      <a:pt x="3199" y="11535"/>
                      <a:pt x="3878" y="12466"/>
                    </a:cubicBezTo>
                    <a:cubicBezTo>
                      <a:pt x="4731" y="13707"/>
                      <a:pt x="4789" y="15316"/>
                      <a:pt x="4614" y="16808"/>
                    </a:cubicBezTo>
                    <a:cubicBezTo>
                      <a:pt x="4440" y="18301"/>
                      <a:pt x="4072" y="19813"/>
                      <a:pt x="4227" y="21306"/>
                    </a:cubicBezTo>
                    <a:cubicBezTo>
                      <a:pt x="4731" y="25958"/>
                      <a:pt x="9849" y="28595"/>
                      <a:pt x="13920" y="26269"/>
                    </a:cubicBezTo>
                    <a:cubicBezTo>
                      <a:pt x="15451" y="25396"/>
                      <a:pt x="16556" y="23942"/>
                      <a:pt x="17836" y="2272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985750" y="3411900"/>
                <a:ext cx="708100" cy="690650"/>
              </a:xfrm>
              <a:custGeom>
                <a:avLst/>
                <a:gdLst/>
                <a:ahLst/>
                <a:cxnLst/>
                <a:rect l="l" t="t" r="r" b="b"/>
                <a:pathLst>
                  <a:path w="28324" h="27626" fill="none" extrusionOk="0">
                    <a:moveTo>
                      <a:pt x="17196" y="21985"/>
                    </a:moveTo>
                    <a:cubicBezTo>
                      <a:pt x="18378" y="20841"/>
                      <a:pt x="20084" y="20065"/>
                      <a:pt x="21732" y="20221"/>
                    </a:cubicBezTo>
                    <a:cubicBezTo>
                      <a:pt x="21849" y="20240"/>
                      <a:pt x="21984" y="20240"/>
                      <a:pt x="22120" y="20221"/>
                    </a:cubicBezTo>
                    <a:cubicBezTo>
                      <a:pt x="23729" y="20143"/>
                      <a:pt x="25338" y="19620"/>
                      <a:pt x="26501" y="18534"/>
                    </a:cubicBezTo>
                    <a:cubicBezTo>
                      <a:pt x="27723" y="17371"/>
                      <a:pt x="28323" y="15471"/>
                      <a:pt x="27664" y="13920"/>
                    </a:cubicBezTo>
                    <a:cubicBezTo>
                      <a:pt x="26637" y="11497"/>
                      <a:pt x="23206" y="10760"/>
                      <a:pt x="22333" y="8279"/>
                    </a:cubicBezTo>
                    <a:cubicBezTo>
                      <a:pt x="21771" y="6670"/>
                      <a:pt x="22488" y="4809"/>
                      <a:pt x="21868" y="3238"/>
                    </a:cubicBezTo>
                    <a:cubicBezTo>
                      <a:pt x="21422" y="2075"/>
                      <a:pt x="20278" y="1261"/>
                      <a:pt x="19076" y="990"/>
                    </a:cubicBezTo>
                    <a:cubicBezTo>
                      <a:pt x="17855" y="718"/>
                      <a:pt x="16576" y="932"/>
                      <a:pt x="15412" y="1377"/>
                    </a:cubicBezTo>
                    <a:cubicBezTo>
                      <a:pt x="14482" y="1726"/>
                      <a:pt x="13571" y="2211"/>
                      <a:pt x="12601" y="2347"/>
                    </a:cubicBezTo>
                    <a:cubicBezTo>
                      <a:pt x="10934" y="2560"/>
                      <a:pt x="9345" y="1688"/>
                      <a:pt x="7794" y="1048"/>
                    </a:cubicBezTo>
                    <a:cubicBezTo>
                      <a:pt x="6223" y="408"/>
                      <a:pt x="4304" y="1"/>
                      <a:pt x="2967" y="1009"/>
                    </a:cubicBezTo>
                    <a:cubicBezTo>
                      <a:pt x="2327" y="1494"/>
                      <a:pt x="1920" y="2230"/>
                      <a:pt x="1571" y="2967"/>
                    </a:cubicBezTo>
                    <a:cubicBezTo>
                      <a:pt x="582" y="5080"/>
                      <a:pt x="1" y="7755"/>
                      <a:pt x="1396" y="9655"/>
                    </a:cubicBezTo>
                    <a:cubicBezTo>
                      <a:pt x="2055" y="10547"/>
                      <a:pt x="3102" y="11109"/>
                      <a:pt x="3723" y="12040"/>
                    </a:cubicBezTo>
                    <a:cubicBezTo>
                      <a:pt x="4556" y="13222"/>
                      <a:pt x="4595" y="14792"/>
                      <a:pt x="4421" y="16227"/>
                    </a:cubicBezTo>
                    <a:cubicBezTo>
                      <a:pt x="4246" y="17681"/>
                      <a:pt x="3897" y="19116"/>
                      <a:pt x="4052" y="20569"/>
                    </a:cubicBezTo>
                    <a:cubicBezTo>
                      <a:pt x="4498" y="25067"/>
                      <a:pt x="9441" y="27626"/>
                      <a:pt x="13377" y="25397"/>
                    </a:cubicBezTo>
                    <a:cubicBezTo>
                      <a:pt x="14870" y="24563"/>
                      <a:pt x="15955" y="23167"/>
                      <a:pt x="17196" y="2198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997375" y="3420625"/>
                <a:ext cx="681925" cy="666425"/>
              </a:xfrm>
              <a:custGeom>
                <a:avLst/>
                <a:gdLst/>
                <a:ahLst/>
                <a:cxnLst/>
                <a:rect l="l" t="t" r="r" b="b"/>
                <a:pathLst>
                  <a:path w="27277" h="26657" fill="none" extrusionOk="0">
                    <a:moveTo>
                      <a:pt x="16518" y="21248"/>
                    </a:moveTo>
                    <a:cubicBezTo>
                      <a:pt x="17681" y="20162"/>
                      <a:pt x="19309" y="19426"/>
                      <a:pt x="20899" y="19581"/>
                    </a:cubicBezTo>
                    <a:cubicBezTo>
                      <a:pt x="21035" y="19581"/>
                      <a:pt x="21151" y="19581"/>
                      <a:pt x="21287" y="19581"/>
                    </a:cubicBezTo>
                    <a:cubicBezTo>
                      <a:pt x="22838" y="19503"/>
                      <a:pt x="24388" y="19019"/>
                      <a:pt x="25513" y="17952"/>
                    </a:cubicBezTo>
                    <a:cubicBezTo>
                      <a:pt x="26695" y="16847"/>
                      <a:pt x="27277" y="15025"/>
                      <a:pt x="26657" y="13513"/>
                    </a:cubicBezTo>
                    <a:cubicBezTo>
                      <a:pt x="25687" y="11187"/>
                      <a:pt x="22353" y="10450"/>
                      <a:pt x="21539" y="8046"/>
                    </a:cubicBezTo>
                    <a:cubicBezTo>
                      <a:pt x="20996" y="6495"/>
                      <a:pt x="21694" y="4712"/>
                      <a:pt x="21093" y="3200"/>
                    </a:cubicBezTo>
                    <a:cubicBezTo>
                      <a:pt x="20666" y="2075"/>
                      <a:pt x="19581" y="1280"/>
                      <a:pt x="18398" y="1028"/>
                    </a:cubicBezTo>
                    <a:cubicBezTo>
                      <a:pt x="17235" y="757"/>
                      <a:pt x="15994" y="970"/>
                      <a:pt x="14870" y="1377"/>
                    </a:cubicBezTo>
                    <a:cubicBezTo>
                      <a:pt x="13978" y="1707"/>
                      <a:pt x="13106" y="2172"/>
                      <a:pt x="12156" y="2288"/>
                    </a:cubicBezTo>
                    <a:cubicBezTo>
                      <a:pt x="10547" y="2502"/>
                      <a:pt x="9015" y="1649"/>
                      <a:pt x="7523" y="1028"/>
                    </a:cubicBezTo>
                    <a:cubicBezTo>
                      <a:pt x="6030" y="408"/>
                      <a:pt x="4188" y="1"/>
                      <a:pt x="2889" y="970"/>
                    </a:cubicBezTo>
                    <a:cubicBezTo>
                      <a:pt x="2250" y="1435"/>
                      <a:pt x="1862" y="2153"/>
                      <a:pt x="1532" y="2851"/>
                    </a:cubicBezTo>
                    <a:cubicBezTo>
                      <a:pt x="563" y="4906"/>
                      <a:pt x="1" y="7484"/>
                      <a:pt x="1338" y="9306"/>
                    </a:cubicBezTo>
                    <a:cubicBezTo>
                      <a:pt x="1978" y="10159"/>
                      <a:pt x="2967" y="10721"/>
                      <a:pt x="3568" y="11613"/>
                    </a:cubicBezTo>
                    <a:cubicBezTo>
                      <a:pt x="4382" y="12757"/>
                      <a:pt x="4401" y="14269"/>
                      <a:pt x="4246" y="15665"/>
                    </a:cubicBezTo>
                    <a:cubicBezTo>
                      <a:pt x="4072" y="17041"/>
                      <a:pt x="3723" y="18437"/>
                      <a:pt x="3859" y="19833"/>
                    </a:cubicBezTo>
                    <a:cubicBezTo>
                      <a:pt x="4285" y="24175"/>
                      <a:pt x="9035" y="26657"/>
                      <a:pt x="12834" y="24524"/>
                    </a:cubicBezTo>
                    <a:cubicBezTo>
                      <a:pt x="14288" y="23749"/>
                      <a:pt x="15316" y="22392"/>
                      <a:pt x="16518" y="2124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5009025" y="3429850"/>
                <a:ext cx="655250" cy="642175"/>
              </a:xfrm>
              <a:custGeom>
                <a:avLst/>
                <a:gdLst/>
                <a:ahLst/>
                <a:cxnLst/>
                <a:rect l="l" t="t" r="r" b="b"/>
                <a:pathLst>
                  <a:path w="26210" h="25687" fill="none" extrusionOk="0">
                    <a:moveTo>
                      <a:pt x="15838" y="20511"/>
                    </a:moveTo>
                    <a:cubicBezTo>
                      <a:pt x="16963" y="19464"/>
                      <a:pt x="18552" y="18746"/>
                      <a:pt x="20065" y="18921"/>
                    </a:cubicBezTo>
                    <a:cubicBezTo>
                      <a:pt x="20200" y="18921"/>
                      <a:pt x="20317" y="18921"/>
                      <a:pt x="20452" y="18921"/>
                    </a:cubicBezTo>
                    <a:cubicBezTo>
                      <a:pt x="21926" y="18843"/>
                      <a:pt x="23438" y="18378"/>
                      <a:pt x="24523" y="17370"/>
                    </a:cubicBezTo>
                    <a:cubicBezTo>
                      <a:pt x="25667" y="16284"/>
                      <a:pt x="26210" y="14540"/>
                      <a:pt x="25628" y="13105"/>
                    </a:cubicBezTo>
                    <a:cubicBezTo>
                      <a:pt x="24698" y="10837"/>
                      <a:pt x="21519" y="10120"/>
                      <a:pt x="20724" y="7813"/>
                    </a:cubicBezTo>
                    <a:cubicBezTo>
                      <a:pt x="20220" y="6320"/>
                      <a:pt x="20898" y="4595"/>
                      <a:pt x="20336" y="3121"/>
                    </a:cubicBezTo>
                    <a:cubicBezTo>
                      <a:pt x="19909" y="2055"/>
                      <a:pt x="18882" y="1299"/>
                      <a:pt x="17738" y="1028"/>
                    </a:cubicBezTo>
                    <a:cubicBezTo>
                      <a:pt x="16594" y="814"/>
                      <a:pt x="15431" y="931"/>
                      <a:pt x="14346" y="1357"/>
                    </a:cubicBezTo>
                    <a:cubicBezTo>
                      <a:pt x="13473" y="1667"/>
                      <a:pt x="12659" y="2133"/>
                      <a:pt x="11729" y="2230"/>
                    </a:cubicBezTo>
                    <a:cubicBezTo>
                      <a:pt x="10178" y="2424"/>
                      <a:pt x="8704" y="1609"/>
                      <a:pt x="7270" y="989"/>
                    </a:cubicBezTo>
                    <a:cubicBezTo>
                      <a:pt x="5835" y="388"/>
                      <a:pt x="4052" y="0"/>
                      <a:pt x="2811" y="931"/>
                    </a:cubicBezTo>
                    <a:cubicBezTo>
                      <a:pt x="2191" y="1377"/>
                      <a:pt x="1822" y="2055"/>
                      <a:pt x="1493" y="2734"/>
                    </a:cubicBezTo>
                    <a:cubicBezTo>
                      <a:pt x="562" y="4692"/>
                      <a:pt x="0" y="7173"/>
                      <a:pt x="1280" y="8937"/>
                    </a:cubicBezTo>
                    <a:cubicBezTo>
                      <a:pt x="1900" y="9771"/>
                      <a:pt x="2850" y="10314"/>
                      <a:pt x="3431" y="11167"/>
                    </a:cubicBezTo>
                    <a:cubicBezTo>
                      <a:pt x="4187" y="12291"/>
                      <a:pt x="4226" y="13745"/>
                      <a:pt x="4052" y="15083"/>
                    </a:cubicBezTo>
                    <a:cubicBezTo>
                      <a:pt x="3877" y="16420"/>
                      <a:pt x="3548" y="17738"/>
                      <a:pt x="3664" y="19095"/>
                    </a:cubicBezTo>
                    <a:cubicBezTo>
                      <a:pt x="4052" y="23283"/>
                      <a:pt x="8627" y="25687"/>
                      <a:pt x="12310" y="23651"/>
                    </a:cubicBezTo>
                    <a:cubicBezTo>
                      <a:pt x="13687" y="22895"/>
                      <a:pt x="14695" y="21596"/>
                      <a:pt x="15838" y="2051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5020150" y="3439050"/>
                <a:ext cx="630075" cy="617950"/>
              </a:xfrm>
              <a:custGeom>
                <a:avLst/>
                <a:gdLst/>
                <a:ahLst/>
                <a:cxnLst/>
                <a:rect l="l" t="t" r="r" b="b"/>
                <a:pathLst>
                  <a:path w="25203" h="24718" fill="none" extrusionOk="0">
                    <a:moveTo>
                      <a:pt x="15200" y="19774"/>
                    </a:moveTo>
                    <a:cubicBezTo>
                      <a:pt x="16285" y="18766"/>
                      <a:pt x="17797" y="18068"/>
                      <a:pt x="19271" y="18243"/>
                    </a:cubicBezTo>
                    <a:cubicBezTo>
                      <a:pt x="19387" y="18262"/>
                      <a:pt x="19503" y="18262"/>
                      <a:pt x="19620" y="18243"/>
                    </a:cubicBezTo>
                    <a:cubicBezTo>
                      <a:pt x="21054" y="18185"/>
                      <a:pt x="22508" y="17758"/>
                      <a:pt x="23555" y="16769"/>
                    </a:cubicBezTo>
                    <a:cubicBezTo>
                      <a:pt x="24660" y="15761"/>
                      <a:pt x="25203" y="14075"/>
                      <a:pt x="24641" y="12679"/>
                    </a:cubicBezTo>
                    <a:cubicBezTo>
                      <a:pt x="23749" y="10508"/>
                      <a:pt x="20686" y="9810"/>
                      <a:pt x="19930" y="7581"/>
                    </a:cubicBezTo>
                    <a:cubicBezTo>
                      <a:pt x="19445" y="6146"/>
                      <a:pt x="20104" y="4498"/>
                      <a:pt x="19581" y="3083"/>
                    </a:cubicBezTo>
                    <a:cubicBezTo>
                      <a:pt x="19193" y="2036"/>
                      <a:pt x="18185" y="1299"/>
                      <a:pt x="17099" y="1047"/>
                    </a:cubicBezTo>
                    <a:cubicBezTo>
                      <a:pt x="15994" y="834"/>
                      <a:pt x="14870" y="931"/>
                      <a:pt x="13823" y="1338"/>
                    </a:cubicBezTo>
                    <a:cubicBezTo>
                      <a:pt x="12990" y="1648"/>
                      <a:pt x="12195" y="2075"/>
                      <a:pt x="11303" y="2172"/>
                    </a:cubicBezTo>
                    <a:cubicBezTo>
                      <a:pt x="9810" y="2346"/>
                      <a:pt x="8395" y="1551"/>
                      <a:pt x="7019" y="970"/>
                    </a:cubicBezTo>
                    <a:cubicBezTo>
                      <a:pt x="5642" y="369"/>
                      <a:pt x="3936" y="1"/>
                      <a:pt x="2715" y="892"/>
                    </a:cubicBezTo>
                    <a:cubicBezTo>
                      <a:pt x="2133" y="1319"/>
                      <a:pt x="1765" y="1959"/>
                      <a:pt x="1455" y="2618"/>
                    </a:cubicBezTo>
                    <a:cubicBezTo>
                      <a:pt x="544" y="4498"/>
                      <a:pt x="1" y="6883"/>
                      <a:pt x="1222" y="8589"/>
                    </a:cubicBezTo>
                    <a:cubicBezTo>
                      <a:pt x="1823" y="9383"/>
                      <a:pt x="2715" y="9907"/>
                      <a:pt x="3277" y="10740"/>
                    </a:cubicBezTo>
                    <a:cubicBezTo>
                      <a:pt x="4014" y="11807"/>
                      <a:pt x="4033" y="13202"/>
                      <a:pt x="3859" y="14501"/>
                    </a:cubicBezTo>
                    <a:cubicBezTo>
                      <a:pt x="3704" y="15781"/>
                      <a:pt x="3374" y="17060"/>
                      <a:pt x="3490" y="18359"/>
                    </a:cubicBezTo>
                    <a:cubicBezTo>
                      <a:pt x="3839" y="22391"/>
                      <a:pt x="8221" y="24718"/>
                      <a:pt x="11768" y="22779"/>
                    </a:cubicBezTo>
                    <a:cubicBezTo>
                      <a:pt x="13106" y="22042"/>
                      <a:pt x="14075" y="20821"/>
                      <a:pt x="15200" y="1977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5032275" y="3448250"/>
                <a:ext cx="603425" cy="593725"/>
              </a:xfrm>
              <a:custGeom>
                <a:avLst/>
                <a:gdLst/>
                <a:ahLst/>
                <a:cxnLst/>
                <a:rect l="l" t="t" r="r" b="b"/>
                <a:pathLst>
                  <a:path w="24137" h="23749" fill="none" extrusionOk="0">
                    <a:moveTo>
                      <a:pt x="14501" y="19019"/>
                    </a:moveTo>
                    <a:cubicBezTo>
                      <a:pt x="15548" y="18049"/>
                      <a:pt x="17002" y="17429"/>
                      <a:pt x="18417" y="17565"/>
                    </a:cubicBezTo>
                    <a:cubicBezTo>
                      <a:pt x="18534" y="17584"/>
                      <a:pt x="18650" y="17584"/>
                      <a:pt x="18766" y="17584"/>
                    </a:cubicBezTo>
                    <a:cubicBezTo>
                      <a:pt x="20143" y="17526"/>
                      <a:pt x="21538" y="17119"/>
                      <a:pt x="22547" y="16188"/>
                    </a:cubicBezTo>
                    <a:cubicBezTo>
                      <a:pt x="23613" y="15219"/>
                      <a:pt x="24136" y="13590"/>
                      <a:pt x="23593" y="12253"/>
                    </a:cubicBezTo>
                    <a:cubicBezTo>
                      <a:pt x="22760" y="10179"/>
                      <a:pt x="19832" y="9481"/>
                      <a:pt x="19115" y="7348"/>
                    </a:cubicBezTo>
                    <a:cubicBezTo>
                      <a:pt x="18650" y="5952"/>
                      <a:pt x="19290" y="4382"/>
                      <a:pt x="18786" y="3006"/>
                    </a:cubicBezTo>
                    <a:cubicBezTo>
                      <a:pt x="18417" y="2017"/>
                      <a:pt x="17448" y="1300"/>
                      <a:pt x="16421" y="1048"/>
                    </a:cubicBezTo>
                    <a:cubicBezTo>
                      <a:pt x="15354" y="835"/>
                      <a:pt x="14269" y="931"/>
                      <a:pt x="13261" y="1339"/>
                    </a:cubicBezTo>
                    <a:cubicBezTo>
                      <a:pt x="12466" y="1610"/>
                      <a:pt x="11690" y="2036"/>
                      <a:pt x="10837" y="2114"/>
                    </a:cubicBezTo>
                    <a:cubicBezTo>
                      <a:pt x="9403" y="2269"/>
                      <a:pt x="8065" y="1513"/>
                      <a:pt x="6728" y="931"/>
                    </a:cubicBezTo>
                    <a:cubicBezTo>
                      <a:pt x="5409" y="369"/>
                      <a:pt x="3781" y="1"/>
                      <a:pt x="2618" y="835"/>
                    </a:cubicBezTo>
                    <a:cubicBezTo>
                      <a:pt x="2055" y="1242"/>
                      <a:pt x="1707" y="1881"/>
                      <a:pt x="1396" y="2502"/>
                    </a:cubicBezTo>
                    <a:cubicBezTo>
                      <a:pt x="524" y="4305"/>
                      <a:pt x="1" y="6592"/>
                      <a:pt x="1164" y="8221"/>
                    </a:cubicBezTo>
                    <a:cubicBezTo>
                      <a:pt x="1726" y="8996"/>
                      <a:pt x="2598" y="9519"/>
                      <a:pt x="3122" y="10295"/>
                    </a:cubicBezTo>
                    <a:cubicBezTo>
                      <a:pt x="3820" y="11342"/>
                      <a:pt x="3839" y="12679"/>
                      <a:pt x="3665" y="13920"/>
                    </a:cubicBezTo>
                    <a:cubicBezTo>
                      <a:pt x="3490" y="15141"/>
                      <a:pt x="3180" y="16382"/>
                      <a:pt x="3277" y="17623"/>
                    </a:cubicBezTo>
                    <a:cubicBezTo>
                      <a:pt x="3606" y="21481"/>
                      <a:pt x="7794" y="23749"/>
                      <a:pt x="11206" y="21907"/>
                    </a:cubicBezTo>
                    <a:cubicBezTo>
                      <a:pt x="12485" y="21209"/>
                      <a:pt x="13435" y="20027"/>
                      <a:pt x="14501" y="1901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043425" y="3457475"/>
                <a:ext cx="578200" cy="569475"/>
              </a:xfrm>
              <a:custGeom>
                <a:avLst/>
                <a:gdLst/>
                <a:ahLst/>
                <a:cxnLst/>
                <a:rect l="l" t="t" r="r" b="b"/>
                <a:pathLst>
                  <a:path w="23128" h="22779" fill="none" extrusionOk="0">
                    <a:moveTo>
                      <a:pt x="13861" y="18281"/>
                    </a:moveTo>
                    <a:cubicBezTo>
                      <a:pt x="14870" y="17370"/>
                      <a:pt x="16265" y="16750"/>
                      <a:pt x="17622" y="16924"/>
                    </a:cubicBezTo>
                    <a:cubicBezTo>
                      <a:pt x="17719" y="16924"/>
                      <a:pt x="17836" y="16924"/>
                      <a:pt x="17952" y="16924"/>
                    </a:cubicBezTo>
                    <a:cubicBezTo>
                      <a:pt x="19270" y="16885"/>
                      <a:pt x="20608" y="16498"/>
                      <a:pt x="21577" y="15606"/>
                    </a:cubicBezTo>
                    <a:cubicBezTo>
                      <a:pt x="22605" y="14675"/>
                      <a:pt x="23128" y="13125"/>
                      <a:pt x="22624" y="11845"/>
                    </a:cubicBezTo>
                    <a:cubicBezTo>
                      <a:pt x="21810" y="9848"/>
                      <a:pt x="18999" y="9170"/>
                      <a:pt x="18340" y="7115"/>
                    </a:cubicBezTo>
                    <a:cubicBezTo>
                      <a:pt x="17894" y="5797"/>
                      <a:pt x="18514" y="4285"/>
                      <a:pt x="18049" y="2966"/>
                    </a:cubicBezTo>
                    <a:cubicBezTo>
                      <a:pt x="17680" y="1997"/>
                      <a:pt x="16769" y="1319"/>
                      <a:pt x="15781" y="1086"/>
                    </a:cubicBezTo>
                    <a:cubicBezTo>
                      <a:pt x="14773" y="873"/>
                      <a:pt x="13726" y="950"/>
                      <a:pt x="12756" y="1319"/>
                    </a:cubicBezTo>
                    <a:cubicBezTo>
                      <a:pt x="12000" y="1590"/>
                      <a:pt x="11244" y="1978"/>
                      <a:pt x="10430" y="2055"/>
                    </a:cubicBezTo>
                    <a:cubicBezTo>
                      <a:pt x="9054" y="2210"/>
                      <a:pt x="7774" y="1474"/>
                      <a:pt x="6495" y="911"/>
                    </a:cubicBezTo>
                    <a:cubicBezTo>
                      <a:pt x="5235" y="349"/>
                      <a:pt x="3664" y="0"/>
                      <a:pt x="2540" y="795"/>
                    </a:cubicBezTo>
                    <a:cubicBezTo>
                      <a:pt x="2017" y="1183"/>
                      <a:pt x="1668" y="1784"/>
                      <a:pt x="1377" y="2385"/>
                    </a:cubicBezTo>
                    <a:cubicBezTo>
                      <a:pt x="524" y="4110"/>
                      <a:pt x="0" y="6301"/>
                      <a:pt x="1105" y="7871"/>
                    </a:cubicBezTo>
                    <a:cubicBezTo>
                      <a:pt x="1629" y="8608"/>
                      <a:pt x="2462" y="9112"/>
                      <a:pt x="2986" y="9868"/>
                    </a:cubicBezTo>
                    <a:cubicBezTo>
                      <a:pt x="3645" y="10856"/>
                      <a:pt x="3645" y="12155"/>
                      <a:pt x="3490" y="13338"/>
                    </a:cubicBezTo>
                    <a:cubicBezTo>
                      <a:pt x="3315" y="14520"/>
                      <a:pt x="3005" y="15703"/>
                      <a:pt x="3102" y="16885"/>
                    </a:cubicBezTo>
                    <a:cubicBezTo>
                      <a:pt x="3393" y="20588"/>
                      <a:pt x="7406" y="22779"/>
                      <a:pt x="10682" y="21015"/>
                    </a:cubicBezTo>
                    <a:cubicBezTo>
                      <a:pt x="11923" y="20355"/>
                      <a:pt x="12815" y="19231"/>
                      <a:pt x="13861" y="1828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5054575" y="3466675"/>
                <a:ext cx="552025" cy="545250"/>
              </a:xfrm>
              <a:custGeom>
                <a:avLst/>
                <a:gdLst/>
                <a:ahLst/>
                <a:cxnLst/>
                <a:rect l="l" t="t" r="r" b="b"/>
                <a:pathLst>
                  <a:path w="22081" h="21810" fill="none" extrusionOk="0">
                    <a:moveTo>
                      <a:pt x="13202" y="17545"/>
                    </a:moveTo>
                    <a:cubicBezTo>
                      <a:pt x="14172" y="16653"/>
                      <a:pt x="15509" y="16091"/>
                      <a:pt x="16808" y="16246"/>
                    </a:cubicBezTo>
                    <a:cubicBezTo>
                      <a:pt x="16905" y="16265"/>
                      <a:pt x="17021" y="16265"/>
                      <a:pt x="17118" y="16265"/>
                    </a:cubicBezTo>
                    <a:cubicBezTo>
                      <a:pt x="18378" y="16227"/>
                      <a:pt x="19677" y="15858"/>
                      <a:pt x="20608" y="15025"/>
                    </a:cubicBezTo>
                    <a:cubicBezTo>
                      <a:pt x="21577" y="14133"/>
                      <a:pt x="22081" y="12660"/>
                      <a:pt x="21616" y="11419"/>
                    </a:cubicBezTo>
                    <a:cubicBezTo>
                      <a:pt x="20860" y="9500"/>
                      <a:pt x="18165" y="8841"/>
                      <a:pt x="17545" y="6863"/>
                    </a:cubicBezTo>
                    <a:cubicBezTo>
                      <a:pt x="17138" y="5603"/>
                      <a:pt x="17739" y="4149"/>
                      <a:pt x="17273" y="2908"/>
                    </a:cubicBezTo>
                    <a:cubicBezTo>
                      <a:pt x="16944" y="1978"/>
                      <a:pt x="16071" y="1319"/>
                      <a:pt x="15121" y="1086"/>
                    </a:cubicBezTo>
                    <a:cubicBezTo>
                      <a:pt x="14152" y="873"/>
                      <a:pt x="13163" y="951"/>
                      <a:pt x="12233" y="1299"/>
                    </a:cubicBezTo>
                    <a:cubicBezTo>
                      <a:pt x="11516" y="1551"/>
                      <a:pt x="10779" y="1920"/>
                      <a:pt x="10004" y="1997"/>
                    </a:cubicBezTo>
                    <a:cubicBezTo>
                      <a:pt x="8685" y="2133"/>
                      <a:pt x="7464" y="1416"/>
                      <a:pt x="6262" y="892"/>
                    </a:cubicBezTo>
                    <a:cubicBezTo>
                      <a:pt x="5041" y="350"/>
                      <a:pt x="3548" y="1"/>
                      <a:pt x="2462" y="757"/>
                    </a:cubicBezTo>
                    <a:cubicBezTo>
                      <a:pt x="1958" y="1125"/>
                      <a:pt x="1609" y="1687"/>
                      <a:pt x="1338" y="2269"/>
                    </a:cubicBezTo>
                    <a:cubicBezTo>
                      <a:pt x="504" y="3917"/>
                      <a:pt x="0" y="6010"/>
                      <a:pt x="1047" y="7503"/>
                    </a:cubicBezTo>
                    <a:cubicBezTo>
                      <a:pt x="1551" y="8240"/>
                      <a:pt x="2346" y="8705"/>
                      <a:pt x="2831" y="9442"/>
                    </a:cubicBezTo>
                    <a:cubicBezTo>
                      <a:pt x="3470" y="10411"/>
                      <a:pt x="3470" y="11632"/>
                      <a:pt x="3296" y="12757"/>
                    </a:cubicBezTo>
                    <a:cubicBezTo>
                      <a:pt x="3141" y="13900"/>
                      <a:pt x="2811" y="15025"/>
                      <a:pt x="2908" y="16149"/>
                    </a:cubicBezTo>
                    <a:cubicBezTo>
                      <a:pt x="3180" y="19716"/>
                      <a:pt x="6999" y="21810"/>
                      <a:pt x="10159" y="20143"/>
                    </a:cubicBezTo>
                    <a:cubicBezTo>
                      <a:pt x="11341" y="19522"/>
                      <a:pt x="12214" y="18437"/>
                      <a:pt x="13202" y="1754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5065725" y="3475875"/>
                <a:ext cx="526825" cy="521025"/>
              </a:xfrm>
              <a:custGeom>
                <a:avLst/>
                <a:gdLst/>
                <a:ahLst/>
                <a:cxnLst/>
                <a:rect l="l" t="t" r="r" b="b"/>
                <a:pathLst>
                  <a:path w="21073" h="20841" fill="none" extrusionOk="0">
                    <a:moveTo>
                      <a:pt x="12562" y="16789"/>
                    </a:moveTo>
                    <a:cubicBezTo>
                      <a:pt x="13493" y="15975"/>
                      <a:pt x="14772" y="15432"/>
                      <a:pt x="15994" y="15587"/>
                    </a:cubicBezTo>
                    <a:cubicBezTo>
                      <a:pt x="16110" y="15607"/>
                      <a:pt x="16207" y="15607"/>
                      <a:pt x="16304" y="15607"/>
                    </a:cubicBezTo>
                    <a:cubicBezTo>
                      <a:pt x="17525" y="15568"/>
                      <a:pt x="18727" y="15238"/>
                      <a:pt x="19638" y="14424"/>
                    </a:cubicBezTo>
                    <a:cubicBezTo>
                      <a:pt x="20569" y="13590"/>
                      <a:pt x="21073" y="12195"/>
                      <a:pt x="20608" y="11012"/>
                    </a:cubicBezTo>
                    <a:cubicBezTo>
                      <a:pt x="19890" y="9170"/>
                      <a:pt x="17331" y="8511"/>
                      <a:pt x="16750" y="6650"/>
                    </a:cubicBezTo>
                    <a:cubicBezTo>
                      <a:pt x="16362" y="5429"/>
                      <a:pt x="16944" y="4053"/>
                      <a:pt x="16517" y="2851"/>
                    </a:cubicBezTo>
                    <a:cubicBezTo>
                      <a:pt x="16168" y="1959"/>
                      <a:pt x="15393" y="1319"/>
                      <a:pt x="14462" y="1106"/>
                    </a:cubicBezTo>
                    <a:cubicBezTo>
                      <a:pt x="13551" y="893"/>
                      <a:pt x="12582" y="970"/>
                      <a:pt x="11709" y="1300"/>
                    </a:cubicBezTo>
                    <a:cubicBezTo>
                      <a:pt x="11011" y="1532"/>
                      <a:pt x="10314" y="1881"/>
                      <a:pt x="9577" y="1959"/>
                    </a:cubicBezTo>
                    <a:cubicBezTo>
                      <a:pt x="8317" y="2075"/>
                      <a:pt x="7154" y="1377"/>
                      <a:pt x="6010" y="854"/>
                    </a:cubicBezTo>
                    <a:cubicBezTo>
                      <a:pt x="4847" y="350"/>
                      <a:pt x="3432" y="1"/>
                      <a:pt x="2385" y="718"/>
                    </a:cubicBezTo>
                    <a:cubicBezTo>
                      <a:pt x="1919" y="1106"/>
                      <a:pt x="1532" y="1591"/>
                      <a:pt x="1299" y="2153"/>
                    </a:cubicBezTo>
                    <a:cubicBezTo>
                      <a:pt x="504" y="3723"/>
                      <a:pt x="0" y="5720"/>
                      <a:pt x="1008" y="7154"/>
                    </a:cubicBezTo>
                    <a:cubicBezTo>
                      <a:pt x="1493" y="7852"/>
                      <a:pt x="2230" y="8317"/>
                      <a:pt x="2695" y="9015"/>
                    </a:cubicBezTo>
                    <a:cubicBezTo>
                      <a:pt x="3296" y="9927"/>
                      <a:pt x="3296" y="11109"/>
                      <a:pt x="3121" y="12175"/>
                    </a:cubicBezTo>
                    <a:cubicBezTo>
                      <a:pt x="2966" y="13261"/>
                      <a:pt x="2656" y="14327"/>
                      <a:pt x="2734" y="15413"/>
                    </a:cubicBezTo>
                    <a:cubicBezTo>
                      <a:pt x="2966" y="18805"/>
                      <a:pt x="6611" y="20841"/>
                      <a:pt x="9616" y="19271"/>
                    </a:cubicBezTo>
                    <a:cubicBezTo>
                      <a:pt x="10759" y="18670"/>
                      <a:pt x="11593" y="17662"/>
                      <a:pt x="12562" y="1678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5077825" y="3485100"/>
                <a:ext cx="500200" cy="496775"/>
              </a:xfrm>
              <a:custGeom>
                <a:avLst/>
                <a:gdLst/>
                <a:ahLst/>
                <a:cxnLst/>
                <a:rect l="l" t="t" r="r" b="b"/>
                <a:pathLst>
                  <a:path w="20008" h="19871" fill="none" extrusionOk="0">
                    <a:moveTo>
                      <a:pt x="11865" y="16052"/>
                    </a:moveTo>
                    <a:cubicBezTo>
                      <a:pt x="12757" y="15276"/>
                      <a:pt x="13978" y="14753"/>
                      <a:pt x="15161" y="14927"/>
                    </a:cubicBezTo>
                    <a:cubicBezTo>
                      <a:pt x="15258" y="14927"/>
                      <a:pt x="15355" y="14947"/>
                      <a:pt x="15452" y="14947"/>
                    </a:cubicBezTo>
                    <a:cubicBezTo>
                      <a:pt x="16595" y="14927"/>
                      <a:pt x="17758" y="14598"/>
                      <a:pt x="18631" y="13842"/>
                    </a:cubicBezTo>
                    <a:cubicBezTo>
                      <a:pt x="19523" y="13047"/>
                      <a:pt x="20007" y="11709"/>
                      <a:pt x="19581" y="10585"/>
                    </a:cubicBezTo>
                    <a:cubicBezTo>
                      <a:pt x="18922" y="8821"/>
                      <a:pt x="16479" y="8201"/>
                      <a:pt x="15936" y="6398"/>
                    </a:cubicBezTo>
                    <a:cubicBezTo>
                      <a:pt x="15568" y="5234"/>
                      <a:pt x="16130" y="3936"/>
                      <a:pt x="15742" y="2792"/>
                    </a:cubicBezTo>
                    <a:cubicBezTo>
                      <a:pt x="15393" y="1939"/>
                      <a:pt x="14676" y="1319"/>
                      <a:pt x="13804" y="1105"/>
                    </a:cubicBezTo>
                    <a:cubicBezTo>
                      <a:pt x="12931" y="911"/>
                      <a:pt x="12020" y="989"/>
                      <a:pt x="11187" y="1299"/>
                    </a:cubicBezTo>
                    <a:cubicBezTo>
                      <a:pt x="10508" y="1512"/>
                      <a:pt x="9849" y="1842"/>
                      <a:pt x="9132" y="1900"/>
                    </a:cubicBezTo>
                    <a:cubicBezTo>
                      <a:pt x="7949" y="1997"/>
                      <a:pt x="6825" y="1338"/>
                      <a:pt x="5739" y="834"/>
                    </a:cubicBezTo>
                    <a:cubicBezTo>
                      <a:pt x="4653" y="330"/>
                      <a:pt x="3296" y="0"/>
                      <a:pt x="2308" y="679"/>
                    </a:cubicBezTo>
                    <a:cubicBezTo>
                      <a:pt x="1843" y="1047"/>
                      <a:pt x="1494" y="1512"/>
                      <a:pt x="1261" y="2036"/>
                    </a:cubicBezTo>
                    <a:cubicBezTo>
                      <a:pt x="485" y="3529"/>
                      <a:pt x="1" y="5428"/>
                      <a:pt x="951" y="6805"/>
                    </a:cubicBezTo>
                    <a:cubicBezTo>
                      <a:pt x="1397" y="7464"/>
                      <a:pt x="2114" y="7910"/>
                      <a:pt x="2540" y="8588"/>
                    </a:cubicBezTo>
                    <a:cubicBezTo>
                      <a:pt x="3103" y="9461"/>
                      <a:pt x="3083" y="10585"/>
                      <a:pt x="2928" y="11593"/>
                    </a:cubicBezTo>
                    <a:cubicBezTo>
                      <a:pt x="2773" y="12621"/>
                      <a:pt x="2463" y="13648"/>
                      <a:pt x="2521" y="14675"/>
                    </a:cubicBezTo>
                    <a:cubicBezTo>
                      <a:pt x="2715" y="17913"/>
                      <a:pt x="6185" y="19871"/>
                      <a:pt x="9054" y="18398"/>
                    </a:cubicBezTo>
                    <a:cubicBezTo>
                      <a:pt x="10140" y="17835"/>
                      <a:pt x="10954" y="16866"/>
                      <a:pt x="11865" y="1605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5088975" y="3493825"/>
                <a:ext cx="474500" cy="473025"/>
              </a:xfrm>
              <a:custGeom>
                <a:avLst/>
                <a:gdLst/>
                <a:ahLst/>
                <a:cxnLst/>
                <a:rect l="l" t="t" r="r" b="b"/>
                <a:pathLst>
                  <a:path w="18980" h="18921" fill="none" extrusionOk="0">
                    <a:moveTo>
                      <a:pt x="11225" y="15334"/>
                    </a:moveTo>
                    <a:cubicBezTo>
                      <a:pt x="12059" y="14598"/>
                      <a:pt x="13241" y="14113"/>
                      <a:pt x="14346" y="14268"/>
                    </a:cubicBezTo>
                    <a:cubicBezTo>
                      <a:pt x="14443" y="14288"/>
                      <a:pt x="14540" y="14288"/>
                      <a:pt x="14618" y="14288"/>
                    </a:cubicBezTo>
                    <a:cubicBezTo>
                      <a:pt x="15723" y="14288"/>
                      <a:pt x="16828" y="13997"/>
                      <a:pt x="17642" y="13280"/>
                    </a:cubicBezTo>
                    <a:cubicBezTo>
                      <a:pt x="18514" y="12524"/>
                      <a:pt x="18980" y="11263"/>
                      <a:pt x="18573" y="10197"/>
                    </a:cubicBezTo>
                    <a:cubicBezTo>
                      <a:pt x="17972" y="8511"/>
                      <a:pt x="15645" y="7890"/>
                      <a:pt x="15141" y="6184"/>
                    </a:cubicBezTo>
                    <a:cubicBezTo>
                      <a:pt x="14812" y="5079"/>
                      <a:pt x="15354" y="3839"/>
                      <a:pt x="14986" y="2753"/>
                    </a:cubicBezTo>
                    <a:cubicBezTo>
                      <a:pt x="14676" y="1939"/>
                      <a:pt x="13978" y="1338"/>
                      <a:pt x="13144" y="1144"/>
                    </a:cubicBezTo>
                    <a:cubicBezTo>
                      <a:pt x="12311" y="950"/>
                      <a:pt x="11458" y="989"/>
                      <a:pt x="10644" y="1280"/>
                    </a:cubicBezTo>
                    <a:cubicBezTo>
                      <a:pt x="10004" y="1493"/>
                      <a:pt x="9384" y="1803"/>
                      <a:pt x="8705" y="1861"/>
                    </a:cubicBezTo>
                    <a:cubicBezTo>
                      <a:pt x="7581" y="1939"/>
                      <a:pt x="6534" y="1299"/>
                      <a:pt x="5487" y="814"/>
                    </a:cubicBezTo>
                    <a:cubicBezTo>
                      <a:pt x="4440" y="330"/>
                      <a:pt x="3161" y="0"/>
                      <a:pt x="2211" y="640"/>
                    </a:cubicBezTo>
                    <a:cubicBezTo>
                      <a:pt x="1784" y="989"/>
                      <a:pt x="1435" y="1435"/>
                      <a:pt x="1222" y="1939"/>
                    </a:cubicBezTo>
                    <a:cubicBezTo>
                      <a:pt x="466" y="3335"/>
                      <a:pt x="1" y="5137"/>
                      <a:pt x="892" y="6456"/>
                    </a:cubicBezTo>
                    <a:cubicBezTo>
                      <a:pt x="1300" y="7095"/>
                      <a:pt x="1978" y="7522"/>
                      <a:pt x="2385" y="8162"/>
                    </a:cubicBezTo>
                    <a:cubicBezTo>
                      <a:pt x="2909" y="8995"/>
                      <a:pt x="2889" y="10062"/>
                      <a:pt x="2734" y="11031"/>
                    </a:cubicBezTo>
                    <a:cubicBezTo>
                      <a:pt x="2579" y="12000"/>
                      <a:pt x="2288" y="12969"/>
                      <a:pt x="2346" y="13958"/>
                    </a:cubicBezTo>
                    <a:cubicBezTo>
                      <a:pt x="2521" y="17040"/>
                      <a:pt x="5778" y="18921"/>
                      <a:pt x="8531" y="17525"/>
                    </a:cubicBezTo>
                    <a:cubicBezTo>
                      <a:pt x="9558" y="17002"/>
                      <a:pt x="10333" y="16091"/>
                      <a:pt x="11225" y="1533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5100125" y="3503025"/>
                <a:ext cx="448825" cy="448800"/>
              </a:xfrm>
              <a:custGeom>
                <a:avLst/>
                <a:gdLst/>
                <a:ahLst/>
                <a:cxnLst/>
                <a:rect l="l" t="t" r="r" b="b"/>
                <a:pathLst>
                  <a:path w="17953" h="17952" fill="none" extrusionOk="0">
                    <a:moveTo>
                      <a:pt x="10566" y="14579"/>
                    </a:moveTo>
                    <a:cubicBezTo>
                      <a:pt x="11380" y="13900"/>
                      <a:pt x="12505" y="13454"/>
                      <a:pt x="13551" y="13609"/>
                    </a:cubicBezTo>
                    <a:cubicBezTo>
                      <a:pt x="13629" y="13629"/>
                      <a:pt x="13726" y="13629"/>
                      <a:pt x="13803" y="13629"/>
                    </a:cubicBezTo>
                    <a:cubicBezTo>
                      <a:pt x="14850" y="13668"/>
                      <a:pt x="15858" y="13338"/>
                      <a:pt x="16673" y="12698"/>
                    </a:cubicBezTo>
                    <a:cubicBezTo>
                      <a:pt x="17506" y="11981"/>
                      <a:pt x="17952" y="10799"/>
                      <a:pt x="17584" y="9771"/>
                    </a:cubicBezTo>
                    <a:cubicBezTo>
                      <a:pt x="17002" y="8181"/>
                      <a:pt x="14831" y="7580"/>
                      <a:pt x="14346" y="5952"/>
                    </a:cubicBezTo>
                    <a:cubicBezTo>
                      <a:pt x="14055" y="4905"/>
                      <a:pt x="14579" y="3723"/>
                      <a:pt x="14230" y="2695"/>
                    </a:cubicBezTo>
                    <a:cubicBezTo>
                      <a:pt x="13939" y="1920"/>
                      <a:pt x="13299" y="1358"/>
                      <a:pt x="12505" y="1144"/>
                    </a:cubicBezTo>
                    <a:cubicBezTo>
                      <a:pt x="11710" y="970"/>
                      <a:pt x="10896" y="1009"/>
                      <a:pt x="10139" y="1280"/>
                    </a:cubicBezTo>
                    <a:cubicBezTo>
                      <a:pt x="9519" y="1454"/>
                      <a:pt x="8918" y="1765"/>
                      <a:pt x="8298" y="1803"/>
                    </a:cubicBezTo>
                    <a:cubicBezTo>
                      <a:pt x="7212" y="1881"/>
                      <a:pt x="6224" y="1261"/>
                      <a:pt x="5235" y="795"/>
                    </a:cubicBezTo>
                    <a:cubicBezTo>
                      <a:pt x="4266" y="330"/>
                      <a:pt x="3044" y="1"/>
                      <a:pt x="2152" y="602"/>
                    </a:cubicBezTo>
                    <a:cubicBezTo>
                      <a:pt x="1726" y="912"/>
                      <a:pt x="1396" y="1338"/>
                      <a:pt x="1183" y="1823"/>
                    </a:cubicBezTo>
                    <a:cubicBezTo>
                      <a:pt x="466" y="3141"/>
                      <a:pt x="1" y="4847"/>
                      <a:pt x="834" y="6107"/>
                    </a:cubicBezTo>
                    <a:cubicBezTo>
                      <a:pt x="1222" y="6708"/>
                      <a:pt x="1862" y="7115"/>
                      <a:pt x="2249" y="7716"/>
                    </a:cubicBezTo>
                    <a:cubicBezTo>
                      <a:pt x="2734" y="8511"/>
                      <a:pt x="2715" y="9519"/>
                      <a:pt x="2560" y="10450"/>
                    </a:cubicBezTo>
                    <a:cubicBezTo>
                      <a:pt x="2385" y="11380"/>
                      <a:pt x="2114" y="12291"/>
                      <a:pt x="2152" y="13222"/>
                    </a:cubicBezTo>
                    <a:cubicBezTo>
                      <a:pt x="2288" y="16130"/>
                      <a:pt x="5390" y="17952"/>
                      <a:pt x="8007" y="16653"/>
                    </a:cubicBezTo>
                    <a:cubicBezTo>
                      <a:pt x="8996" y="16168"/>
                      <a:pt x="9732" y="15296"/>
                      <a:pt x="10566" y="1457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5111750" y="3512225"/>
                <a:ext cx="422650" cy="424575"/>
              </a:xfrm>
              <a:custGeom>
                <a:avLst/>
                <a:gdLst/>
                <a:ahLst/>
                <a:cxnLst/>
                <a:rect l="l" t="t" r="r" b="b"/>
                <a:pathLst>
                  <a:path w="16906" h="16983" fill="none" extrusionOk="0">
                    <a:moveTo>
                      <a:pt x="9888" y="13842"/>
                    </a:moveTo>
                    <a:cubicBezTo>
                      <a:pt x="10663" y="13203"/>
                      <a:pt x="11729" y="12776"/>
                      <a:pt x="12718" y="12951"/>
                    </a:cubicBezTo>
                    <a:cubicBezTo>
                      <a:pt x="12796" y="12951"/>
                      <a:pt x="12873" y="12970"/>
                      <a:pt x="12951" y="12970"/>
                    </a:cubicBezTo>
                    <a:cubicBezTo>
                      <a:pt x="13939" y="13009"/>
                      <a:pt x="14909" y="12699"/>
                      <a:pt x="15684" y="12098"/>
                    </a:cubicBezTo>
                    <a:cubicBezTo>
                      <a:pt x="16479" y="11439"/>
                      <a:pt x="16905" y="10314"/>
                      <a:pt x="16557" y="9345"/>
                    </a:cubicBezTo>
                    <a:cubicBezTo>
                      <a:pt x="16033" y="7833"/>
                      <a:pt x="13978" y="7251"/>
                      <a:pt x="13532" y="5720"/>
                    </a:cubicBezTo>
                    <a:cubicBezTo>
                      <a:pt x="13261" y="4712"/>
                      <a:pt x="13765" y="3626"/>
                      <a:pt x="13455" y="2637"/>
                    </a:cubicBezTo>
                    <a:cubicBezTo>
                      <a:pt x="13183" y="1901"/>
                      <a:pt x="12582" y="1358"/>
                      <a:pt x="11826" y="1164"/>
                    </a:cubicBezTo>
                    <a:cubicBezTo>
                      <a:pt x="11090" y="990"/>
                      <a:pt x="10314" y="1009"/>
                      <a:pt x="9597" y="1261"/>
                    </a:cubicBezTo>
                    <a:cubicBezTo>
                      <a:pt x="9015" y="1435"/>
                      <a:pt x="8453" y="1707"/>
                      <a:pt x="7852" y="1746"/>
                    </a:cubicBezTo>
                    <a:cubicBezTo>
                      <a:pt x="6825" y="1804"/>
                      <a:pt x="5894" y="1222"/>
                      <a:pt x="4983" y="776"/>
                    </a:cubicBezTo>
                    <a:cubicBezTo>
                      <a:pt x="4053" y="330"/>
                      <a:pt x="2909" y="1"/>
                      <a:pt x="2056" y="563"/>
                    </a:cubicBezTo>
                    <a:cubicBezTo>
                      <a:pt x="1649" y="873"/>
                      <a:pt x="1339" y="1261"/>
                      <a:pt x="1125" y="1707"/>
                    </a:cubicBezTo>
                    <a:cubicBezTo>
                      <a:pt x="447" y="2948"/>
                      <a:pt x="1" y="4557"/>
                      <a:pt x="757" y="5758"/>
                    </a:cubicBezTo>
                    <a:cubicBezTo>
                      <a:pt x="1145" y="6321"/>
                      <a:pt x="1726" y="6728"/>
                      <a:pt x="2095" y="7290"/>
                    </a:cubicBezTo>
                    <a:cubicBezTo>
                      <a:pt x="2540" y="8046"/>
                      <a:pt x="2521" y="8996"/>
                      <a:pt x="2366" y="9868"/>
                    </a:cubicBezTo>
                    <a:cubicBezTo>
                      <a:pt x="2191" y="10760"/>
                      <a:pt x="1920" y="11613"/>
                      <a:pt x="1959" y="12485"/>
                    </a:cubicBezTo>
                    <a:cubicBezTo>
                      <a:pt x="2075" y="15258"/>
                      <a:pt x="4964" y="16983"/>
                      <a:pt x="7445" y="15781"/>
                    </a:cubicBezTo>
                    <a:cubicBezTo>
                      <a:pt x="8395" y="15316"/>
                      <a:pt x="9093" y="14502"/>
                      <a:pt x="9888" y="1384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5123400" y="3520950"/>
                <a:ext cx="396950" cy="399875"/>
              </a:xfrm>
              <a:custGeom>
                <a:avLst/>
                <a:gdLst/>
                <a:ahLst/>
                <a:cxnLst/>
                <a:rect l="l" t="t" r="r" b="b"/>
                <a:pathLst>
                  <a:path w="15878" h="15995" fill="none" extrusionOk="0">
                    <a:moveTo>
                      <a:pt x="9228" y="13125"/>
                    </a:moveTo>
                    <a:cubicBezTo>
                      <a:pt x="9945" y="12524"/>
                      <a:pt x="10953" y="12156"/>
                      <a:pt x="11884" y="12311"/>
                    </a:cubicBezTo>
                    <a:cubicBezTo>
                      <a:pt x="11961" y="12311"/>
                      <a:pt x="12058" y="12330"/>
                      <a:pt x="12136" y="12330"/>
                    </a:cubicBezTo>
                    <a:cubicBezTo>
                      <a:pt x="13047" y="12369"/>
                      <a:pt x="13958" y="12098"/>
                      <a:pt x="14714" y="11535"/>
                    </a:cubicBezTo>
                    <a:cubicBezTo>
                      <a:pt x="15451" y="10915"/>
                      <a:pt x="15877" y="9868"/>
                      <a:pt x="15567" y="8957"/>
                    </a:cubicBezTo>
                    <a:cubicBezTo>
                      <a:pt x="15082" y="7523"/>
                      <a:pt x="13144" y="6941"/>
                      <a:pt x="12756" y="5487"/>
                    </a:cubicBezTo>
                    <a:cubicBezTo>
                      <a:pt x="12485" y="4557"/>
                      <a:pt x="12989" y="3529"/>
                      <a:pt x="12698" y="2579"/>
                    </a:cubicBezTo>
                    <a:cubicBezTo>
                      <a:pt x="12446" y="1901"/>
                      <a:pt x="11884" y="1377"/>
                      <a:pt x="11186" y="1183"/>
                    </a:cubicBezTo>
                    <a:cubicBezTo>
                      <a:pt x="10488" y="1009"/>
                      <a:pt x="9751" y="1028"/>
                      <a:pt x="9073" y="1261"/>
                    </a:cubicBezTo>
                    <a:cubicBezTo>
                      <a:pt x="8530" y="1416"/>
                      <a:pt x="7987" y="1668"/>
                      <a:pt x="7425" y="1687"/>
                    </a:cubicBezTo>
                    <a:cubicBezTo>
                      <a:pt x="6456" y="1746"/>
                      <a:pt x="5583" y="1183"/>
                      <a:pt x="4730" y="757"/>
                    </a:cubicBezTo>
                    <a:cubicBezTo>
                      <a:pt x="3858" y="311"/>
                      <a:pt x="2792" y="1"/>
                      <a:pt x="1978" y="524"/>
                    </a:cubicBezTo>
                    <a:cubicBezTo>
                      <a:pt x="1590" y="796"/>
                      <a:pt x="1299" y="1164"/>
                      <a:pt x="1086" y="1590"/>
                    </a:cubicBezTo>
                    <a:cubicBezTo>
                      <a:pt x="446" y="2754"/>
                      <a:pt x="0" y="4266"/>
                      <a:pt x="717" y="5409"/>
                    </a:cubicBezTo>
                    <a:cubicBezTo>
                      <a:pt x="1066" y="5933"/>
                      <a:pt x="1629" y="6321"/>
                      <a:pt x="1939" y="6863"/>
                    </a:cubicBezTo>
                    <a:cubicBezTo>
                      <a:pt x="2365" y="7581"/>
                      <a:pt x="2326" y="8472"/>
                      <a:pt x="2171" y="9287"/>
                    </a:cubicBezTo>
                    <a:cubicBezTo>
                      <a:pt x="2016" y="10082"/>
                      <a:pt x="1745" y="10896"/>
                      <a:pt x="1784" y="11729"/>
                    </a:cubicBezTo>
                    <a:cubicBezTo>
                      <a:pt x="1861" y="14327"/>
                      <a:pt x="4575" y="15994"/>
                      <a:pt x="6921" y="14889"/>
                    </a:cubicBezTo>
                    <a:cubicBezTo>
                      <a:pt x="7793" y="14501"/>
                      <a:pt x="8472" y="13745"/>
                      <a:pt x="9228" y="1312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5134550" y="3529675"/>
                <a:ext cx="370775" cy="376125"/>
              </a:xfrm>
              <a:custGeom>
                <a:avLst/>
                <a:gdLst/>
                <a:ahLst/>
                <a:cxnLst/>
                <a:rect l="l" t="t" r="r" b="b"/>
                <a:pathLst>
                  <a:path w="14831" h="15045" fill="none" extrusionOk="0">
                    <a:moveTo>
                      <a:pt x="8569" y="12388"/>
                    </a:moveTo>
                    <a:cubicBezTo>
                      <a:pt x="9267" y="11807"/>
                      <a:pt x="10178" y="11535"/>
                      <a:pt x="11089" y="11652"/>
                    </a:cubicBezTo>
                    <a:cubicBezTo>
                      <a:pt x="11166" y="11671"/>
                      <a:pt x="11225" y="11671"/>
                      <a:pt x="11302" y="11671"/>
                    </a:cubicBezTo>
                    <a:cubicBezTo>
                      <a:pt x="12174" y="11729"/>
                      <a:pt x="13027" y="11477"/>
                      <a:pt x="13725" y="10954"/>
                    </a:cubicBezTo>
                    <a:cubicBezTo>
                      <a:pt x="14443" y="10392"/>
                      <a:pt x="14830" y="9403"/>
                      <a:pt x="14559" y="8531"/>
                    </a:cubicBezTo>
                    <a:cubicBezTo>
                      <a:pt x="14113" y="7193"/>
                      <a:pt x="12310" y="6631"/>
                      <a:pt x="11961" y="5254"/>
                    </a:cubicBezTo>
                    <a:cubicBezTo>
                      <a:pt x="11729" y="4382"/>
                      <a:pt x="12194" y="3413"/>
                      <a:pt x="11922" y="2540"/>
                    </a:cubicBezTo>
                    <a:cubicBezTo>
                      <a:pt x="11709" y="1881"/>
                      <a:pt x="11186" y="1397"/>
                      <a:pt x="10527" y="1203"/>
                    </a:cubicBezTo>
                    <a:cubicBezTo>
                      <a:pt x="9887" y="1028"/>
                      <a:pt x="9189" y="1048"/>
                      <a:pt x="8549" y="1241"/>
                    </a:cubicBezTo>
                    <a:cubicBezTo>
                      <a:pt x="8026" y="1397"/>
                      <a:pt x="7522" y="1610"/>
                      <a:pt x="6998" y="1629"/>
                    </a:cubicBezTo>
                    <a:cubicBezTo>
                      <a:pt x="6087" y="1668"/>
                      <a:pt x="5273" y="1145"/>
                      <a:pt x="4478" y="718"/>
                    </a:cubicBezTo>
                    <a:cubicBezTo>
                      <a:pt x="3664" y="311"/>
                      <a:pt x="2656" y="1"/>
                      <a:pt x="1900" y="485"/>
                    </a:cubicBezTo>
                    <a:cubicBezTo>
                      <a:pt x="1532" y="737"/>
                      <a:pt x="1260" y="1067"/>
                      <a:pt x="1066" y="1474"/>
                    </a:cubicBezTo>
                    <a:cubicBezTo>
                      <a:pt x="427" y="2579"/>
                      <a:pt x="0" y="3994"/>
                      <a:pt x="679" y="5080"/>
                    </a:cubicBezTo>
                    <a:cubicBezTo>
                      <a:pt x="989" y="5584"/>
                      <a:pt x="1512" y="5952"/>
                      <a:pt x="1803" y="6476"/>
                    </a:cubicBezTo>
                    <a:cubicBezTo>
                      <a:pt x="2210" y="7135"/>
                      <a:pt x="2152" y="7988"/>
                      <a:pt x="1997" y="8744"/>
                    </a:cubicBezTo>
                    <a:cubicBezTo>
                      <a:pt x="1842" y="9519"/>
                      <a:pt x="1590" y="10275"/>
                      <a:pt x="1590" y="11051"/>
                    </a:cubicBezTo>
                    <a:cubicBezTo>
                      <a:pt x="1667" y="13474"/>
                      <a:pt x="4168" y="15044"/>
                      <a:pt x="6378" y="14056"/>
                    </a:cubicBezTo>
                    <a:cubicBezTo>
                      <a:pt x="7212" y="13668"/>
                      <a:pt x="7851" y="12970"/>
                      <a:pt x="8569" y="1238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5145675" y="3539375"/>
                <a:ext cx="345100" cy="352375"/>
              </a:xfrm>
              <a:custGeom>
                <a:avLst/>
                <a:gdLst/>
                <a:ahLst/>
                <a:cxnLst/>
                <a:rect l="l" t="t" r="r" b="b"/>
                <a:pathLst>
                  <a:path w="13804" h="14095" fill="none" extrusionOk="0">
                    <a:moveTo>
                      <a:pt x="7930" y="11632"/>
                    </a:moveTo>
                    <a:cubicBezTo>
                      <a:pt x="8570" y="11089"/>
                      <a:pt x="9442" y="10837"/>
                      <a:pt x="10275" y="10973"/>
                    </a:cubicBezTo>
                    <a:cubicBezTo>
                      <a:pt x="10353" y="10973"/>
                      <a:pt x="10411" y="10992"/>
                      <a:pt x="10489" y="10992"/>
                    </a:cubicBezTo>
                    <a:cubicBezTo>
                      <a:pt x="11303" y="11050"/>
                      <a:pt x="12098" y="10837"/>
                      <a:pt x="12757" y="10353"/>
                    </a:cubicBezTo>
                    <a:cubicBezTo>
                      <a:pt x="13416" y="9829"/>
                      <a:pt x="13804" y="8918"/>
                      <a:pt x="13552" y="8104"/>
                    </a:cubicBezTo>
                    <a:cubicBezTo>
                      <a:pt x="13164" y="6844"/>
                      <a:pt x="11477" y="6301"/>
                      <a:pt x="11167" y="5021"/>
                    </a:cubicBezTo>
                    <a:cubicBezTo>
                      <a:pt x="10973" y="4188"/>
                      <a:pt x="11419" y="3296"/>
                      <a:pt x="11187" y="2482"/>
                    </a:cubicBezTo>
                    <a:cubicBezTo>
                      <a:pt x="10973" y="1862"/>
                      <a:pt x="10489" y="1396"/>
                      <a:pt x="9888" y="1222"/>
                    </a:cubicBezTo>
                    <a:cubicBezTo>
                      <a:pt x="9287" y="1047"/>
                      <a:pt x="8628" y="1047"/>
                      <a:pt x="8027" y="1222"/>
                    </a:cubicBezTo>
                    <a:cubicBezTo>
                      <a:pt x="7542" y="1358"/>
                      <a:pt x="7077" y="1551"/>
                      <a:pt x="6573" y="1571"/>
                    </a:cubicBezTo>
                    <a:cubicBezTo>
                      <a:pt x="5739" y="1590"/>
                      <a:pt x="4983" y="1086"/>
                      <a:pt x="4227" y="679"/>
                    </a:cubicBezTo>
                    <a:cubicBezTo>
                      <a:pt x="3490" y="272"/>
                      <a:pt x="2540" y="0"/>
                      <a:pt x="1823" y="446"/>
                    </a:cubicBezTo>
                    <a:cubicBezTo>
                      <a:pt x="1494" y="679"/>
                      <a:pt x="1222" y="989"/>
                      <a:pt x="1028" y="1358"/>
                    </a:cubicBezTo>
                    <a:cubicBezTo>
                      <a:pt x="427" y="2366"/>
                      <a:pt x="1" y="3684"/>
                      <a:pt x="621" y="4692"/>
                    </a:cubicBezTo>
                    <a:cubicBezTo>
                      <a:pt x="912" y="5177"/>
                      <a:pt x="1397" y="5506"/>
                      <a:pt x="1668" y="5991"/>
                    </a:cubicBezTo>
                    <a:cubicBezTo>
                      <a:pt x="2036" y="6630"/>
                      <a:pt x="1978" y="7425"/>
                      <a:pt x="1823" y="8123"/>
                    </a:cubicBezTo>
                    <a:cubicBezTo>
                      <a:pt x="1668" y="8840"/>
                      <a:pt x="1416" y="9558"/>
                      <a:pt x="1416" y="10275"/>
                    </a:cubicBezTo>
                    <a:cubicBezTo>
                      <a:pt x="1416" y="12563"/>
                      <a:pt x="3762" y="14094"/>
                      <a:pt x="5855" y="13164"/>
                    </a:cubicBezTo>
                    <a:cubicBezTo>
                      <a:pt x="6650" y="12815"/>
                      <a:pt x="7251" y="12155"/>
                      <a:pt x="7930" y="1163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5157325" y="3548575"/>
                <a:ext cx="319400" cy="327650"/>
              </a:xfrm>
              <a:custGeom>
                <a:avLst/>
                <a:gdLst/>
                <a:ahLst/>
                <a:cxnLst/>
                <a:rect l="l" t="t" r="r" b="b"/>
                <a:pathLst>
                  <a:path w="12776" h="13106" fill="none" extrusionOk="0">
                    <a:moveTo>
                      <a:pt x="7251" y="10896"/>
                    </a:moveTo>
                    <a:cubicBezTo>
                      <a:pt x="7871" y="10392"/>
                      <a:pt x="8666" y="10178"/>
                      <a:pt x="9461" y="10314"/>
                    </a:cubicBezTo>
                    <a:cubicBezTo>
                      <a:pt x="9519" y="10314"/>
                      <a:pt x="9577" y="10334"/>
                      <a:pt x="9635" y="10334"/>
                    </a:cubicBezTo>
                    <a:cubicBezTo>
                      <a:pt x="10391" y="10392"/>
                      <a:pt x="11147" y="10198"/>
                      <a:pt x="11767" y="9771"/>
                    </a:cubicBezTo>
                    <a:cubicBezTo>
                      <a:pt x="12388" y="9287"/>
                      <a:pt x="12776" y="8453"/>
                      <a:pt x="12543" y="7697"/>
                    </a:cubicBezTo>
                    <a:cubicBezTo>
                      <a:pt x="12194" y="6514"/>
                      <a:pt x="10643" y="5991"/>
                      <a:pt x="10372" y="4789"/>
                    </a:cubicBezTo>
                    <a:cubicBezTo>
                      <a:pt x="10178" y="4014"/>
                      <a:pt x="10604" y="3180"/>
                      <a:pt x="10410" y="2405"/>
                    </a:cubicBezTo>
                    <a:cubicBezTo>
                      <a:pt x="10236" y="1842"/>
                      <a:pt x="9790" y="1397"/>
                      <a:pt x="9228" y="1222"/>
                    </a:cubicBezTo>
                    <a:cubicBezTo>
                      <a:pt x="8666" y="1048"/>
                      <a:pt x="8065" y="1048"/>
                      <a:pt x="7503" y="1222"/>
                    </a:cubicBezTo>
                    <a:cubicBezTo>
                      <a:pt x="7057" y="1358"/>
                      <a:pt x="6611" y="1474"/>
                      <a:pt x="6146" y="1513"/>
                    </a:cubicBezTo>
                    <a:cubicBezTo>
                      <a:pt x="5351" y="1513"/>
                      <a:pt x="4653" y="1028"/>
                      <a:pt x="3955" y="660"/>
                    </a:cubicBezTo>
                    <a:cubicBezTo>
                      <a:pt x="3257" y="292"/>
                      <a:pt x="2404" y="1"/>
                      <a:pt x="1726" y="389"/>
                    </a:cubicBezTo>
                    <a:cubicBezTo>
                      <a:pt x="1415" y="602"/>
                      <a:pt x="1144" y="893"/>
                      <a:pt x="969" y="1242"/>
                    </a:cubicBezTo>
                    <a:cubicBezTo>
                      <a:pt x="407" y="2172"/>
                      <a:pt x="0" y="3374"/>
                      <a:pt x="543" y="4324"/>
                    </a:cubicBezTo>
                    <a:cubicBezTo>
                      <a:pt x="814" y="4789"/>
                      <a:pt x="1260" y="5099"/>
                      <a:pt x="1512" y="5565"/>
                    </a:cubicBezTo>
                    <a:cubicBezTo>
                      <a:pt x="1842" y="6166"/>
                      <a:pt x="1784" y="6883"/>
                      <a:pt x="1629" y="7561"/>
                    </a:cubicBezTo>
                    <a:cubicBezTo>
                      <a:pt x="1473" y="8220"/>
                      <a:pt x="1221" y="8860"/>
                      <a:pt x="1221" y="9539"/>
                    </a:cubicBezTo>
                    <a:cubicBezTo>
                      <a:pt x="1202" y="11671"/>
                      <a:pt x="3354" y="13106"/>
                      <a:pt x="5312" y="12272"/>
                    </a:cubicBezTo>
                    <a:cubicBezTo>
                      <a:pt x="6049" y="11962"/>
                      <a:pt x="6611" y="11380"/>
                      <a:pt x="7251" y="10896"/>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5168950" y="3557800"/>
                <a:ext cx="293225" cy="303900"/>
              </a:xfrm>
              <a:custGeom>
                <a:avLst/>
                <a:gdLst/>
                <a:ahLst/>
                <a:cxnLst/>
                <a:rect l="l" t="t" r="r" b="b"/>
                <a:pathLst>
                  <a:path w="11729" h="12156" fill="none" extrusionOk="0">
                    <a:moveTo>
                      <a:pt x="6592" y="10139"/>
                    </a:moveTo>
                    <a:cubicBezTo>
                      <a:pt x="7154" y="9693"/>
                      <a:pt x="7910" y="9519"/>
                      <a:pt x="8627" y="9635"/>
                    </a:cubicBezTo>
                    <a:cubicBezTo>
                      <a:pt x="8685" y="9654"/>
                      <a:pt x="8744" y="9654"/>
                      <a:pt x="8802" y="9674"/>
                    </a:cubicBezTo>
                    <a:cubicBezTo>
                      <a:pt x="9500" y="9732"/>
                      <a:pt x="10197" y="9577"/>
                      <a:pt x="10779" y="9189"/>
                    </a:cubicBezTo>
                    <a:cubicBezTo>
                      <a:pt x="11361" y="8743"/>
                      <a:pt x="11729" y="7968"/>
                      <a:pt x="11535" y="7270"/>
                    </a:cubicBezTo>
                    <a:cubicBezTo>
                      <a:pt x="11225" y="6165"/>
                      <a:pt x="9790" y="5661"/>
                      <a:pt x="9558" y="4556"/>
                    </a:cubicBezTo>
                    <a:cubicBezTo>
                      <a:pt x="9403" y="3819"/>
                      <a:pt x="9810" y="3083"/>
                      <a:pt x="9635" y="2365"/>
                    </a:cubicBezTo>
                    <a:cubicBezTo>
                      <a:pt x="9480" y="1842"/>
                      <a:pt x="9073" y="1435"/>
                      <a:pt x="8550" y="1260"/>
                    </a:cubicBezTo>
                    <a:cubicBezTo>
                      <a:pt x="8046" y="1086"/>
                      <a:pt x="7483" y="1066"/>
                      <a:pt x="6960" y="1221"/>
                    </a:cubicBezTo>
                    <a:cubicBezTo>
                      <a:pt x="6553" y="1338"/>
                      <a:pt x="6126" y="1435"/>
                      <a:pt x="5700" y="1473"/>
                    </a:cubicBezTo>
                    <a:cubicBezTo>
                      <a:pt x="4983" y="1473"/>
                      <a:pt x="4343" y="1008"/>
                      <a:pt x="3703" y="640"/>
                    </a:cubicBezTo>
                    <a:cubicBezTo>
                      <a:pt x="3083" y="291"/>
                      <a:pt x="2269" y="0"/>
                      <a:pt x="1648" y="368"/>
                    </a:cubicBezTo>
                    <a:cubicBezTo>
                      <a:pt x="1338" y="562"/>
                      <a:pt x="1105" y="814"/>
                      <a:pt x="931" y="1125"/>
                    </a:cubicBezTo>
                    <a:cubicBezTo>
                      <a:pt x="388" y="1978"/>
                      <a:pt x="0" y="3102"/>
                      <a:pt x="485" y="3974"/>
                    </a:cubicBezTo>
                    <a:cubicBezTo>
                      <a:pt x="737" y="4401"/>
                      <a:pt x="1125" y="4711"/>
                      <a:pt x="1357" y="5137"/>
                    </a:cubicBezTo>
                    <a:cubicBezTo>
                      <a:pt x="1648" y="5700"/>
                      <a:pt x="1571" y="6378"/>
                      <a:pt x="1435" y="6979"/>
                    </a:cubicBezTo>
                    <a:cubicBezTo>
                      <a:pt x="1280" y="7599"/>
                      <a:pt x="1047" y="8200"/>
                      <a:pt x="1028" y="8821"/>
                    </a:cubicBezTo>
                    <a:cubicBezTo>
                      <a:pt x="970" y="10779"/>
                      <a:pt x="2947" y="12155"/>
                      <a:pt x="4769" y="11418"/>
                    </a:cubicBezTo>
                    <a:cubicBezTo>
                      <a:pt x="5448" y="11128"/>
                      <a:pt x="5991" y="10585"/>
                      <a:pt x="6592" y="1013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5180575" y="3567000"/>
                <a:ext cx="266100" cy="279175"/>
              </a:xfrm>
              <a:custGeom>
                <a:avLst/>
                <a:gdLst/>
                <a:ahLst/>
                <a:cxnLst/>
                <a:rect l="l" t="t" r="r" b="b"/>
                <a:pathLst>
                  <a:path w="10644" h="11167" fill="none" extrusionOk="0">
                    <a:moveTo>
                      <a:pt x="5913" y="9403"/>
                    </a:moveTo>
                    <a:cubicBezTo>
                      <a:pt x="6456" y="8996"/>
                      <a:pt x="7135" y="8840"/>
                      <a:pt x="7813" y="8976"/>
                    </a:cubicBezTo>
                    <a:cubicBezTo>
                      <a:pt x="7852" y="8996"/>
                      <a:pt x="7910" y="8996"/>
                      <a:pt x="7968" y="9015"/>
                    </a:cubicBezTo>
                    <a:cubicBezTo>
                      <a:pt x="8608" y="9092"/>
                      <a:pt x="9248" y="8937"/>
                      <a:pt x="9791" y="8588"/>
                    </a:cubicBezTo>
                    <a:cubicBezTo>
                      <a:pt x="10353" y="8220"/>
                      <a:pt x="10644" y="7522"/>
                      <a:pt x="10508" y="6844"/>
                    </a:cubicBezTo>
                    <a:cubicBezTo>
                      <a:pt x="10256" y="5836"/>
                      <a:pt x="8938" y="5332"/>
                      <a:pt x="8744" y="4304"/>
                    </a:cubicBezTo>
                    <a:cubicBezTo>
                      <a:pt x="8627" y="3645"/>
                      <a:pt x="9015" y="2967"/>
                      <a:pt x="8860" y="2307"/>
                    </a:cubicBezTo>
                    <a:cubicBezTo>
                      <a:pt x="8724" y="1823"/>
                      <a:pt x="8375" y="1416"/>
                      <a:pt x="7891" y="1261"/>
                    </a:cubicBezTo>
                    <a:cubicBezTo>
                      <a:pt x="7426" y="1086"/>
                      <a:pt x="6921" y="1067"/>
                      <a:pt x="6437" y="1183"/>
                    </a:cubicBezTo>
                    <a:cubicBezTo>
                      <a:pt x="6069" y="1299"/>
                      <a:pt x="5661" y="1377"/>
                      <a:pt x="5274" y="1396"/>
                    </a:cubicBezTo>
                    <a:cubicBezTo>
                      <a:pt x="4615" y="1396"/>
                      <a:pt x="4033" y="950"/>
                      <a:pt x="3451" y="601"/>
                    </a:cubicBezTo>
                    <a:cubicBezTo>
                      <a:pt x="2889" y="272"/>
                      <a:pt x="2153" y="0"/>
                      <a:pt x="1571" y="311"/>
                    </a:cubicBezTo>
                    <a:cubicBezTo>
                      <a:pt x="1280" y="485"/>
                      <a:pt x="1067" y="718"/>
                      <a:pt x="892" y="989"/>
                    </a:cubicBezTo>
                    <a:cubicBezTo>
                      <a:pt x="388" y="1784"/>
                      <a:pt x="1" y="2792"/>
                      <a:pt x="447" y="3626"/>
                    </a:cubicBezTo>
                    <a:cubicBezTo>
                      <a:pt x="640" y="4013"/>
                      <a:pt x="1009" y="4304"/>
                      <a:pt x="1222" y="4692"/>
                    </a:cubicBezTo>
                    <a:cubicBezTo>
                      <a:pt x="1474" y="5215"/>
                      <a:pt x="1396" y="5836"/>
                      <a:pt x="1241" y="6398"/>
                    </a:cubicBezTo>
                    <a:cubicBezTo>
                      <a:pt x="1086" y="6941"/>
                      <a:pt x="873" y="7503"/>
                      <a:pt x="834" y="8065"/>
                    </a:cubicBezTo>
                    <a:cubicBezTo>
                      <a:pt x="757" y="9868"/>
                      <a:pt x="2540" y="11167"/>
                      <a:pt x="4227" y="10527"/>
                    </a:cubicBezTo>
                    <a:cubicBezTo>
                      <a:pt x="4847" y="10275"/>
                      <a:pt x="5351" y="9790"/>
                      <a:pt x="5913" y="940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5191725" y="3575725"/>
                <a:ext cx="240425" cy="255425"/>
              </a:xfrm>
              <a:custGeom>
                <a:avLst/>
                <a:gdLst/>
                <a:ahLst/>
                <a:cxnLst/>
                <a:rect l="l" t="t" r="r" b="b"/>
                <a:pathLst>
                  <a:path w="9617" h="10217" fill="none" extrusionOk="0">
                    <a:moveTo>
                      <a:pt x="5274" y="8685"/>
                    </a:moveTo>
                    <a:cubicBezTo>
                      <a:pt x="5758" y="8317"/>
                      <a:pt x="6398" y="8201"/>
                      <a:pt x="6999" y="8336"/>
                    </a:cubicBezTo>
                    <a:cubicBezTo>
                      <a:pt x="7038" y="8336"/>
                      <a:pt x="7096" y="8356"/>
                      <a:pt x="7135" y="8356"/>
                    </a:cubicBezTo>
                    <a:cubicBezTo>
                      <a:pt x="7716" y="8453"/>
                      <a:pt x="8317" y="8336"/>
                      <a:pt x="8821" y="8026"/>
                    </a:cubicBezTo>
                    <a:cubicBezTo>
                      <a:pt x="9345" y="7677"/>
                      <a:pt x="9616" y="7057"/>
                      <a:pt x="9519" y="6456"/>
                    </a:cubicBezTo>
                    <a:cubicBezTo>
                      <a:pt x="9306" y="5525"/>
                      <a:pt x="8123" y="5041"/>
                      <a:pt x="7968" y="4091"/>
                    </a:cubicBezTo>
                    <a:cubicBezTo>
                      <a:pt x="7852" y="3490"/>
                      <a:pt x="8240" y="2870"/>
                      <a:pt x="8104" y="2249"/>
                    </a:cubicBezTo>
                    <a:cubicBezTo>
                      <a:pt x="7988" y="1803"/>
                      <a:pt x="7677" y="1454"/>
                      <a:pt x="7251" y="1280"/>
                    </a:cubicBezTo>
                    <a:cubicBezTo>
                      <a:pt x="6824" y="1125"/>
                      <a:pt x="6359" y="1086"/>
                      <a:pt x="5913" y="1202"/>
                    </a:cubicBezTo>
                    <a:cubicBezTo>
                      <a:pt x="5564" y="1299"/>
                      <a:pt x="5196" y="1357"/>
                      <a:pt x="4847" y="1357"/>
                    </a:cubicBezTo>
                    <a:cubicBezTo>
                      <a:pt x="4227" y="1338"/>
                      <a:pt x="3723" y="931"/>
                      <a:pt x="3199" y="601"/>
                    </a:cubicBezTo>
                    <a:cubicBezTo>
                      <a:pt x="2695" y="272"/>
                      <a:pt x="2017" y="0"/>
                      <a:pt x="1474" y="291"/>
                    </a:cubicBezTo>
                    <a:cubicBezTo>
                      <a:pt x="1222" y="446"/>
                      <a:pt x="1009" y="640"/>
                      <a:pt x="854" y="892"/>
                    </a:cubicBezTo>
                    <a:cubicBezTo>
                      <a:pt x="369" y="1590"/>
                      <a:pt x="1" y="2521"/>
                      <a:pt x="369" y="3277"/>
                    </a:cubicBezTo>
                    <a:cubicBezTo>
                      <a:pt x="563" y="3645"/>
                      <a:pt x="892" y="3916"/>
                      <a:pt x="1067" y="4285"/>
                    </a:cubicBezTo>
                    <a:cubicBezTo>
                      <a:pt x="1280" y="4769"/>
                      <a:pt x="1202" y="5332"/>
                      <a:pt x="1047" y="5836"/>
                    </a:cubicBezTo>
                    <a:cubicBezTo>
                      <a:pt x="892" y="6340"/>
                      <a:pt x="679" y="6824"/>
                      <a:pt x="640" y="7348"/>
                    </a:cubicBezTo>
                    <a:cubicBezTo>
                      <a:pt x="524" y="8996"/>
                      <a:pt x="2133" y="10217"/>
                      <a:pt x="3684" y="9674"/>
                    </a:cubicBezTo>
                    <a:cubicBezTo>
                      <a:pt x="4285" y="9461"/>
                      <a:pt x="4750" y="9015"/>
                      <a:pt x="5274" y="868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5203350" y="3584925"/>
                <a:ext cx="214725" cy="231200"/>
              </a:xfrm>
              <a:custGeom>
                <a:avLst/>
                <a:gdLst/>
                <a:ahLst/>
                <a:cxnLst/>
                <a:rect l="l" t="t" r="r" b="b"/>
                <a:pathLst>
                  <a:path w="8589" h="9248" fill="none" extrusionOk="0">
                    <a:moveTo>
                      <a:pt x="4595" y="7930"/>
                    </a:moveTo>
                    <a:cubicBezTo>
                      <a:pt x="5061" y="7619"/>
                      <a:pt x="5623" y="7523"/>
                      <a:pt x="6166" y="7658"/>
                    </a:cubicBezTo>
                    <a:lnTo>
                      <a:pt x="6301" y="7697"/>
                    </a:lnTo>
                    <a:cubicBezTo>
                      <a:pt x="6825" y="7794"/>
                      <a:pt x="7368" y="7697"/>
                      <a:pt x="7833" y="7445"/>
                    </a:cubicBezTo>
                    <a:cubicBezTo>
                      <a:pt x="8317" y="7154"/>
                      <a:pt x="8589" y="6592"/>
                      <a:pt x="8492" y="6030"/>
                    </a:cubicBezTo>
                    <a:cubicBezTo>
                      <a:pt x="8337" y="5177"/>
                      <a:pt x="7271" y="4712"/>
                      <a:pt x="7154" y="3839"/>
                    </a:cubicBezTo>
                    <a:cubicBezTo>
                      <a:pt x="7077" y="3296"/>
                      <a:pt x="7426" y="2734"/>
                      <a:pt x="7329" y="2191"/>
                    </a:cubicBezTo>
                    <a:cubicBezTo>
                      <a:pt x="7251" y="1784"/>
                      <a:pt x="6960" y="1435"/>
                      <a:pt x="6573" y="1280"/>
                    </a:cubicBezTo>
                    <a:cubicBezTo>
                      <a:pt x="6204" y="1125"/>
                      <a:pt x="5778" y="1086"/>
                      <a:pt x="5371" y="1164"/>
                    </a:cubicBezTo>
                    <a:cubicBezTo>
                      <a:pt x="5061" y="1241"/>
                      <a:pt x="4731" y="1280"/>
                      <a:pt x="4401" y="1300"/>
                    </a:cubicBezTo>
                    <a:cubicBezTo>
                      <a:pt x="3839" y="1241"/>
                      <a:pt x="3393" y="873"/>
                      <a:pt x="2948" y="563"/>
                    </a:cubicBezTo>
                    <a:cubicBezTo>
                      <a:pt x="2502" y="253"/>
                      <a:pt x="1901" y="1"/>
                      <a:pt x="1397" y="233"/>
                    </a:cubicBezTo>
                    <a:cubicBezTo>
                      <a:pt x="1164" y="369"/>
                      <a:pt x="970" y="544"/>
                      <a:pt x="815" y="776"/>
                    </a:cubicBezTo>
                    <a:cubicBezTo>
                      <a:pt x="350" y="1397"/>
                      <a:pt x="1" y="2230"/>
                      <a:pt x="330" y="2909"/>
                    </a:cubicBezTo>
                    <a:cubicBezTo>
                      <a:pt x="485" y="3258"/>
                      <a:pt x="776" y="3510"/>
                      <a:pt x="912" y="3839"/>
                    </a:cubicBezTo>
                    <a:cubicBezTo>
                      <a:pt x="1067" y="4304"/>
                      <a:pt x="1048" y="4789"/>
                      <a:pt x="873" y="5235"/>
                    </a:cubicBezTo>
                    <a:cubicBezTo>
                      <a:pt x="679" y="5681"/>
                      <a:pt x="544" y="6146"/>
                      <a:pt x="466" y="6611"/>
                    </a:cubicBezTo>
                    <a:cubicBezTo>
                      <a:pt x="292" y="8104"/>
                      <a:pt x="1726" y="9248"/>
                      <a:pt x="3141" y="8783"/>
                    </a:cubicBezTo>
                    <a:cubicBezTo>
                      <a:pt x="3684" y="8608"/>
                      <a:pt x="4111" y="8240"/>
                      <a:pt x="4595" y="793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5214500" y="3594150"/>
                <a:ext cx="189050" cy="206475"/>
              </a:xfrm>
              <a:custGeom>
                <a:avLst/>
                <a:gdLst/>
                <a:ahLst/>
                <a:cxnLst/>
                <a:rect l="l" t="t" r="r" b="b"/>
                <a:pathLst>
                  <a:path w="7562" h="8259" fill="none" extrusionOk="0">
                    <a:moveTo>
                      <a:pt x="5371" y="6998"/>
                    </a:moveTo>
                    <a:cubicBezTo>
                      <a:pt x="5409" y="7018"/>
                      <a:pt x="5448" y="7018"/>
                      <a:pt x="5487" y="7037"/>
                    </a:cubicBezTo>
                    <a:cubicBezTo>
                      <a:pt x="5952" y="7134"/>
                      <a:pt x="6437" y="7057"/>
                      <a:pt x="6863" y="6843"/>
                    </a:cubicBezTo>
                    <a:cubicBezTo>
                      <a:pt x="7309" y="6611"/>
                      <a:pt x="7561" y="6107"/>
                      <a:pt x="7503" y="5603"/>
                    </a:cubicBezTo>
                    <a:cubicBezTo>
                      <a:pt x="7387" y="4847"/>
                      <a:pt x="6456" y="4401"/>
                      <a:pt x="6379" y="3625"/>
                    </a:cubicBezTo>
                    <a:cubicBezTo>
                      <a:pt x="6321" y="3121"/>
                      <a:pt x="6650" y="2637"/>
                      <a:pt x="6592" y="2133"/>
                    </a:cubicBezTo>
                    <a:cubicBezTo>
                      <a:pt x="6514" y="1764"/>
                      <a:pt x="6282" y="1454"/>
                      <a:pt x="5933" y="1299"/>
                    </a:cubicBezTo>
                    <a:cubicBezTo>
                      <a:pt x="5603" y="1144"/>
                      <a:pt x="5216" y="1105"/>
                      <a:pt x="4867" y="1163"/>
                    </a:cubicBezTo>
                    <a:cubicBezTo>
                      <a:pt x="4576" y="1221"/>
                      <a:pt x="4285" y="1241"/>
                      <a:pt x="3994" y="1241"/>
                    </a:cubicBezTo>
                    <a:cubicBezTo>
                      <a:pt x="3510" y="1183"/>
                      <a:pt x="3102" y="834"/>
                      <a:pt x="2695" y="543"/>
                    </a:cubicBezTo>
                    <a:cubicBezTo>
                      <a:pt x="2288" y="252"/>
                      <a:pt x="1784" y="0"/>
                      <a:pt x="1319" y="194"/>
                    </a:cubicBezTo>
                    <a:cubicBezTo>
                      <a:pt x="1106" y="291"/>
                      <a:pt x="912" y="465"/>
                      <a:pt x="776" y="659"/>
                    </a:cubicBezTo>
                    <a:cubicBezTo>
                      <a:pt x="350" y="1202"/>
                      <a:pt x="1" y="1919"/>
                      <a:pt x="272" y="2559"/>
                    </a:cubicBezTo>
                    <a:cubicBezTo>
                      <a:pt x="388" y="2869"/>
                      <a:pt x="660" y="3102"/>
                      <a:pt x="776" y="3412"/>
                    </a:cubicBezTo>
                    <a:cubicBezTo>
                      <a:pt x="892" y="3819"/>
                      <a:pt x="873" y="4265"/>
                      <a:pt x="679" y="4653"/>
                    </a:cubicBezTo>
                    <a:cubicBezTo>
                      <a:pt x="505" y="5040"/>
                      <a:pt x="369" y="5448"/>
                      <a:pt x="272" y="5874"/>
                    </a:cubicBezTo>
                    <a:cubicBezTo>
                      <a:pt x="98" y="7192"/>
                      <a:pt x="1338" y="8259"/>
                      <a:pt x="2618" y="7910"/>
                    </a:cubicBezTo>
                    <a:cubicBezTo>
                      <a:pt x="3102" y="7774"/>
                      <a:pt x="3510" y="7444"/>
                      <a:pt x="3936" y="7173"/>
                    </a:cubicBezTo>
                    <a:cubicBezTo>
                      <a:pt x="4363" y="6921"/>
                      <a:pt x="4886" y="6863"/>
                      <a:pt x="5371" y="699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7" name="Google Shape;177;p3"/>
          <p:cNvSpPr txBox="1">
            <a:spLocks noGrp="1"/>
          </p:cNvSpPr>
          <p:nvPr>
            <p:ph type="title" hasCustomPrompt="1"/>
          </p:nvPr>
        </p:nvSpPr>
        <p:spPr>
          <a:xfrm>
            <a:off x="2568472" y="1118314"/>
            <a:ext cx="950400" cy="943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r>
              <a:t>xx%</a:t>
            </a:r>
          </a:p>
        </p:txBody>
      </p:sp>
      <p:sp>
        <p:nvSpPr>
          <p:cNvPr id="178" name="Google Shape;178;p3"/>
          <p:cNvSpPr txBox="1">
            <a:spLocks noGrp="1"/>
          </p:cNvSpPr>
          <p:nvPr>
            <p:ph type="title" idx="2"/>
          </p:nvPr>
        </p:nvSpPr>
        <p:spPr>
          <a:xfrm>
            <a:off x="1945072" y="2198353"/>
            <a:ext cx="2197200" cy="12528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000"/>
              <a:buNone/>
              <a:defRPr sz="5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79" name="Google Shape;179;p3"/>
          <p:cNvSpPr txBox="1">
            <a:spLocks noGrp="1"/>
          </p:cNvSpPr>
          <p:nvPr>
            <p:ph type="subTitle" idx="1"/>
          </p:nvPr>
        </p:nvSpPr>
        <p:spPr>
          <a:xfrm>
            <a:off x="1797922" y="3552119"/>
            <a:ext cx="2491500" cy="71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lvl1pPr>
            <a:lvl2pPr lvl="1" algn="ctr" rtl="0">
              <a:spcBef>
                <a:spcPts val="0"/>
              </a:spcBef>
              <a:spcAft>
                <a:spcPts val="0"/>
              </a:spcAft>
              <a:buClr>
                <a:schemeClr val="dk2"/>
              </a:buClr>
              <a:buSzPts val="1600"/>
              <a:buNone/>
              <a:defRPr sz="1600">
                <a:solidFill>
                  <a:schemeClr val="dk2"/>
                </a:solidFill>
              </a:defRPr>
            </a:lvl2pPr>
            <a:lvl3pPr lvl="2" algn="ctr" rtl="0">
              <a:spcBef>
                <a:spcPts val="1600"/>
              </a:spcBef>
              <a:spcAft>
                <a:spcPts val="0"/>
              </a:spcAft>
              <a:buClr>
                <a:schemeClr val="dk2"/>
              </a:buClr>
              <a:buSzPts val="1600"/>
              <a:buNone/>
              <a:defRPr sz="1600">
                <a:solidFill>
                  <a:schemeClr val="dk2"/>
                </a:solidFill>
              </a:defRPr>
            </a:lvl3pPr>
            <a:lvl4pPr lvl="3" algn="ctr" rtl="0">
              <a:spcBef>
                <a:spcPts val="1600"/>
              </a:spcBef>
              <a:spcAft>
                <a:spcPts val="0"/>
              </a:spcAft>
              <a:buClr>
                <a:schemeClr val="dk2"/>
              </a:buClr>
              <a:buSzPts val="1600"/>
              <a:buNone/>
              <a:defRPr sz="1600">
                <a:solidFill>
                  <a:schemeClr val="dk2"/>
                </a:solidFill>
              </a:defRPr>
            </a:lvl4pPr>
            <a:lvl5pPr lvl="4" algn="ctr" rtl="0">
              <a:spcBef>
                <a:spcPts val="1600"/>
              </a:spcBef>
              <a:spcAft>
                <a:spcPts val="0"/>
              </a:spcAft>
              <a:buClr>
                <a:schemeClr val="dk2"/>
              </a:buClr>
              <a:buSzPts val="1600"/>
              <a:buNone/>
              <a:defRPr sz="1600">
                <a:solidFill>
                  <a:schemeClr val="dk2"/>
                </a:solidFill>
              </a:defRPr>
            </a:lvl5pPr>
            <a:lvl6pPr lvl="5" algn="ctr" rtl="0">
              <a:spcBef>
                <a:spcPts val="1600"/>
              </a:spcBef>
              <a:spcAft>
                <a:spcPts val="0"/>
              </a:spcAft>
              <a:buClr>
                <a:schemeClr val="dk2"/>
              </a:buClr>
              <a:buSzPts val="1600"/>
              <a:buNone/>
              <a:defRPr sz="1600">
                <a:solidFill>
                  <a:schemeClr val="dk2"/>
                </a:solidFill>
              </a:defRPr>
            </a:lvl6pPr>
            <a:lvl7pPr lvl="6" algn="ctr" rtl="0">
              <a:spcBef>
                <a:spcPts val="1600"/>
              </a:spcBef>
              <a:spcAft>
                <a:spcPts val="0"/>
              </a:spcAft>
              <a:buClr>
                <a:schemeClr val="dk2"/>
              </a:buClr>
              <a:buSzPts val="1600"/>
              <a:buNone/>
              <a:defRPr sz="1600">
                <a:solidFill>
                  <a:schemeClr val="dk2"/>
                </a:solidFill>
              </a:defRPr>
            </a:lvl7pPr>
            <a:lvl8pPr lvl="7" algn="ctr" rtl="0">
              <a:spcBef>
                <a:spcPts val="1600"/>
              </a:spcBef>
              <a:spcAft>
                <a:spcPts val="0"/>
              </a:spcAft>
              <a:buClr>
                <a:schemeClr val="dk2"/>
              </a:buClr>
              <a:buSzPts val="1600"/>
              <a:buNone/>
              <a:defRPr sz="1600">
                <a:solidFill>
                  <a:schemeClr val="dk2"/>
                </a:solidFill>
              </a:defRPr>
            </a:lvl8pPr>
            <a:lvl9pPr lvl="8" algn="ctr" rtl="0">
              <a:spcBef>
                <a:spcPts val="1600"/>
              </a:spcBef>
              <a:spcAft>
                <a:spcPts val="160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7"/>
        <p:cNvGrpSpPr/>
        <p:nvPr/>
      </p:nvGrpSpPr>
      <p:grpSpPr>
        <a:xfrm>
          <a:off x="0" y="0"/>
          <a:ext cx="0" cy="0"/>
          <a:chOff x="0" y="0"/>
          <a:chExt cx="0" cy="0"/>
        </a:xfrm>
      </p:grpSpPr>
      <p:grpSp>
        <p:nvGrpSpPr>
          <p:cNvPr id="228" name="Google Shape;228;p5"/>
          <p:cNvGrpSpPr/>
          <p:nvPr/>
        </p:nvGrpSpPr>
        <p:grpSpPr>
          <a:xfrm>
            <a:off x="-3048484" y="-3390373"/>
            <a:ext cx="14504625" cy="11063706"/>
            <a:chOff x="-3048484" y="-3390373"/>
            <a:chExt cx="14504625" cy="11063706"/>
          </a:xfrm>
        </p:grpSpPr>
        <p:grpSp>
          <p:nvGrpSpPr>
            <p:cNvPr id="229" name="Google Shape;229;p5"/>
            <p:cNvGrpSpPr/>
            <p:nvPr/>
          </p:nvGrpSpPr>
          <p:grpSpPr>
            <a:xfrm rot="-4907399">
              <a:off x="5997256" y="-2937599"/>
              <a:ext cx="5234218" cy="4987208"/>
              <a:chOff x="5584775" y="1922600"/>
              <a:chExt cx="996475" cy="949450"/>
            </a:xfrm>
          </p:grpSpPr>
          <p:sp>
            <p:nvSpPr>
              <p:cNvPr id="230" name="Google Shape;230;p5"/>
              <p:cNvSpPr/>
              <p:nvPr/>
            </p:nvSpPr>
            <p:spPr>
              <a:xfrm>
                <a:off x="5584775" y="1922600"/>
                <a:ext cx="996475" cy="949450"/>
              </a:xfrm>
              <a:custGeom>
                <a:avLst/>
                <a:gdLst/>
                <a:ahLst/>
                <a:cxnLst/>
                <a:rect l="l" t="t" r="r" b="b"/>
                <a:pathLst>
                  <a:path w="39859" h="37978" fill="none" extrusionOk="0">
                    <a:moveTo>
                      <a:pt x="5467" y="16149"/>
                    </a:moveTo>
                    <a:cubicBezTo>
                      <a:pt x="5312" y="16226"/>
                      <a:pt x="5138" y="16304"/>
                      <a:pt x="4983" y="16401"/>
                    </a:cubicBezTo>
                    <a:cubicBezTo>
                      <a:pt x="3122" y="17447"/>
                      <a:pt x="1493" y="19018"/>
                      <a:pt x="757" y="21034"/>
                    </a:cubicBezTo>
                    <a:cubicBezTo>
                      <a:pt x="1" y="23147"/>
                      <a:pt x="408" y="25764"/>
                      <a:pt x="2114" y="27218"/>
                    </a:cubicBezTo>
                    <a:cubicBezTo>
                      <a:pt x="4770" y="29525"/>
                      <a:pt x="9325" y="28362"/>
                      <a:pt x="11845" y="30824"/>
                    </a:cubicBezTo>
                    <a:cubicBezTo>
                      <a:pt x="13474" y="32413"/>
                      <a:pt x="13707" y="35050"/>
                      <a:pt x="15393" y="36581"/>
                    </a:cubicBezTo>
                    <a:cubicBezTo>
                      <a:pt x="16634" y="37686"/>
                      <a:pt x="18456" y="37977"/>
                      <a:pt x="20085" y="37589"/>
                    </a:cubicBezTo>
                    <a:cubicBezTo>
                      <a:pt x="21694" y="37182"/>
                      <a:pt x="23089" y="36174"/>
                      <a:pt x="24233" y="34953"/>
                    </a:cubicBezTo>
                    <a:cubicBezTo>
                      <a:pt x="25144" y="33984"/>
                      <a:pt x="25920" y="32859"/>
                      <a:pt x="27025" y="32123"/>
                    </a:cubicBezTo>
                    <a:cubicBezTo>
                      <a:pt x="28886" y="30882"/>
                      <a:pt x="31309" y="30979"/>
                      <a:pt x="33538" y="30824"/>
                    </a:cubicBezTo>
                    <a:cubicBezTo>
                      <a:pt x="35787" y="30669"/>
                      <a:pt x="38327" y="30009"/>
                      <a:pt x="39335" y="28013"/>
                    </a:cubicBezTo>
                    <a:cubicBezTo>
                      <a:pt x="39820" y="27043"/>
                      <a:pt x="39858" y="25919"/>
                      <a:pt x="39839" y="24833"/>
                    </a:cubicBezTo>
                    <a:cubicBezTo>
                      <a:pt x="39761" y="21712"/>
                      <a:pt x="38870" y="18165"/>
                      <a:pt x="36078" y="16730"/>
                    </a:cubicBezTo>
                    <a:cubicBezTo>
                      <a:pt x="34740" y="16052"/>
                      <a:pt x="33170" y="15974"/>
                      <a:pt x="31871" y="15257"/>
                    </a:cubicBezTo>
                    <a:cubicBezTo>
                      <a:pt x="30165" y="14326"/>
                      <a:pt x="29177" y="12485"/>
                      <a:pt x="28537" y="10662"/>
                    </a:cubicBezTo>
                    <a:cubicBezTo>
                      <a:pt x="27878" y="8840"/>
                      <a:pt x="27451" y="6901"/>
                      <a:pt x="26424" y="5254"/>
                    </a:cubicBezTo>
                    <a:cubicBezTo>
                      <a:pt x="23186" y="116"/>
                      <a:pt x="15761" y="0"/>
                      <a:pt x="12369" y="5002"/>
                    </a:cubicBezTo>
                    <a:cubicBezTo>
                      <a:pt x="11089" y="6901"/>
                      <a:pt x="10624" y="9208"/>
                      <a:pt x="9849" y="11360"/>
                    </a:cubicBezTo>
                    <a:cubicBezTo>
                      <a:pt x="9093" y="13435"/>
                      <a:pt x="7542" y="15373"/>
                      <a:pt x="5467" y="1614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5599325" y="1935675"/>
                <a:ext cx="968825" cy="923775"/>
              </a:xfrm>
              <a:custGeom>
                <a:avLst/>
                <a:gdLst/>
                <a:ahLst/>
                <a:cxnLst/>
                <a:rect l="l" t="t" r="r" b="b"/>
                <a:pathLst>
                  <a:path w="38753" h="36951" fill="none" extrusionOk="0">
                    <a:moveTo>
                      <a:pt x="9616" y="11031"/>
                    </a:moveTo>
                    <a:cubicBezTo>
                      <a:pt x="8898" y="13067"/>
                      <a:pt x="7367" y="14947"/>
                      <a:pt x="5351" y="15703"/>
                    </a:cubicBezTo>
                    <a:cubicBezTo>
                      <a:pt x="5176" y="15761"/>
                      <a:pt x="5021" y="15839"/>
                      <a:pt x="4866" y="15936"/>
                    </a:cubicBezTo>
                    <a:cubicBezTo>
                      <a:pt x="3044" y="16944"/>
                      <a:pt x="1474" y="18475"/>
                      <a:pt x="737" y="20433"/>
                    </a:cubicBezTo>
                    <a:cubicBezTo>
                      <a:pt x="0" y="22488"/>
                      <a:pt x="388" y="25028"/>
                      <a:pt x="2055" y="26462"/>
                    </a:cubicBezTo>
                    <a:cubicBezTo>
                      <a:pt x="4633" y="28692"/>
                      <a:pt x="9073" y="27567"/>
                      <a:pt x="11496" y="29971"/>
                    </a:cubicBezTo>
                    <a:cubicBezTo>
                      <a:pt x="13066" y="31503"/>
                      <a:pt x="13318" y="34081"/>
                      <a:pt x="14947" y="35554"/>
                    </a:cubicBezTo>
                    <a:cubicBezTo>
                      <a:pt x="16129" y="36659"/>
                      <a:pt x="17932" y="36950"/>
                      <a:pt x="19503" y="36562"/>
                    </a:cubicBezTo>
                    <a:cubicBezTo>
                      <a:pt x="21073" y="36155"/>
                      <a:pt x="22430" y="35186"/>
                      <a:pt x="23535" y="34003"/>
                    </a:cubicBezTo>
                    <a:cubicBezTo>
                      <a:pt x="24427" y="33053"/>
                      <a:pt x="25183" y="31968"/>
                      <a:pt x="26249" y="31251"/>
                    </a:cubicBezTo>
                    <a:cubicBezTo>
                      <a:pt x="28071" y="30049"/>
                      <a:pt x="30436" y="30146"/>
                      <a:pt x="32608" y="29991"/>
                    </a:cubicBezTo>
                    <a:cubicBezTo>
                      <a:pt x="34798" y="29855"/>
                      <a:pt x="37241" y="29215"/>
                      <a:pt x="38229" y="27257"/>
                    </a:cubicBezTo>
                    <a:cubicBezTo>
                      <a:pt x="38714" y="26327"/>
                      <a:pt x="38753" y="25222"/>
                      <a:pt x="38714" y="24175"/>
                    </a:cubicBezTo>
                    <a:cubicBezTo>
                      <a:pt x="38656" y="21131"/>
                      <a:pt x="37784" y="17700"/>
                      <a:pt x="35089" y="16304"/>
                    </a:cubicBezTo>
                    <a:cubicBezTo>
                      <a:pt x="33790" y="15645"/>
                      <a:pt x="32278" y="15548"/>
                      <a:pt x="30998" y="14869"/>
                    </a:cubicBezTo>
                    <a:cubicBezTo>
                      <a:pt x="29351" y="13958"/>
                      <a:pt x="28401" y="12155"/>
                      <a:pt x="27761" y="10372"/>
                    </a:cubicBezTo>
                    <a:cubicBezTo>
                      <a:pt x="27141" y="8588"/>
                      <a:pt x="26714" y="6708"/>
                      <a:pt x="25706" y="5118"/>
                    </a:cubicBezTo>
                    <a:cubicBezTo>
                      <a:pt x="22566" y="136"/>
                      <a:pt x="15354" y="0"/>
                      <a:pt x="12058" y="4866"/>
                    </a:cubicBezTo>
                    <a:cubicBezTo>
                      <a:pt x="10818" y="6708"/>
                      <a:pt x="10372" y="8957"/>
                      <a:pt x="9616" y="1103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5614350" y="1948750"/>
                <a:ext cx="941700" cy="897600"/>
              </a:xfrm>
              <a:custGeom>
                <a:avLst/>
                <a:gdLst/>
                <a:ahLst/>
                <a:cxnLst/>
                <a:rect l="l" t="t" r="r" b="b"/>
                <a:pathLst>
                  <a:path w="37668" h="35904" fill="none" extrusionOk="0">
                    <a:moveTo>
                      <a:pt x="9364" y="10721"/>
                    </a:moveTo>
                    <a:cubicBezTo>
                      <a:pt x="8627" y="12699"/>
                      <a:pt x="7154" y="14521"/>
                      <a:pt x="5196" y="15258"/>
                    </a:cubicBezTo>
                    <a:cubicBezTo>
                      <a:pt x="5041" y="15316"/>
                      <a:pt x="4885" y="15374"/>
                      <a:pt x="4750" y="15471"/>
                    </a:cubicBezTo>
                    <a:cubicBezTo>
                      <a:pt x="2986" y="16460"/>
                      <a:pt x="1435" y="17952"/>
                      <a:pt x="737" y="19833"/>
                    </a:cubicBezTo>
                    <a:cubicBezTo>
                      <a:pt x="0" y="21829"/>
                      <a:pt x="388" y="24291"/>
                      <a:pt x="1997" y="25687"/>
                    </a:cubicBezTo>
                    <a:cubicBezTo>
                      <a:pt x="4498" y="27878"/>
                      <a:pt x="8801" y="26792"/>
                      <a:pt x="11186" y="29119"/>
                    </a:cubicBezTo>
                    <a:cubicBezTo>
                      <a:pt x="12717" y="30611"/>
                      <a:pt x="12931" y="33112"/>
                      <a:pt x="14520" y="34547"/>
                    </a:cubicBezTo>
                    <a:cubicBezTo>
                      <a:pt x="15683" y="35613"/>
                      <a:pt x="17409" y="35904"/>
                      <a:pt x="18940" y="35516"/>
                    </a:cubicBezTo>
                    <a:cubicBezTo>
                      <a:pt x="20472" y="35148"/>
                      <a:pt x="21809" y="34198"/>
                      <a:pt x="22876" y="33054"/>
                    </a:cubicBezTo>
                    <a:cubicBezTo>
                      <a:pt x="23729" y="32123"/>
                      <a:pt x="24465" y="31077"/>
                      <a:pt x="25512" y="30379"/>
                    </a:cubicBezTo>
                    <a:cubicBezTo>
                      <a:pt x="27296" y="29215"/>
                      <a:pt x="29583" y="29312"/>
                      <a:pt x="31696" y="29177"/>
                    </a:cubicBezTo>
                    <a:cubicBezTo>
                      <a:pt x="33809" y="29041"/>
                      <a:pt x="36194" y="28401"/>
                      <a:pt x="37163" y="26521"/>
                    </a:cubicBezTo>
                    <a:cubicBezTo>
                      <a:pt x="37628" y="25610"/>
                      <a:pt x="37667" y="24543"/>
                      <a:pt x="37648" y="23535"/>
                    </a:cubicBezTo>
                    <a:cubicBezTo>
                      <a:pt x="37590" y="20569"/>
                      <a:pt x="36737" y="17235"/>
                      <a:pt x="34120" y="15859"/>
                    </a:cubicBezTo>
                    <a:cubicBezTo>
                      <a:pt x="32859" y="15219"/>
                      <a:pt x="31386" y="15141"/>
                      <a:pt x="30145" y="14463"/>
                    </a:cubicBezTo>
                    <a:cubicBezTo>
                      <a:pt x="28536" y="13571"/>
                      <a:pt x="27625" y="11826"/>
                      <a:pt x="27005" y="10101"/>
                    </a:cubicBezTo>
                    <a:cubicBezTo>
                      <a:pt x="26385" y="8376"/>
                      <a:pt x="25977" y="6534"/>
                      <a:pt x="25008" y="4983"/>
                    </a:cubicBezTo>
                    <a:cubicBezTo>
                      <a:pt x="21984" y="137"/>
                      <a:pt x="14966" y="1"/>
                      <a:pt x="11748" y="4731"/>
                    </a:cubicBezTo>
                    <a:cubicBezTo>
                      <a:pt x="10527" y="6534"/>
                      <a:pt x="10100" y="8705"/>
                      <a:pt x="9364" y="1072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5629375" y="1961850"/>
                <a:ext cx="913575" cy="871425"/>
              </a:xfrm>
              <a:custGeom>
                <a:avLst/>
                <a:gdLst/>
                <a:ahLst/>
                <a:cxnLst/>
                <a:rect l="l" t="t" r="r" b="b"/>
                <a:pathLst>
                  <a:path w="36543" h="34857" fill="none" extrusionOk="0">
                    <a:moveTo>
                      <a:pt x="9092" y="10411"/>
                    </a:moveTo>
                    <a:cubicBezTo>
                      <a:pt x="8394" y="12310"/>
                      <a:pt x="6960" y="14075"/>
                      <a:pt x="5060" y="14792"/>
                    </a:cubicBezTo>
                    <a:cubicBezTo>
                      <a:pt x="4905" y="14850"/>
                      <a:pt x="4750" y="14927"/>
                      <a:pt x="4614" y="15005"/>
                    </a:cubicBezTo>
                    <a:cubicBezTo>
                      <a:pt x="2889" y="15974"/>
                      <a:pt x="1396" y="17409"/>
                      <a:pt x="717" y="19251"/>
                    </a:cubicBezTo>
                    <a:cubicBezTo>
                      <a:pt x="0" y="21189"/>
                      <a:pt x="368" y="23574"/>
                      <a:pt x="1919" y="24931"/>
                    </a:cubicBezTo>
                    <a:cubicBezTo>
                      <a:pt x="4343" y="27044"/>
                      <a:pt x="8549" y="26016"/>
                      <a:pt x="10837" y="28265"/>
                    </a:cubicBezTo>
                    <a:cubicBezTo>
                      <a:pt x="12330" y="29719"/>
                      <a:pt x="12543" y="32142"/>
                      <a:pt x="14074" y="33557"/>
                    </a:cubicBezTo>
                    <a:cubicBezTo>
                      <a:pt x="15199" y="34585"/>
                      <a:pt x="16885" y="34856"/>
                      <a:pt x="18359" y="34507"/>
                    </a:cubicBezTo>
                    <a:cubicBezTo>
                      <a:pt x="19851" y="34139"/>
                      <a:pt x="21150" y="33208"/>
                      <a:pt x="22178" y="32103"/>
                    </a:cubicBezTo>
                    <a:cubicBezTo>
                      <a:pt x="23031" y="31231"/>
                      <a:pt x="23748" y="30204"/>
                      <a:pt x="24756" y="29525"/>
                    </a:cubicBezTo>
                    <a:cubicBezTo>
                      <a:pt x="26481" y="28401"/>
                      <a:pt x="28691" y="28498"/>
                      <a:pt x="30746" y="28362"/>
                    </a:cubicBezTo>
                    <a:cubicBezTo>
                      <a:pt x="32801" y="28226"/>
                      <a:pt x="35128" y="27625"/>
                      <a:pt x="36058" y="25784"/>
                    </a:cubicBezTo>
                    <a:cubicBezTo>
                      <a:pt x="36523" y="24911"/>
                      <a:pt x="36543" y="23884"/>
                      <a:pt x="36543" y="22876"/>
                    </a:cubicBezTo>
                    <a:cubicBezTo>
                      <a:pt x="36485" y="20007"/>
                      <a:pt x="35690" y="16750"/>
                      <a:pt x="33131" y="15432"/>
                    </a:cubicBezTo>
                    <a:cubicBezTo>
                      <a:pt x="31929" y="14811"/>
                      <a:pt x="30475" y="14734"/>
                      <a:pt x="29273" y="14075"/>
                    </a:cubicBezTo>
                    <a:cubicBezTo>
                      <a:pt x="27722" y="13202"/>
                      <a:pt x="26830" y="11516"/>
                      <a:pt x="26249" y="9829"/>
                    </a:cubicBezTo>
                    <a:cubicBezTo>
                      <a:pt x="25648" y="8142"/>
                      <a:pt x="25280" y="6378"/>
                      <a:pt x="24310" y="4866"/>
                    </a:cubicBezTo>
                    <a:cubicBezTo>
                      <a:pt x="21383" y="155"/>
                      <a:pt x="14559" y="0"/>
                      <a:pt x="11438" y="4595"/>
                    </a:cubicBezTo>
                    <a:cubicBezTo>
                      <a:pt x="10255" y="6320"/>
                      <a:pt x="9829" y="8453"/>
                      <a:pt x="9092" y="1041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5644400" y="1975425"/>
                <a:ext cx="886450" cy="845250"/>
              </a:xfrm>
              <a:custGeom>
                <a:avLst/>
                <a:gdLst/>
                <a:ahLst/>
                <a:cxnLst/>
                <a:rect l="l" t="t" r="r" b="b"/>
                <a:pathLst>
                  <a:path w="35458" h="33810" fill="none" extrusionOk="0">
                    <a:moveTo>
                      <a:pt x="8840" y="10081"/>
                    </a:moveTo>
                    <a:cubicBezTo>
                      <a:pt x="8162" y="11922"/>
                      <a:pt x="6766" y="13628"/>
                      <a:pt x="4924" y="14326"/>
                    </a:cubicBezTo>
                    <a:cubicBezTo>
                      <a:pt x="4769" y="14384"/>
                      <a:pt x="4614" y="14443"/>
                      <a:pt x="4478" y="14540"/>
                    </a:cubicBezTo>
                    <a:cubicBezTo>
                      <a:pt x="2811" y="15470"/>
                      <a:pt x="1357" y="16846"/>
                      <a:pt x="698" y="18630"/>
                    </a:cubicBezTo>
                    <a:cubicBezTo>
                      <a:pt x="0" y="20510"/>
                      <a:pt x="349" y="22837"/>
                      <a:pt x="1861" y="24155"/>
                    </a:cubicBezTo>
                    <a:cubicBezTo>
                      <a:pt x="4226" y="26210"/>
                      <a:pt x="8278" y="25202"/>
                      <a:pt x="10507" y="27392"/>
                    </a:cubicBezTo>
                    <a:cubicBezTo>
                      <a:pt x="11942" y="28827"/>
                      <a:pt x="12155" y="31173"/>
                      <a:pt x="13628" y="32530"/>
                    </a:cubicBezTo>
                    <a:cubicBezTo>
                      <a:pt x="14733" y="33538"/>
                      <a:pt x="16362" y="33809"/>
                      <a:pt x="17796" y="33460"/>
                    </a:cubicBezTo>
                    <a:cubicBezTo>
                      <a:pt x="19231" y="33111"/>
                      <a:pt x="20511" y="32220"/>
                      <a:pt x="21499" y="31153"/>
                    </a:cubicBezTo>
                    <a:cubicBezTo>
                      <a:pt x="22313" y="30281"/>
                      <a:pt x="23011" y="29292"/>
                      <a:pt x="24000" y="28653"/>
                    </a:cubicBezTo>
                    <a:cubicBezTo>
                      <a:pt x="25667" y="27548"/>
                      <a:pt x="27819" y="27644"/>
                      <a:pt x="29816" y="27528"/>
                    </a:cubicBezTo>
                    <a:cubicBezTo>
                      <a:pt x="31813" y="27392"/>
                      <a:pt x="34061" y="26811"/>
                      <a:pt x="34972" y="25047"/>
                    </a:cubicBezTo>
                    <a:cubicBezTo>
                      <a:pt x="35418" y="24174"/>
                      <a:pt x="35457" y="23186"/>
                      <a:pt x="35438" y="22216"/>
                    </a:cubicBezTo>
                    <a:cubicBezTo>
                      <a:pt x="35399" y="19444"/>
                      <a:pt x="34604" y="16284"/>
                      <a:pt x="32142" y="15005"/>
                    </a:cubicBezTo>
                    <a:cubicBezTo>
                      <a:pt x="30960" y="14384"/>
                      <a:pt x="29564" y="14307"/>
                      <a:pt x="28401" y="13667"/>
                    </a:cubicBezTo>
                    <a:cubicBezTo>
                      <a:pt x="26908" y="12834"/>
                      <a:pt x="26036" y="11186"/>
                      <a:pt x="25473" y="9538"/>
                    </a:cubicBezTo>
                    <a:cubicBezTo>
                      <a:pt x="24892" y="7910"/>
                      <a:pt x="24523" y="6184"/>
                      <a:pt x="23612" y="4730"/>
                    </a:cubicBezTo>
                    <a:cubicBezTo>
                      <a:pt x="20763" y="155"/>
                      <a:pt x="14152" y="0"/>
                      <a:pt x="11108" y="4459"/>
                    </a:cubicBezTo>
                    <a:cubicBezTo>
                      <a:pt x="9965" y="6126"/>
                      <a:pt x="9538" y="8181"/>
                      <a:pt x="8840" y="1008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5659425" y="1988500"/>
                <a:ext cx="858825" cy="819575"/>
              </a:xfrm>
              <a:custGeom>
                <a:avLst/>
                <a:gdLst/>
                <a:ahLst/>
                <a:cxnLst/>
                <a:rect l="l" t="t" r="r" b="b"/>
                <a:pathLst>
                  <a:path w="34353" h="32783" fill="none" extrusionOk="0">
                    <a:moveTo>
                      <a:pt x="8588" y="9771"/>
                    </a:moveTo>
                    <a:cubicBezTo>
                      <a:pt x="7910" y="11555"/>
                      <a:pt x="6553" y="13202"/>
                      <a:pt x="4769" y="13881"/>
                    </a:cubicBezTo>
                    <a:cubicBezTo>
                      <a:pt x="4633" y="13939"/>
                      <a:pt x="4478" y="13997"/>
                      <a:pt x="4343" y="14075"/>
                    </a:cubicBezTo>
                    <a:cubicBezTo>
                      <a:pt x="2734" y="14986"/>
                      <a:pt x="1318" y="16323"/>
                      <a:pt x="679" y="18049"/>
                    </a:cubicBezTo>
                    <a:cubicBezTo>
                      <a:pt x="0" y="19871"/>
                      <a:pt x="330" y="22120"/>
                      <a:pt x="1803" y="23399"/>
                    </a:cubicBezTo>
                    <a:cubicBezTo>
                      <a:pt x="4071" y="25396"/>
                      <a:pt x="8007" y="24427"/>
                      <a:pt x="10158" y="26559"/>
                    </a:cubicBezTo>
                    <a:cubicBezTo>
                      <a:pt x="11554" y="27936"/>
                      <a:pt x="11748" y="30223"/>
                      <a:pt x="13183" y="31541"/>
                    </a:cubicBezTo>
                    <a:cubicBezTo>
                      <a:pt x="14249" y="32511"/>
                      <a:pt x="15819" y="32782"/>
                      <a:pt x="17215" y="32453"/>
                    </a:cubicBezTo>
                    <a:cubicBezTo>
                      <a:pt x="18611" y="32123"/>
                      <a:pt x="19832" y="31231"/>
                      <a:pt x="20821" y="30204"/>
                    </a:cubicBezTo>
                    <a:cubicBezTo>
                      <a:pt x="21615" y="29370"/>
                      <a:pt x="22294" y="28420"/>
                      <a:pt x="23244" y="27781"/>
                    </a:cubicBezTo>
                    <a:cubicBezTo>
                      <a:pt x="24872" y="26734"/>
                      <a:pt x="26947" y="26811"/>
                      <a:pt x="28885" y="26695"/>
                    </a:cubicBezTo>
                    <a:cubicBezTo>
                      <a:pt x="30804" y="26579"/>
                      <a:pt x="32995" y="26036"/>
                      <a:pt x="33887" y="24310"/>
                    </a:cubicBezTo>
                    <a:cubicBezTo>
                      <a:pt x="34313" y="23477"/>
                      <a:pt x="34352" y="22508"/>
                      <a:pt x="34333" y="21577"/>
                    </a:cubicBezTo>
                    <a:cubicBezTo>
                      <a:pt x="34294" y="18882"/>
                      <a:pt x="33538" y="15819"/>
                      <a:pt x="31153" y="14579"/>
                    </a:cubicBezTo>
                    <a:cubicBezTo>
                      <a:pt x="30010" y="13978"/>
                      <a:pt x="28653" y="13900"/>
                      <a:pt x="27528" y="13280"/>
                    </a:cubicBezTo>
                    <a:cubicBezTo>
                      <a:pt x="26074" y="12466"/>
                      <a:pt x="25241" y="10857"/>
                      <a:pt x="24678" y="9286"/>
                    </a:cubicBezTo>
                    <a:cubicBezTo>
                      <a:pt x="24136" y="7716"/>
                      <a:pt x="23787" y="6030"/>
                      <a:pt x="22895" y="4614"/>
                    </a:cubicBezTo>
                    <a:cubicBezTo>
                      <a:pt x="20142" y="156"/>
                      <a:pt x="13745" y="1"/>
                      <a:pt x="10779" y="4324"/>
                    </a:cubicBezTo>
                    <a:cubicBezTo>
                      <a:pt x="9674" y="5933"/>
                      <a:pt x="9267" y="7929"/>
                      <a:pt x="8588" y="977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5674450" y="2002075"/>
                <a:ext cx="831200" cy="792900"/>
              </a:xfrm>
              <a:custGeom>
                <a:avLst/>
                <a:gdLst/>
                <a:ahLst/>
                <a:cxnLst/>
                <a:rect l="l" t="t" r="r" b="b"/>
                <a:pathLst>
                  <a:path w="33248" h="31716" fill="none" extrusionOk="0">
                    <a:moveTo>
                      <a:pt x="8317" y="9441"/>
                    </a:moveTo>
                    <a:cubicBezTo>
                      <a:pt x="7677" y="11167"/>
                      <a:pt x="6359" y="12756"/>
                      <a:pt x="4633" y="13396"/>
                    </a:cubicBezTo>
                    <a:cubicBezTo>
                      <a:pt x="4478" y="13454"/>
                      <a:pt x="4343" y="13512"/>
                      <a:pt x="4226" y="13590"/>
                    </a:cubicBezTo>
                    <a:cubicBezTo>
                      <a:pt x="2656" y="14462"/>
                      <a:pt x="1280" y="15761"/>
                      <a:pt x="659" y="17428"/>
                    </a:cubicBezTo>
                    <a:cubicBezTo>
                      <a:pt x="0" y="19192"/>
                      <a:pt x="330" y="21383"/>
                      <a:pt x="1725" y="22604"/>
                    </a:cubicBezTo>
                    <a:cubicBezTo>
                      <a:pt x="3935" y="24543"/>
                      <a:pt x="7754" y="23612"/>
                      <a:pt x="9829" y="25687"/>
                    </a:cubicBezTo>
                    <a:cubicBezTo>
                      <a:pt x="11166" y="27024"/>
                      <a:pt x="11360" y="29234"/>
                      <a:pt x="12737" y="30514"/>
                    </a:cubicBezTo>
                    <a:cubicBezTo>
                      <a:pt x="13764" y="31444"/>
                      <a:pt x="15296" y="31716"/>
                      <a:pt x="16653" y="31386"/>
                    </a:cubicBezTo>
                    <a:cubicBezTo>
                      <a:pt x="17990" y="31057"/>
                      <a:pt x="19173" y="30242"/>
                      <a:pt x="20142" y="29234"/>
                    </a:cubicBezTo>
                    <a:cubicBezTo>
                      <a:pt x="20898" y="28420"/>
                      <a:pt x="21557" y="27490"/>
                      <a:pt x="22488" y="26889"/>
                    </a:cubicBezTo>
                    <a:cubicBezTo>
                      <a:pt x="24058" y="25861"/>
                      <a:pt x="26074" y="25958"/>
                      <a:pt x="27955" y="25861"/>
                    </a:cubicBezTo>
                    <a:cubicBezTo>
                      <a:pt x="29816" y="25745"/>
                      <a:pt x="31929" y="25202"/>
                      <a:pt x="32782" y="23535"/>
                    </a:cubicBezTo>
                    <a:cubicBezTo>
                      <a:pt x="33208" y="22740"/>
                      <a:pt x="33247" y="21810"/>
                      <a:pt x="33228" y="20898"/>
                    </a:cubicBezTo>
                    <a:cubicBezTo>
                      <a:pt x="33189" y="18301"/>
                      <a:pt x="32472" y="15335"/>
                      <a:pt x="30165" y="14113"/>
                    </a:cubicBezTo>
                    <a:cubicBezTo>
                      <a:pt x="29060" y="13551"/>
                      <a:pt x="27741" y="13454"/>
                      <a:pt x="26656" y="12853"/>
                    </a:cubicBezTo>
                    <a:cubicBezTo>
                      <a:pt x="25241" y="12058"/>
                      <a:pt x="24446" y="10508"/>
                      <a:pt x="23922" y="8976"/>
                    </a:cubicBezTo>
                    <a:cubicBezTo>
                      <a:pt x="23380" y="7445"/>
                      <a:pt x="23031" y="5836"/>
                      <a:pt x="22197" y="4440"/>
                    </a:cubicBezTo>
                    <a:cubicBezTo>
                      <a:pt x="19541" y="155"/>
                      <a:pt x="13338" y="0"/>
                      <a:pt x="10468" y="4149"/>
                    </a:cubicBezTo>
                    <a:cubicBezTo>
                      <a:pt x="9383" y="5719"/>
                      <a:pt x="8995" y="7638"/>
                      <a:pt x="8317" y="944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5689475" y="2015650"/>
                <a:ext cx="803575" cy="766725"/>
              </a:xfrm>
              <a:custGeom>
                <a:avLst/>
                <a:gdLst/>
                <a:ahLst/>
                <a:cxnLst/>
                <a:rect l="l" t="t" r="r" b="b"/>
                <a:pathLst>
                  <a:path w="32143" h="30669" fill="none" extrusionOk="0">
                    <a:moveTo>
                      <a:pt x="8065" y="9092"/>
                    </a:moveTo>
                    <a:cubicBezTo>
                      <a:pt x="7425" y="10779"/>
                      <a:pt x="6165" y="12310"/>
                      <a:pt x="4478" y="12931"/>
                    </a:cubicBezTo>
                    <a:cubicBezTo>
                      <a:pt x="4342" y="12989"/>
                      <a:pt x="4207" y="13047"/>
                      <a:pt x="4090" y="13105"/>
                    </a:cubicBezTo>
                    <a:cubicBezTo>
                      <a:pt x="2578" y="13958"/>
                      <a:pt x="1241" y="15199"/>
                      <a:pt x="640" y="16827"/>
                    </a:cubicBezTo>
                    <a:cubicBezTo>
                      <a:pt x="0" y="18514"/>
                      <a:pt x="310" y="20627"/>
                      <a:pt x="1667" y="21829"/>
                    </a:cubicBezTo>
                    <a:cubicBezTo>
                      <a:pt x="3800" y="23709"/>
                      <a:pt x="7483" y="22817"/>
                      <a:pt x="9499" y="24814"/>
                    </a:cubicBezTo>
                    <a:cubicBezTo>
                      <a:pt x="10779" y="26113"/>
                      <a:pt x="10973" y="28245"/>
                      <a:pt x="12310" y="29486"/>
                    </a:cubicBezTo>
                    <a:cubicBezTo>
                      <a:pt x="13279" y="30397"/>
                      <a:pt x="14772" y="30669"/>
                      <a:pt x="16071" y="30359"/>
                    </a:cubicBezTo>
                    <a:cubicBezTo>
                      <a:pt x="17389" y="30048"/>
                      <a:pt x="18533" y="29234"/>
                      <a:pt x="19444" y="28265"/>
                    </a:cubicBezTo>
                    <a:cubicBezTo>
                      <a:pt x="20181" y="27489"/>
                      <a:pt x="20840" y="26598"/>
                      <a:pt x="21732" y="26016"/>
                    </a:cubicBezTo>
                    <a:cubicBezTo>
                      <a:pt x="23244" y="25027"/>
                      <a:pt x="25202" y="25124"/>
                      <a:pt x="27005" y="25008"/>
                    </a:cubicBezTo>
                    <a:cubicBezTo>
                      <a:pt x="28827" y="24911"/>
                      <a:pt x="30863" y="24407"/>
                      <a:pt x="31696" y="22798"/>
                    </a:cubicBezTo>
                    <a:cubicBezTo>
                      <a:pt x="32103" y="22023"/>
                      <a:pt x="32142" y="21111"/>
                      <a:pt x="32142" y="20239"/>
                    </a:cubicBezTo>
                    <a:cubicBezTo>
                      <a:pt x="32103" y="17719"/>
                      <a:pt x="31405" y="14850"/>
                      <a:pt x="29176" y="13667"/>
                    </a:cubicBezTo>
                    <a:cubicBezTo>
                      <a:pt x="28110" y="13105"/>
                      <a:pt x="26830" y="13028"/>
                      <a:pt x="25783" y="12446"/>
                    </a:cubicBezTo>
                    <a:cubicBezTo>
                      <a:pt x="24407" y="11670"/>
                      <a:pt x="23632" y="10178"/>
                      <a:pt x="23128" y="8704"/>
                    </a:cubicBezTo>
                    <a:cubicBezTo>
                      <a:pt x="22624" y="7212"/>
                      <a:pt x="22294" y="5641"/>
                      <a:pt x="21460" y="4323"/>
                    </a:cubicBezTo>
                    <a:cubicBezTo>
                      <a:pt x="18901" y="175"/>
                      <a:pt x="12930" y="0"/>
                      <a:pt x="10139" y="3994"/>
                    </a:cubicBezTo>
                    <a:cubicBezTo>
                      <a:pt x="9092" y="5506"/>
                      <a:pt x="8704" y="7367"/>
                      <a:pt x="8065" y="909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5704475" y="2028250"/>
                <a:ext cx="775950" cy="741525"/>
              </a:xfrm>
              <a:custGeom>
                <a:avLst/>
                <a:gdLst/>
                <a:ahLst/>
                <a:cxnLst/>
                <a:rect l="l" t="t" r="r" b="b"/>
                <a:pathLst>
                  <a:path w="31038" h="29661" fill="none" extrusionOk="0">
                    <a:moveTo>
                      <a:pt x="7814" y="8801"/>
                    </a:moveTo>
                    <a:cubicBezTo>
                      <a:pt x="7193" y="10410"/>
                      <a:pt x="5952" y="11903"/>
                      <a:pt x="4343" y="12504"/>
                    </a:cubicBezTo>
                    <a:cubicBezTo>
                      <a:pt x="4208" y="12543"/>
                      <a:pt x="4072" y="12601"/>
                      <a:pt x="3956" y="12679"/>
                    </a:cubicBezTo>
                    <a:cubicBezTo>
                      <a:pt x="2502" y="13473"/>
                      <a:pt x="1203" y="14695"/>
                      <a:pt x="621" y="16246"/>
                    </a:cubicBezTo>
                    <a:cubicBezTo>
                      <a:pt x="1" y="17874"/>
                      <a:pt x="292" y="19929"/>
                      <a:pt x="1610" y="21092"/>
                    </a:cubicBezTo>
                    <a:cubicBezTo>
                      <a:pt x="3665" y="22895"/>
                      <a:pt x="7213" y="22061"/>
                      <a:pt x="9151" y="24000"/>
                    </a:cubicBezTo>
                    <a:cubicBezTo>
                      <a:pt x="10411" y="25260"/>
                      <a:pt x="10566" y="27315"/>
                      <a:pt x="11865" y="28517"/>
                    </a:cubicBezTo>
                    <a:cubicBezTo>
                      <a:pt x="12815" y="29409"/>
                      <a:pt x="14250" y="29661"/>
                      <a:pt x="15490" y="29350"/>
                    </a:cubicBezTo>
                    <a:cubicBezTo>
                      <a:pt x="16751" y="29060"/>
                      <a:pt x="17875" y="28284"/>
                      <a:pt x="18767" y="27354"/>
                    </a:cubicBezTo>
                    <a:cubicBezTo>
                      <a:pt x="19484" y="26598"/>
                      <a:pt x="20104" y="25745"/>
                      <a:pt x="20977" y="25163"/>
                    </a:cubicBezTo>
                    <a:cubicBezTo>
                      <a:pt x="22450" y="24213"/>
                      <a:pt x="24330" y="24310"/>
                      <a:pt x="26056" y="24213"/>
                    </a:cubicBezTo>
                    <a:cubicBezTo>
                      <a:pt x="27801" y="24116"/>
                      <a:pt x="29778" y="23632"/>
                      <a:pt x="30592" y="22081"/>
                    </a:cubicBezTo>
                    <a:cubicBezTo>
                      <a:pt x="30980" y="21325"/>
                      <a:pt x="31038" y="20452"/>
                      <a:pt x="31019" y="19619"/>
                    </a:cubicBezTo>
                    <a:cubicBezTo>
                      <a:pt x="30999" y="17176"/>
                      <a:pt x="30321" y="14404"/>
                      <a:pt x="28169" y="13260"/>
                    </a:cubicBezTo>
                    <a:cubicBezTo>
                      <a:pt x="27141" y="12717"/>
                      <a:pt x="25920" y="12640"/>
                      <a:pt x="24912" y="12078"/>
                    </a:cubicBezTo>
                    <a:cubicBezTo>
                      <a:pt x="23594" y="11322"/>
                      <a:pt x="22838" y="9887"/>
                      <a:pt x="22353" y="8433"/>
                    </a:cubicBezTo>
                    <a:cubicBezTo>
                      <a:pt x="21868" y="6999"/>
                      <a:pt x="21558" y="5486"/>
                      <a:pt x="20763" y="4207"/>
                    </a:cubicBezTo>
                    <a:cubicBezTo>
                      <a:pt x="18301" y="175"/>
                      <a:pt x="12505" y="0"/>
                      <a:pt x="9810" y="3877"/>
                    </a:cubicBezTo>
                    <a:cubicBezTo>
                      <a:pt x="8822" y="5351"/>
                      <a:pt x="8434" y="7134"/>
                      <a:pt x="7814" y="880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5719500" y="2041825"/>
                <a:ext cx="748325" cy="714375"/>
              </a:xfrm>
              <a:custGeom>
                <a:avLst/>
                <a:gdLst/>
                <a:ahLst/>
                <a:cxnLst/>
                <a:rect l="l" t="t" r="r" b="b"/>
                <a:pathLst>
                  <a:path w="29933" h="28575" fill="none" extrusionOk="0">
                    <a:moveTo>
                      <a:pt x="7542" y="8472"/>
                    </a:moveTo>
                    <a:cubicBezTo>
                      <a:pt x="6961" y="10023"/>
                      <a:pt x="5759" y="11457"/>
                      <a:pt x="4188" y="12039"/>
                    </a:cubicBezTo>
                    <a:cubicBezTo>
                      <a:pt x="4072" y="12077"/>
                      <a:pt x="3936" y="12136"/>
                      <a:pt x="3820" y="12194"/>
                    </a:cubicBezTo>
                    <a:cubicBezTo>
                      <a:pt x="2405" y="12969"/>
                      <a:pt x="1164" y="14132"/>
                      <a:pt x="602" y="15644"/>
                    </a:cubicBezTo>
                    <a:cubicBezTo>
                      <a:pt x="1" y="17215"/>
                      <a:pt x="272" y="19192"/>
                      <a:pt x="1532" y="20316"/>
                    </a:cubicBezTo>
                    <a:cubicBezTo>
                      <a:pt x="3510" y="22061"/>
                      <a:pt x="6961" y="21247"/>
                      <a:pt x="8802" y="23127"/>
                    </a:cubicBezTo>
                    <a:cubicBezTo>
                      <a:pt x="10024" y="24329"/>
                      <a:pt x="10179" y="26326"/>
                      <a:pt x="11419" y="27489"/>
                    </a:cubicBezTo>
                    <a:cubicBezTo>
                      <a:pt x="12330" y="28342"/>
                      <a:pt x="13707" y="28575"/>
                      <a:pt x="14928" y="28303"/>
                    </a:cubicBezTo>
                    <a:cubicBezTo>
                      <a:pt x="16150" y="28013"/>
                      <a:pt x="17216" y="27276"/>
                      <a:pt x="18069" y="26365"/>
                    </a:cubicBezTo>
                    <a:cubicBezTo>
                      <a:pt x="18767" y="25628"/>
                      <a:pt x="19368" y="24814"/>
                      <a:pt x="20201" y="24271"/>
                    </a:cubicBezTo>
                    <a:cubicBezTo>
                      <a:pt x="21636" y="23360"/>
                      <a:pt x="23439" y="23457"/>
                      <a:pt x="25125" y="23360"/>
                    </a:cubicBezTo>
                    <a:cubicBezTo>
                      <a:pt x="26812" y="23282"/>
                      <a:pt x="28731" y="22817"/>
                      <a:pt x="29506" y="21305"/>
                    </a:cubicBezTo>
                    <a:cubicBezTo>
                      <a:pt x="29875" y="20588"/>
                      <a:pt x="29933" y="19754"/>
                      <a:pt x="29933" y="18940"/>
                    </a:cubicBezTo>
                    <a:cubicBezTo>
                      <a:pt x="29894" y="16575"/>
                      <a:pt x="29274" y="13900"/>
                      <a:pt x="27200" y="12814"/>
                    </a:cubicBezTo>
                    <a:cubicBezTo>
                      <a:pt x="26211" y="12271"/>
                      <a:pt x="25009" y="12194"/>
                      <a:pt x="24040" y="11651"/>
                    </a:cubicBezTo>
                    <a:cubicBezTo>
                      <a:pt x="22780" y="10914"/>
                      <a:pt x="22062" y="9518"/>
                      <a:pt x="21578" y="8142"/>
                    </a:cubicBezTo>
                    <a:cubicBezTo>
                      <a:pt x="21112" y="6766"/>
                      <a:pt x="20822" y="5312"/>
                      <a:pt x="20065" y="4052"/>
                    </a:cubicBezTo>
                    <a:cubicBezTo>
                      <a:pt x="17681" y="155"/>
                      <a:pt x="12098" y="0"/>
                      <a:pt x="9500" y="3722"/>
                    </a:cubicBezTo>
                    <a:cubicBezTo>
                      <a:pt x="8531" y="5137"/>
                      <a:pt x="8162" y="6863"/>
                      <a:pt x="7542" y="847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5734525" y="2054425"/>
                <a:ext cx="720700" cy="689175"/>
              </a:xfrm>
              <a:custGeom>
                <a:avLst/>
                <a:gdLst/>
                <a:ahLst/>
                <a:cxnLst/>
                <a:rect l="l" t="t" r="r" b="b"/>
                <a:pathLst>
                  <a:path w="28828" h="27567" fill="none" extrusionOk="0">
                    <a:moveTo>
                      <a:pt x="7290" y="8181"/>
                    </a:moveTo>
                    <a:cubicBezTo>
                      <a:pt x="6708" y="9674"/>
                      <a:pt x="5565" y="11050"/>
                      <a:pt x="4053" y="11593"/>
                    </a:cubicBezTo>
                    <a:cubicBezTo>
                      <a:pt x="3936" y="11651"/>
                      <a:pt x="3801" y="11690"/>
                      <a:pt x="3704" y="11767"/>
                    </a:cubicBezTo>
                    <a:cubicBezTo>
                      <a:pt x="2327" y="12504"/>
                      <a:pt x="1125" y="13609"/>
                      <a:pt x="582" y="15063"/>
                    </a:cubicBezTo>
                    <a:cubicBezTo>
                      <a:pt x="1" y="16575"/>
                      <a:pt x="253" y="18475"/>
                      <a:pt x="1474" y="19560"/>
                    </a:cubicBezTo>
                    <a:cubicBezTo>
                      <a:pt x="3374" y="21266"/>
                      <a:pt x="6689" y="20491"/>
                      <a:pt x="8473" y="22294"/>
                    </a:cubicBezTo>
                    <a:cubicBezTo>
                      <a:pt x="9636" y="23457"/>
                      <a:pt x="9771" y="25376"/>
                      <a:pt x="10973" y="26501"/>
                    </a:cubicBezTo>
                    <a:cubicBezTo>
                      <a:pt x="11846" y="27334"/>
                      <a:pt x="13183" y="27567"/>
                      <a:pt x="14347" y="27295"/>
                    </a:cubicBezTo>
                    <a:cubicBezTo>
                      <a:pt x="15529" y="27024"/>
                      <a:pt x="16557" y="26307"/>
                      <a:pt x="17390" y="25454"/>
                    </a:cubicBezTo>
                    <a:cubicBezTo>
                      <a:pt x="18069" y="24756"/>
                      <a:pt x="18650" y="23961"/>
                      <a:pt x="19464" y="23438"/>
                    </a:cubicBezTo>
                    <a:cubicBezTo>
                      <a:pt x="20822" y="22565"/>
                      <a:pt x="22566" y="22662"/>
                      <a:pt x="24195" y="22565"/>
                    </a:cubicBezTo>
                    <a:cubicBezTo>
                      <a:pt x="25823" y="22488"/>
                      <a:pt x="27665" y="22042"/>
                      <a:pt x="28421" y="20607"/>
                    </a:cubicBezTo>
                    <a:cubicBezTo>
                      <a:pt x="28789" y="19909"/>
                      <a:pt x="28828" y="19095"/>
                      <a:pt x="28828" y="18320"/>
                    </a:cubicBezTo>
                    <a:cubicBezTo>
                      <a:pt x="28809" y="16052"/>
                      <a:pt x="28208" y="13473"/>
                      <a:pt x="26211" y="12407"/>
                    </a:cubicBezTo>
                    <a:cubicBezTo>
                      <a:pt x="25261" y="11903"/>
                      <a:pt x="24117" y="11806"/>
                      <a:pt x="23187" y="11283"/>
                    </a:cubicBezTo>
                    <a:cubicBezTo>
                      <a:pt x="21965" y="10585"/>
                      <a:pt x="21267" y="9228"/>
                      <a:pt x="20822" y="7890"/>
                    </a:cubicBezTo>
                    <a:cubicBezTo>
                      <a:pt x="20376" y="6552"/>
                      <a:pt x="20104" y="5157"/>
                      <a:pt x="19368" y="3955"/>
                    </a:cubicBezTo>
                    <a:cubicBezTo>
                      <a:pt x="17099" y="194"/>
                      <a:pt x="11710" y="0"/>
                      <a:pt x="9190" y="3606"/>
                    </a:cubicBezTo>
                    <a:cubicBezTo>
                      <a:pt x="8240" y="4963"/>
                      <a:pt x="7891" y="6630"/>
                      <a:pt x="7290" y="818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5749075" y="2067975"/>
                <a:ext cx="693550" cy="663025"/>
              </a:xfrm>
              <a:custGeom>
                <a:avLst/>
                <a:gdLst/>
                <a:ahLst/>
                <a:cxnLst/>
                <a:rect l="l" t="t" r="r" b="b"/>
                <a:pathLst>
                  <a:path w="27742" h="26521" fill="none" extrusionOk="0">
                    <a:moveTo>
                      <a:pt x="7057" y="7852"/>
                    </a:moveTo>
                    <a:cubicBezTo>
                      <a:pt x="6495" y="9287"/>
                      <a:pt x="5370" y="10605"/>
                      <a:pt x="3936" y="11128"/>
                    </a:cubicBezTo>
                    <a:cubicBezTo>
                      <a:pt x="3800" y="11167"/>
                      <a:pt x="3703" y="11225"/>
                      <a:pt x="3587" y="11283"/>
                    </a:cubicBezTo>
                    <a:cubicBezTo>
                      <a:pt x="2269" y="12001"/>
                      <a:pt x="1105" y="13067"/>
                      <a:pt x="582" y="14463"/>
                    </a:cubicBezTo>
                    <a:cubicBezTo>
                      <a:pt x="0" y="15917"/>
                      <a:pt x="253" y="17739"/>
                      <a:pt x="1435" y="18786"/>
                    </a:cubicBezTo>
                    <a:cubicBezTo>
                      <a:pt x="3257" y="20414"/>
                      <a:pt x="6437" y="19678"/>
                      <a:pt x="8162" y="21422"/>
                    </a:cubicBezTo>
                    <a:cubicBezTo>
                      <a:pt x="9267" y="22547"/>
                      <a:pt x="9403" y="24408"/>
                      <a:pt x="10546" y="25493"/>
                    </a:cubicBezTo>
                    <a:cubicBezTo>
                      <a:pt x="11399" y="26288"/>
                      <a:pt x="12679" y="26521"/>
                      <a:pt x="13803" y="26249"/>
                    </a:cubicBezTo>
                    <a:cubicBezTo>
                      <a:pt x="14928" y="25959"/>
                      <a:pt x="15936" y="25338"/>
                      <a:pt x="16731" y="24485"/>
                    </a:cubicBezTo>
                    <a:cubicBezTo>
                      <a:pt x="17370" y="23826"/>
                      <a:pt x="17952" y="23051"/>
                      <a:pt x="18708" y="22547"/>
                    </a:cubicBezTo>
                    <a:cubicBezTo>
                      <a:pt x="20046" y="21694"/>
                      <a:pt x="21713" y="21810"/>
                      <a:pt x="23283" y="21732"/>
                    </a:cubicBezTo>
                    <a:cubicBezTo>
                      <a:pt x="24853" y="21655"/>
                      <a:pt x="26618" y="21228"/>
                      <a:pt x="27354" y="19833"/>
                    </a:cubicBezTo>
                    <a:cubicBezTo>
                      <a:pt x="27703" y="19174"/>
                      <a:pt x="27742" y="18379"/>
                      <a:pt x="27742" y="17642"/>
                    </a:cubicBezTo>
                    <a:cubicBezTo>
                      <a:pt x="27742" y="15471"/>
                      <a:pt x="27160" y="12970"/>
                      <a:pt x="25241" y="11943"/>
                    </a:cubicBezTo>
                    <a:cubicBezTo>
                      <a:pt x="24330" y="11458"/>
                      <a:pt x="23225" y="11380"/>
                      <a:pt x="22333" y="10857"/>
                    </a:cubicBezTo>
                    <a:cubicBezTo>
                      <a:pt x="21151" y="10198"/>
                      <a:pt x="20492" y="8880"/>
                      <a:pt x="20065" y="7600"/>
                    </a:cubicBezTo>
                    <a:cubicBezTo>
                      <a:pt x="19639" y="6321"/>
                      <a:pt x="19367" y="4964"/>
                      <a:pt x="18669" y="3800"/>
                    </a:cubicBezTo>
                    <a:cubicBezTo>
                      <a:pt x="16498" y="195"/>
                      <a:pt x="11322" y="1"/>
                      <a:pt x="8899" y="3452"/>
                    </a:cubicBezTo>
                    <a:cubicBezTo>
                      <a:pt x="7968" y="4750"/>
                      <a:pt x="7619" y="6359"/>
                      <a:pt x="7057" y="785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5764100" y="2082050"/>
                <a:ext cx="665925" cy="635875"/>
              </a:xfrm>
              <a:custGeom>
                <a:avLst/>
                <a:gdLst/>
                <a:ahLst/>
                <a:cxnLst/>
                <a:rect l="l" t="t" r="r" b="b"/>
                <a:pathLst>
                  <a:path w="26637" h="25435" fill="none" extrusionOk="0">
                    <a:moveTo>
                      <a:pt x="6786" y="7502"/>
                    </a:moveTo>
                    <a:cubicBezTo>
                      <a:pt x="6243" y="8879"/>
                      <a:pt x="5177" y="10139"/>
                      <a:pt x="3781" y="10643"/>
                    </a:cubicBezTo>
                    <a:cubicBezTo>
                      <a:pt x="3664" y="10682"/>
                      <a:pt x="3567" y="10740"/>
                      <a:pt x="3451" y="10798"/>
                    </a:cubicBezTo>
                    <a:cubicBezTo>
                      <a:pt x="2191" y="11477"/>
                      <a:pt x="1067" y="12485"/>
                      <a:pt x="543" y="13822"/>
                    </a:cubicBezTo>
                    <a:cubicBezTo>
                      <a:pt x="0" y="15237"/>
                      <a:pt x="233" y="16982"/>
                      <a:pt x="1357" y="17990"/>
                    </a:cubicBezTo>
                    <a:cubicBezTo>
                      <a:pt x="3102" y="19560"/>
                      <a:pt x="6165" y="18863"/>
                      <a:pt x="7813" y="20549"/>
                    </a:cubicBezTo>
                    <a:cubicBezTo>
                      <a:pt x="8879" y="21635"/>
                      <a:pt x="8996" y="23399"/>
                      <a:pt x="10101" y="24446"/>
                    </a:cubicBezTo>
                    <a:cubicBezTo>
                      <a:pt x="10915" y="25221"/>
                      <a:pt x="12136" y="25434"/>
                      <a:pt x="13222" y="25202"/>
                    </a:cubicBezTo>
                    <a:cubicBezTo>
                      <a:pt x="14307" y="24911"/>
                      <a:pt x="15277" y="24329"/>
                      <a:pt x="16033" y="23496"/>
                    </a:cubicBezTo>
                    <a:cubicBezTo>
                      <a:pt x="16653" y="22875"/>
                      <a:pt x="17196" y="22139"/>
                      <a:pt x="17952" y="21654"/>
                    </a:cubicBezTo>
                    <a:cubicBezTo>
                      <a:pt x="19212" y="20859"/>
                      <a:pt x="20840" y="20956"/>
                      <a:pt x="22333" y="20879"/>
                    </a:cubicBezTo>
                    <a:cubicBezTo>
                      <a:pt x="23845" y="20821"/>
                      <a:pt x="25532" y="20413"/>
                      <a:pt x="26249" y="19076"/>
                    </a:cubicBezTo>
                    <a:cubicBezTo>
                      <a:pt x="26579" y="18436"/>
                      <a:pt x="26637" y="17699"/>
                      <a:pt x="26637" y="16982"/>
                    </a:cubicBezTo>
                    <a:cubicBezTo>
                      <a:pt x="26637" y="14888"/>
                      <a:pt x="26075" y="12485"/>
                      <a:pt x="24233" y="11496"/>
                    </a:cubicBezTo>
                    <a:cubicBezTo>
                      <a:pt x="23361" y="11011"/>
                      <a:pt x="22294" y="10953"/>
                      <a:pt x="21441" y="10449"/>
                    </a:cubicBezTo>
                    <a:cubicBezTo>
                      <a:pt x="20317" y="9790"/>
                      <a:pt x="19697" y="8549"/>
                      <a:pt x="19290" y="7309"/>
                    </a:cubicBezTo>
                    <a:cubicBezTo>
                      <a:pt x="18882" y="6087"/>
                      <a:pt x="18630" y="4769"/>
                      <a:pt x="17952" y="3664"/>
                    </a:cubicBezTo>
                    <a:cubicBezTo>
                      <a:pt x="15878" y="194"/>
                      <a:pt x="10915" y="0"/>
                      <a:pt x="8569" y="3296"/>
                    </a:cubicBezTo>
                    <a:cubicBezTo>
                      <a:pt x="7677" y="4536"/>
                      <a:pt x="7348" y="6068"/>
                      <a:pt x="6786" y="750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5779125" y="2095125"/>
                <a:ext cx="638300" cy="610200"/>
              </a:xfrm>
              <a:custGeom>
                <a:avLst/>
                <a:gdLst/>
                <a:ahLst/>
                <a:cxnLst/>
                <a:rect l="l" t="t" r="r" b="b"/>
                <a:pathLst>
                  <a:path w="25532" h="24408" fill="none" extrusionOk="0">
                    <a:moveTo>
                      <a:pt x="6534" y="7173"/>
                    </a:moveTo>
                    <a:cubicBezTo>
                      <a:pt x="6010" y="8511"/>
                      <a:pt x="4983" y="9713"/>
                      <a:pt x="3645" y="10178"/>
                    </a:cubicBezTo>
                    <a:cubicBezTo>
                      <a:pt x="3529" y="10217"/>
                      <a:pt x="3432" y="10275"/>
                      <a:pt x="3315" y="10333"/>
                    </a:cubicBezTo>
                    <a:cubicBezTo>
                      <a:pt x="2114" y="10973"/>
                      <a:pt x="1028" y="11962"/>
                      <a:pt x="543" y="13241"/>
                    </a:cubicBezTo>
                    <a:cubicBezTo>
                      <a:pt x="0" y="14579"/>
                      <a:pt x="233" y="16265"/>
                      <a:pt x="1299" y="17235"/>
                    </a:cubicBezTo>
                    <a:cubicBezTo>
                      <a:pt x="2966" y="18747"/>
                      <a:pt x="5894" y="18088"/>
                      <a:pt x="7483" y="19697"/>
                    </a:cubicBezTo>
                    <a:cubicBezTo>
                      <a:pt x="8492" y="20743"/>
                      <a:pt x="8608" y="22449"/>
                      <a:pt x="9655" y="23457"/>
                    </a:cubicBezTo>
                    <a:cubicBezTo>
                      <a:pt x="10430" y="24175"/>
                      <a:pt x="11593" y="24407"/>
                      <a:pt x="12659" y="24175"/>
                    </a:cubicBezTo>
                    <a:cubicBezTo>
                      <a:pt x="13687" y="23903"/>
                      <a:pt x="14637" y="23341"/>
                      <a:pt x="15354" y="22546"/>
                    </a:cubicBezTo>
                    <a:cubicBezTo>
                      <a:pt x="15955" y="21945"/>
                      <a:pt x="16479" y="21228"/>
                      <a:pt x="17196" y="20782"/>
                    </a:cubicBezTo>
                    <a:cubicBezTo>
                      <a:pt x="18398" y="20026"/>
                      <a:pt x="19968" y="20123"/>
                      <a:pt x="21403" y="20065"/>
                    </a:cubicBezTo>
                    <a:cubicBezTo>
                      <a:pt x="22837" y="20007"/>
                      <a:pt x="24466" y="19619"/>
                      <a:pt x="25163" y="18340"/>
                    </a:cubicBezTo>
                    <a:cubicBezTo>
                      <a:pt x="25493" y="17739"/>
                      <a:pt x="25532" y="17021"/>
                      <a:pt x="25532" y="16323"/>
                    </a:cubicBezTo>
                    <a:cubicBezTo>
                      <a:pt x="25532" y="14307"/>
                      <a:pt x="25028" y="12020"/>
                      <a:pt x="23264" y="11070"/>
                    </a:cubicBezTo>
                    <a:cubicBezTo>
                      <a:pt x="22411" y="10605"/>
                      <a:pt x="21403" y="10527"/>
                      <a:pt x="20588" y="10042"/>
                    </a:cubicBezTo>
                    <a:cubicBezTo>
                      <a:pt x="19522" y="9422"/>
                      <a:pt x="18921" y="8220"/>
                      <a:pt x="18533" y="7038"/>
                    </a:cubicBezTo>
                    <a:cubicBezTo>
                      <a:pt x="18146" y="5855"/>
                      <a:pt x="17894" y="4614"/>
                      <a:pt x="17254" y="3529"/>
                    </a:cubicBezTo>
                    <a:cubicBezTo>
                      <a:pt x="15277" y="194"/>
                      <a:pt x="10508" y="0"/>
                      <a:pt x="8239" y="3141"/>
                    </a:cubicBezTo>
                    <a:cubicBezTo>
                      <a:pt x="7406" y="4343"/>
                      <a:pt x="7076" y="5816"/>
                      <a:pt x="6534" y="717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5794625" y="2108200"/>
                <a:ext cx="611175" cy="584025"/>
              </a:xfrm>
              <a:custGeom>
                <a:avLst/>
                <a:gdLst/>
                <a:ahLst/>
                <a:cxnLst/>
                <a:rect l="l" t="t" r="r" b="b"/>
                <a:pathLst>
                  <a:path w="24447" h="23361" fill="none" extrusionOk="0">
                    <a:moveTo>
                      <a:pt x="6262" y="6863"/>
                    </a:moveTo>
                    <a:cubicBezTo>
                      <a:pt x="5758" y="8124"/>
                      <a:pt x="4750" y="9287"/>
                      <a:pt x="3471" y="9733"/>
                    </a:cubicBezTo>
                    <a:cubicBezTo>
                      <a:pt x="3374" y="9771"/>
                      <a:pt x="3277" y="9810"/>
                      <a:pt x="3180" y="9868"/>
                    </a:cubicBezTo>
                    <a:cubicBezTo>
                      <a:pt x="2017" y="10489"/>
                      <a:pt x="989" y="11419"/>
                      <a:pt x="505" y="12640"/>
                    </a:cubicBezTo>
                    <a:cubicBezTo>
                      <a:pt x="1" y="13920"/>
                      <a:pt x="214" y="15529"/>
                      <a:pt x="1241" y="16460"/>
                    </a:cubicBezTo>
                    <a:cubicBezTo>
                      <a:pt x="2831" y="17913"/>
                      <a:pt x="5642" y="17293"/>
                      <a:pt x="7154" y="18844"/>
                    </a:cubicBezTo>
                    <a:cubicBezTo>
                      <a:pt x="8124" y="19852"/>
                      <a:pt x="8220" y="21480"/>
                      <a:pt x="9229" y="22450"/>
                    </a:cubicBezTo>
                    <a:cubicBezTo>
                      <a:pt x="9946" y="23148"/>
                      <a:pt x="11090" y="23361"/>
                      <a:pt x="12078" y="23148"/>
                    </a:cubicBezTo>
                    <a:cubicBezTo>
                      <a:pt x="13086" y="22896"/>
                      <a:pt x="13978" y="22353"/>
                      <a:pt x="14676" y="21597"/>
                    </a:cubicBezTo>
                    <a:cubicBezTo>
                      <a:pt x="15258" y="21035"/>
                      <a:pt x="15742" y="20356"/>
                      <a:pt x="16440" y="19910"/>
                    </a:cubicBezTo>
                    <a:cubicBezTo>
                      <a:pt x="17623" y="19174"/>
                      <a:pt x="19096" y="19270"/>
                      <a:pt x="20472" y="19232"/>
                    </a:cubicBezTo>
                    <a:cubicBezTo>
                      <a:pt x="21849" y="19174"/>
                      <a:pt x="23419" y="18805"/>
                      <a:pt x="24078" y="17603"/>
                    </a:cubicBezTo>
                    <a:cubicBezTo>
                      <a:pt x="24388" y="17002"/>
                      <a:pt x="24447" y="16324"/>
                      <a:pt x="24447" y="15665"/>
                    </a:cubicBezTo>
                    <a:cubicBezTo>
                      <a:pt x="24447" y="13726"/>
                      <a:pt x="23962" y="11535"/>
                      <a:pt x="22275" y="10624"/>
                    </a:cubicBezTo>
                    <a:cubicBezTo>
                      <a:pt x="21480" y="10178"/>
                      <a:pt x="20511" y="10101"/>
                      <a:pt x="19716" y="9655"/>
                    </a:cubicBezTo>
                    <a:cubicBezTo>
                      <a:pt x="18689" y="9054"/>
                      <a:pt x="18127" y="7891"/>
                      <a:pt x="17758" y="6767"/>
                    </a:cubicBezTo>
                    <a:cubicBezTo>
                      <a:pt x="17390" y="5623"/>
                      <a:pt x="17157" y="4421"/>
                      <a:pt x="16537" y="3413"/>
                    </a:cubicBezTo>
                    <a:cubicBezTo>
                      <a:pt x="14657" y="195"/>
                      <a:pt x="10101" y="1"/>
                      <a:pt x="7930" y="3006"/>
                    </a:cubicBezTo>
                    <a:cubicBezTo>
                      <a:pt x="7096" y="4149"/>
                      <a:pt x="6767" y="5565"/>
                      <a:pt x="6262" y="686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5809175" y="2121300"/>
                <a:ext cx="584500" cy="558825"/>
              </a:xfrm>
              <a:custGeom>
                <a:avLst/>
                <a:gdLst/>
                <a:ahLst/>
                <a:cxnLst/>
                <a:rect l="l" t="t" r="r" b="b"/>
                <a:pathLst>
                  <a:path w="23380" h="22353" fill="none" extrusionOk="0">
                    <a:moveTo>
                      <a:pt x="6010" y="6553"/>
                    </a:moveTo>
                    <a:cubicBezTo>
                      <a:pt x="5525" y="7755"/>
                      <a:pt x="4575" y="8860"/>
                      <a:pt x="3354" y="9286"/>
                    </a:cubicBezTo>
                    <a:cubicBezTo>
                      <a:pt x="3238" y="9325"/>
                      <a:pt x="3141" y="9364"/>
                      <a:pt x="3063" y="9402"/>
                    </a:cubicBezTo>
                    <a:cubicBezTo>
                      <a:pt x="1939" y="10003"/>
                      <a:pt x="950" y="10876"/>
                      <a:pt x="485" y="12039"/>
                    </a:cubicBezTo>
                    <a:cubicBezTo>
                      <a:pt x="0" y="13260"/>
                      <a:pt x="194" y="14811"/>
                      <a:pt x="1164" y="15703"/>
                    </a:cubicBezTo>
                    <a:cubicBezTo>
                      <a:pt x="2676" y="17099"/>
                      <a:pt x="5370" y="16517"/>
                      <a:pt x="6805" y="17990"/>
                    </a:cubicBezTo>
                    <a:cubicBezTo>
                      <a:pt x="7716" y="18960"/>
                      <a:pt x="7813" y="20511"/>
                      <a:pt x="8763" y="21441"/>
                    </a:cubicBezTo>
                    <a:cubicBezTo>
                      <a:pt x="9519" y="22100"/>
                      <a:pt x="10527" y="22352"/>
                      <a:pt x="11496" y="22120"/>
                    </a:cubicBezTo>
                    <a:cubicBezTo>
                      <a:pt x="12446" y="21887"/>
                      <a:pt x="13319" y="21383"/>
                      <a:pt x="13978" y="20666"/>
                    </a:cubicBezTo>
                    <a:cubicBezTo>
                      <a:pt x="14540" y="20123"/>
                      <a:pt x="15005" y="19483"/>
                      <a:pt x="15684" y="19057"/>
                    </a:cubicBezTo>
                    <a:cubicBezTo>
                      <a:pt x="16808" y="18378"/>
                      <a:pt x="18223" y="18475"/>
                      <a:pt x="19541" y="18417"/>
                    </a:cubicBezTo>
                    <a:cubicBezTo>
                      <a:pt x="20860" y="18378"/>
                      <a:pt x="22352" y="18029"/>
                      <a:pt x="22973" y="16885"/>
                    </a:cubicBezTo>
                    <a:cubicBezTo>
                      <a:pt x="23244" y="16304"/>
                      <a:pt x="23380" y="15664"/>
                      <a:pt x="23341" y="15024"/>
                    </a:cubicBezTo>
                    <a:cubicBezTo>
                      <a:pt x="23341" y="13202"/>
                      <a:pt x="22895" y="11108"/>
                      <a:pt x="21286" y="10217"/>
                    </a:cubicBezTo>
                    <a:cubicBezTo>
                      <a:pt x="20511" y="9790"/>
                      <a:pt x="19600" y="9713"/>
                      <a:pt x="18844" y="9267"/>
                    </a:cubicBezTo>
                    <a:cubicBezTo>
                      <a:pt x="17874" y="8685"/>
                      <a:pt x="17331" y="7580"/>
                      <a:pt x="16983" y="6495"/>
                    </a:cubicBezTo>
                    <a:cubicBezTo>
                      <a:pt x="16634" y="5409"/>
                      <a:pt x="16420" y="4285"/>
                      <a:pt x="15839" y="3296"/>
                    </a:cubicBezTo>
                    <a:cubicBezTo>
                      <a:pt x="14055" y="214"/>
                      <a:pt x="9693" y="0"/>
                      <a:pt x="7600" y="2889"/>
                    </a:cubicBezTo>
                    <a:cubicBezTo>
                      <a:pt x="6824" y="3955"/>
                      <a:pt x="6514" y="5312"/>
                      <a:pt x="6010" y="655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5824200" y="2134375"/>
                <a:ext cx="556400" cy="532650"/>
              </a:xfrm>
              <a:custGeom>
                <a:avLst/>
                <a:gdLst/>
                <a:ahLst/>
                <a:cxnLst/>
                <a:rect l="l" t="t" r="r" b="b"/>
                <a:pathLst>
                  <a:path w="22256" h="21306" fill="none" extrusionOk="0">
                    <a:moveTo>
                      <a:pt x="5758" y="6243"/>
                    </a:moveTo>
                    <a:cubicBezTo>
                      <a:pt x="5293" y="7387"/>
                      <a:pt x="4382" y="8434"/>
                      <a:pt x="3218" y="8841"/>
                    </a:cubicBezTo>
                    <a:cubicBezTo>
                      <a:pt x="3121" y="8860"/>
                      <a:pt x="3025" y="8899"/>
                      <a:pt x="2928" y="8957"/>
                    </a:cubicBezTo>
                    <a:cubicBezTo>
                      <a:pt x="1861" y="9500"/>
                      <a:pt x="931" y="10353"/>
                      <a:pt x="466" y="11458"/>
                    </a:cubicBezTo>
                    <a:cubicBezTo>
                      <a:pt x="0" y="12621"/>
                      <a:pt x="175" y="14094"/>
                      <a:pt x="1105" y="14947"/>
                    </a:cubicBezTo>
                    <a:cubicBezTo>
                      <a:pt x="2540" y="16285"/>
                      <a:pt x="5118" y="15723"/>
                      <a:pt x="6475" y="17157"/>
                    </a:cubicBezTo>
                    <a:cubicBezTo>
                      <a:pt x="7348" y="18068"/>
                      <a:pt x="7445" y="19542"/>
                      <a:pt x="8336" y="20433"/>
                    </a:cubicBezTo>
                    <a:cubicBezTo>
                      <a:pt x="9034" y="21073"/>
                      <a:pt x="10004" y="21306"/>
                      <a:pt x="10934" y="21093"/>
                    </a:cubicBezTo>
                    <a:cubicBezTo>
                      <a:pt x="11845" y="20879"/>
                      <a:pt x="12659" y="20395"/>
                      <a:pt x="13299" y="19716"/>
                    </a:cubicBezTo>
                    <a:cubicBezTo>
                      <a:pt x="13842" y="19193"/>
                      <a:pt x="14288" y="18572"/>
                      <a:pt x="14928" y="18185"/>
                    </a:cubicBezTo>
                    <a:cubicBezTo>
                      <a:pt x="15994" y="17526"/>
                      <a:pt x="17351" y="17642"/>
                      <a:pt x="18592" y="17603"/>
                    </a:cubicBezTo>
                    <a:cubicBezTo>
                      <a:pt x="19852" y="17545"/>
                      <a:pt x="21286" y="17235"/>
                      <a:pt x="21887" y="16149"/>
                    </a:cubicBezTo>
                    <a:cubicBezTo>
                      <a:pt x="22139" y="15587"/>
                      <a:pt x="22255" y="14986"/>
                      <a:pt x="22236" y="14385"/>
                    </a:cubicBezTo>
                    <a:cubicBezTo>
                      <a:pt x="22255" y="12640"/>
                      <a:pt x="21829" y="10624"/>
                      <a:pt x="20297" y="9771"/>
                    </a:cubicBezTo>
                    <a:cubicBezTo>
                      <a:pt x="19561" y="9364"/>
                      <a:pt x="18688" y="9287"/>
                      <a:pt x="17971" y="8860"/>
                    </a:cubicBezTo>
                    <a:cubicBezTo>
                      <a:pt x="17041" y="8317"/>
                      <a:pt x="16517" y="7251"/>
                      <a:pt x="16207" y="6224"/>
                    </a:cubicBezTo>
                    <a:cubicBezTo>
                      <a:pt x="15877" y="5196"/>
                      <a:pt x="15684" y="4111"/>
                      <a:pt x="15121" y="3161"/>
                    </a:cubicBezTo>
                    <a:cubicBezTo>
                      <a:pt x="13435" y="233"/>
                      <a:pt x="9286" y="1"/>
                      <a:pt x="7289" y="2734"/>
                    </a:cubicBezTo>
                    <a:cubicBezTo>
                      <a:pt x="6533" y="3781"/>
                      <a:pt x="6243" y="5060"/>
                      <a:pt x="5758" y="624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5839700" y="2147950"/>
                <a:ext cx="528775" cy="506475"/>
              </a:xfrm>
              <a:custGeom>
                <a:avLst/>
                <a:gdLst/>
                <a:ahLst/>
                <a:cxnLst/>
                <a:rect l="l" t="t" r="r" b="b"/>
                <a:pathLst>
                  <a:path w="21151" h="20259" fill="none" extrusionOk="0">
                    <a:moveTo>
                      <a:pt x="5487" y="5913"/>
                    </a:moveTo>
                    <a:cubicBezTo>
                      <a:pt x="5022" y="6999"/>
                      <a:pt x="4169" y="7988"/>
                      <a:pt x="3064" y="8356"/>
                    </a:cubicBezTo>
                    <a:cubicBezTo>
                      <a:pt x="2967" y="8395"/>
                      <a:pt x="2870" y="8433"/>
                      <a:pt x="2792" y="8472"/>
                    </a:cubicBezTo>
                    <a:cubicBezTo>
                      <a:pt x="1784" y="8996"/>
                      <a:pt x="873" y="9790"/>
                      <a:pt x="447" y="10837"/>
                    </a:cubicBezTo>
                    <a:cubicBezTo>
                      <a:pt x="1" y="11942"/>
                      <a:pt x="156" y="13357"/>
                      <a:pt x="1028" y="14172"/>
                    </a:cubicBezTo>
                    <a:cubicBezTo>
                      <a:pt x="2385" y="15432"/>
                      <a:pt x="4847" y="14928"/>
                      <a:pt x="6127" y="16285"/>
                    </a:cubicBezTo>
                    <a:cubicBezTo>
                      <a:pt x="6941" y="17157"/>
                      <a:pt x="7018" y="18572"/>
                      <a:pt x="7891" y="19425"/>
                    </a:cubicBezTo>
                    <a:cubicBezTo>
                      <a:pt x="8550" y="20026"/>
                      <a:pt x="9461" y="20259"/>
                      <a:pt x="10353" y="20065"/>
                    </a:cubicBezTo>
                    <a:cubicBezTo>
                      <a:pt x="11206" y="19852"/>
                      <a:pt x="12001" y="19386"/>
                      <a:pt x="12602" y="18747"/>
                    </a:cubicBezTo>
                    <a:cubicBezTo>
                      <a:pt x="13106" y="18262"/>
                      <a:pt x="13552" y="17680"/>
                      <a:pt x="14152" y="17312"/>
                    </a:cubicBezTo>
                    <a:cubicBezTo>
                      <a:pt x="15180" y="16692"/>
                      <a:pt x="16459" y="16789"/>
                      <a:pt x="17642" y="16750"/>
                    </a:cubicBezTo>
                    <a:cubicBezTo>
                      <a:pt x="18844" y="16731"/>
                      <a:pt x="20201" y="16420"/>
                      <a:pt x="20782" y="15374"/>
                    </a:cubicBezTo>
                    <a:cubicBezTo>
                      <a:pt x="21035" y="14850"/>
                      <a:pt x="21151" y="14288"/>
                      <a:pt x="21112" y="13706"/>
                    </a:cubicBezTo>
                    <a:cubicBezTo>
                      <a:pt x="21151" y="12039"/>
                      <a:pt x="20744" y="10139"/>
                      <a:pt x="19290" y="9325"/>
                    </a:cubicBezTo>
                    <a:cubicBezTo>
                      <a:pt x="18611" y="8937"/>
                      <a:pt x="17778" y="8860"/>
                      <a:pt x="17099" y="8453"/>
                    </a:cubicBezTo>
                    <a:cubicBezTo>
                      <a:pt x="16207" y="7929"/>
                      <a:pt x="15723" y="6921"/>
                      <a:pt x="15413" y="5933"/>
                    </a:cubicBezTo>
                    <a:cubicBezTo>
                      <a:pt x="15102" y="4944"/>
                      <a:pt x="14928" y="3916"/>
                      <a:pt x="14404" y="3025"/>
                    </a:cubicBezTo>
                    <a:cubicBezTo>
                      <a:pt x="12815" y="233"/>
                      <a:pt x="8860" y="1"/>
                      <a:pt x="6960" y="2598"/>
                    </a:cubicBezTo>
                    <a:cubicBezTo>
                      <a:pt x="6224" y="3568"/>
                      <a:pt x="5933" y="4789"/>
                      <a:pt x="5487" y="591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5854250" y="2161025"/>
                <a:ext cx="501625" cy="480325"/>
              </a:xfrm>
              <a:custGeom>
                <a:avLst/>
                <a:gdLst/>
                <a:ahLst/>
                <a:cxnLst/>
                <a:rect l="l" t="t" r="r" b="b"/>
                <a:pathLst>
                  <a:path w="20065" h="19213" fill="none" extrusionOk="0">
                    <a:moveTo>
                      <a:pt x="5234" y="5584"/>
                    </a:moveTo>
                    <a:cubicBezTo>
                      <a:pt x="4808" y="6631"/>
                      <a:pt x="3974" y="7561"/>
                      <a:pt x="2928" y="7910"/>
                    </a:cubicBezTo>
                    <a:cubicBezTo>
                      <a:pt x="2831" y="7930"/>
                      <a:pt x="2753" y="7969"/>
                      <a:pt x="2676" y="8007"/>
                    </a:cubicBezTo>
                    <a:cubicBezTo>
                      <a:pt x="1706" y="8492"/>
                      <a:pt x="853" y="9267"/>
                      <a:pt x="446" y="10256"/>
                    </a:cubicBezTo>
                    <a:cubicBezTo>
                      <a:pt x="0" y="11303"/>
                      <a:pt x="155" y="12621"/>
                      <a:pt x="989" y="13397"/>
                    </a:cubicBezTo>
                    <a:cubicBezTo>
                      <a:pt x="2268" y="14618"/>
                      <a:pt x="4595" y="14133"/>
                      <a:pt x="5797" y="15432"/>
                    </a:cubicBezTo>
                    <a:cubicBezTo>
                      <a:pt x="6592" y="16266"/>
                      <a:pt x="6650" y="17623"/>
                      <a:pt x="7464" y="18418"/>
                    </a:cubicBezTo>
                    <a:cubicBezTo>
                      <a:pt x="8084" y="18980"/>
                      <a:pt x="8957" y="19212"/>
                      <a:pt x="9790" y="19038"/>
                    </a:cubicBezTo>
                    <a:cubicBezTo>
                      <a:pt x="10604" y="18825"/>
                      <a:pt x="11360" y="18398"/>
                      <a:pt x="11942" y="17797"/>
                    </a:cubicBezTo>
                    <a:cubicBezTo>
                      <a:pt x="12427" y="17332"/>
                      <a:pt x="12834" y="16789"/>
                      <a:pt x="13415" y="16440"/>
                    </a:cubicBezTo>
                    <a:cubicBezTo>
                      <a:pt x="14385" y="15859"/>
                      <a:pt x="15606" y="15956"/>
                      <a:pt x="16730" y="15936"/>
                    </a:cubicBezTo>
                    <a:cubicBezTo>
                      <a:pt x="17874" y="15917"/>
                      <a:pt x="19154" y="15626"/>
                      <a:pt x="19716" y="14637"/>
                    </a:cubicBezTo>
                    <a:cubicBezTo>
                      <a:pt x="19948" y="14153"/>
                      <a:pt x="20065" y="13610"/>
                      <a:pt x="20045" y="13067"/>
                    </a:cubicBezTo>
                    <a:cubicBezTo>
                      <a:pt x="20065" y="11477"/>
                      <a:pt x="19696" y="9675"/>
                      <a:pt x="18339" y="8899"/>
                    </a:cubicBezTo>
                    <a:cubicBezTo>
                      <a:pt x="17680" y="8531"/>
                      <a:pt x="16885" y="8453"/>
                      <a:pt x="16265" y="8065"/>
                    </a:cubicBezTo>
                    <a:cubicBezTo>
                      <a:pt x="15412" y="7542"/>
                      <a:pt x="14966" y="6612"/>
                      <a:pt x="14675" y="5662"/>
                    </a:cubicBezTo>
                    <a:cubicBezTo>
                      <a:pt x="14404" y="4712"/>
                      <a:pt x="14230" y="3742"/>
                      <a:pt x="13745" y="2889"/>
                    </a:cubicBezTo>
                    <a:cubicBezTo>
                      <a:pt x="12233" y="234"/>
                      <a:pt x="8491" y="1"/>
                      <a:pt x="6669" y="2444"/>
                    </a:cubicBezTo>
                    <a:cubicBezTo>
                      <a:pt x="5952" y="3374"/>
                      <a:pt x="5680" y="4537"/>
                      <a:pt x="5234" y="558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5869275" y="2174125"/>
                <a:ext cx="474000" cy="454625"/>
              </a:xfrm>
              <a:custGeom>
                <a:avLst/>
                <a:gdLst/>
                <a:ahLst/>
                <a:cxnLst/>
                <a:rect l="l" t="t" r="r" b="b"/>
                <a:pathLst>
                  <a:path w="18960" h="18185" fill="none" extrusionOk="0">
                    <a:moveTo>
                      <a:pt x="4982" y="5273"/>
                    </a:moveTo>
                    <a:cubicBezTo>
                      <a:pt x="4575" y="6243"/>
                      <a:pt x="3781" y="7134"/>
                      <a:pt x="2772" y="7464"/>
                    </a:cubicBezTo>
                    <a:cubicBezTo>
                      <a:pt x="2695" y="7483"/>
                      <a:pt x="2617" y="7522"/>
                      <a:pt x="2540" y="7561"/>
                    </a:cubicBezTo>
                    <a:cubicBezTo>
                      <a:pt x="1609" y="7987"/>
                      <a:pt x="853" y="8724"/>
                      <a:pt x="407" y="9655"/>
                    </a:cubicBezTo>
                    <a:cubicBezTo>
                      <a:pt x="0" y="10643"/>
                      <a:pt x="136" y="11903"/>
                      <a:pt x="892" y="12640"/>
                    </a:cubicBezTo>
                    <a:cubicBezTo>
                      <a:pt x="2113" y="13803"/>
                      <a:pt x="4304" y="13377"/>
                      <a:pt x="5448" y="14579"/>
                    </a:cubicBezTo>
                    <a:cubicBezTo>
                      <a:pt x="6165" y="15373"/>
                      <a:pt x="6223" y="16633"/>
                      <a:pt x="6999" y="17409"/>
                    </a:cubicBezTo>
                    <a:cubicBezTo>
                      <a:pt x="7580" y="17952"/>
                      <a:pt x="8414" y="18184"/>
                      <a:pt x="9189" y="18010"/>
                    </a:cubicBezTo>
                    <a:cubicBezTo>
                      <a:pt x="9984" y="17816"/>
                      <a:pt x="10682" y="17428"/>
                      <a:pt x="11244" y="16847"/>
                    </a:cubicBezTo>
                    <a:cubicBezTo>
                      <a:pt x="11690" y="16401"/>
                      <a:pt x="12097" y="15897"/>
                      <a:pt x="12640" y="15567"/>
                    </a:cubicBezTo>
                    <a:cubicBezTo>
                      <a:pt x="13551" y="15024"/>
                      <a:pt x="14714" y="15121"/>
                      <a:pt x="15780" y="15102"/>
                    </a:cubicBezTo>
                    <a:cubicBezTo>
                      <a:pt x="16847" y="15102"/>
                      <a:pt x="18068" y="14831"/>
                      <a:pt x="18591" y="13900"/>
                    </a:cubicBezTo>
                    <a:cubicBezTo>
                      <a:pt x="18824" y="13435"/>
                      <a:pt x="18940" y="12911"/>
                      <a:pt x="18921" y="12407"/>
                    </a:cubicBezTo>
                    <a:cubicBezTo>
                      <a:pt x="18960" y="10915"/>
                      <a:pt x="18611" y="9209"/>
                      <a:pt x="17312" y="8453"/>
                    </a:cubicBezTo>
                    <a:cubicBezTo>
                      <a:pt x="16711" y="8104"/>
                      <a:pt x="15955" y="8026"/>
                      <a:pt x="15354" y="7658"/>
                    </a:cubicBezTo>
                    <a:cubicBezTo>
                      <a:pt x="14559" y="7173"/>
                      <a:pt x="14133" y="6262"/>
                      <a:pt x="13881" y="5390"/>
                    </a:cubicBezTo>
                    <a:cubicBezTo>
                      <a:pt x="13609" y="4498"/>
                      <a:pt x="13454" y="3567"/>
                      <a:pt x="12989" y="2753"/>
                    </a:cubicBezTo>
                    <a:cubicBezTo>
                      <a:pt x="11593" y="233"/>
                      <a:pt x="8045" y="0"/>
                      <a:pt x="6320" y="2307"/>
                    </a:cubicBezTo>
                    <a:cubicBezTo>
                      <a:pt x="5680" y="3180"/>
                      <a:pt x="5409" y="4285"/>
                      <a:pt x="4982" y="527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5884300" y="2187200"/>
                <a:ext cx="446875" cy="428450"/>
              </a:xfrm>
              <a:custGeom>
                <a:avLst/>
                <a:gdLst/>
                <a:ahLst/>
                <a:cxnLst/>
                <a:rect l="l" t="t" r="r" b="b"/>
                <a:pathLst>
                  <a:path w="17875" h="17138" fill="none" extrusionOk="0">
                    <a:moveTo>
                      <a:pt x="4711" y="4964"/>
                    </a:moveTo>
                    <a:cubicBezTo>
                      <a:pt x="4323" y="5875"/>
                      <a:pt x="3587" y="6708"/>
                      <a:pt x="2637" y="6999"/>
                    </a:cubicBezTo>
                    <a:cubicBezTo>
                      <a:pt x="2559" y="7038"/>
                      <a:pt x="2482" y="7057"/>
                      <a:pt x="2404" y="7096"/>
                    </a:cubicBezTo>
                    <a:cubicBezTo>
                      <a:pt x="1532" y="7503"/>
                      <a:pt x="814" y="8201"/>
                      <a:pt x="388" y="9073"/>
                    </a:cubicBezTo>
                    <a:cubicBezTo>
                      <a:pt x="0" y="10004"/>
                      <a:pt x="117" y="11186"/>
                      <a:pt x="834" y="11884"/>
                    </a:cubicBezTo>
                    <a:cubicBezTo>
                      <a:pt x="1978" y="12970"/>
                      <a:pt x="4052" y="12582"/>
                      <a:pt x="5118" y="13745"/>
                    </a:cubicBezTo>
                    <a:cubicBezTo>
                      <a:pt x="5797" y="14482"/>
                      <a:pt x="5835" y="15684"/>
                      <a:pt x="6572" y="16401"/>
                    </a:cubicBezTo>
                    <a:cubicBezTo>
                      <a:pt x="7134" y="16925"/>
                      <a:pt x="7910" y="17138"/>
                      <a:pt x="8646" y="16983"/>
                    </a:cubicBezTo>
                    <a:cubicBezTo>
                      <a:pt x="9383" y="16808"/>
                      <a:pt x="10062" y="16440"/>
                      <a:pt x="10585" y="15897"/>
                    </a:cubicBezTo>
                    <a:cubicBezTo>
                      <a:pt x="11011" y="15490"/>
                      <a:pt x="11399" y="15005"/>
                      <a:pt x="11903" y="14715"/>
                    </a:cubicBezTo>
                    <a:cubicBezTo>
                      <a:pt x="12776" y="14191"/>
                      <a:pt x="13861" y="14308"/>
                      <a:pt x="14869" y="14288"/>
                    </a:cubicBezTo>
                    <a:cubicBezTo>
                      <a:pt x="15877" y="14269"/>
                      <a:pt x="17021" y="14036"/>
                      <a:pt x="17525" y="13164"/>
                    </a:cubicBezTo>
                    <a:cubicBezTo>
                      <a:pt x="17758" y="12737"/>
                      <a:pt x="17855" y="12253"/>
                      <a:pt x="17835" y="11768"/>
                    </a:cubicBezTo>
                    <a:cubicBezTo>
                      <a:pt x="17874" y="10353"/>
                      <a:pt x="17564" y="8744"/>
                      <a:pt x="16362" y="8027"/>
                    </a:cubicBezTo>
                    <a:cubicBezTo>
                      <a:pt x="15780" y="7697"/>
                      <a:pt x="15083" y="7619"/>
                      <a:pt x="14501" y="7271"/>
                    </a:cubicBezTo>
                    <a:cubicBezTo>
                      <a:pt x="13784" y="6805"/>
                      <a:pt x="13377" y="5952"/>
                      <a:pt x="13125" y="5119"/>
                    </a:cubicBezTo>
                    <a:cubicBezTo>
                      <a:pt x="12892" y="4285"/>
                      <a:pt x="12737" y="3393"/>
                      <a:pt x="12310" y="2637"/>
                    </a:cubicBezTo>
                    <a:cubicBezTo>
                      <a:pt x="10992" y="253"/>
                      <a:pt x="7677" y="1"/>
                      <a:pt x="6010" y="2172"/>
                    </a:cubicBezTo>
                    <a:cubicBezTo>
                      <a:pt x="5390" y="3006"/>
                      <a:pt x="5118" y="4014"/>
                      <a:pt x="4711" y="496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5899325" y="2201250"/>
                <a:ext cx="419250" cy="401800"/>
              </a:xfrm>
              <a:custGeom>
                <a:avLst/>
                <a:gdLst/>
                <a:ahLst/>
                <a:cxnLst/>
                <a:rect l="l" t="t" r="r" b="b"/>
                <a:pathLst>
                  <a:path w="16770" h="16072" fill="none" extrusionOk="0">
                    <a:moveTo>
                      <a:pt x="4459" y="4615"/>
                    </a:moveTo>
                    <a:cubicBezTo>
                      <a:pt x="4091" y="5468"/>
                      <a:pt x="3373" y="6243"/>
                      <a:pt x="2482" y="6515"/>
                    </a:cubicBezTo>
                    <a:cubicBezTo>
                      <a:pt x="2423" y="6534"/>
                      <a:pt x="2346" y="6573"/>
                      <a:pt x="2268" y="6612"/>
                    </a:cubicBezTo>
                    <a:cubicBezTo>
                      <a:pt x="1454" y="6980"/>
                      <a:pt x="776" y="7620"/>
                      <a:pt x="368" y="8434"/>
                    </a:cubicBezTo>
                    <a:cubicBezTo>
                      <a:pt x="0" y="9306"/>
                      <a:pt x="97" y="10411"/>
                      <a:pt x="776" y="11090"/>
                    </a:cubicBezTo>
                    <a:cubicBezTo>
                      <a:pt x="1842" y="12117"/>
                      <a:pt x="3780" y="11749"/>
                      <a:pt x="4769" y="12854"/>
                    </a:cubicBezTo>
                    <a:cubicBezTo>
                      <a:pt x="5409" y="13571"/>
                      <a:pt x="5448" y="14676"/>
                      <a:pt x="6126" y="15374"/>
                    </a:cubicBezTo>
                    <a:cubicBezTo>
                      <a:pt x="6630" y="15859"/>
                      <a:pt x="7367" y="16072"/>
                      <a:pt x="8065" y="15917"/>
                    </a:cubicBezTo>
                    <a:cubicBezTo>
                      <a:pt x="8743" y="15762"/>
                      <a:pt x="9383" y="15432"/>
                      <a:pt x="9868" y="14928"/>
                    </a:cubicBezTo>
                    <a:cubicBezTo>
                      <a:pt x="10275" y="14540"/>
                      <a:pt x="10643" y="14095"/>
                      <a:pt x="11128" y="13804"/>
                    </a:cubicBezTo>
                    <a:cubicBezTo>
                      <a:pt x="11942" y="13319"/>
                      <a:pt x="12950" y="13435"/>
                      <a:pt x="13900" y="13435"/>
                    </a:cubicBezTo>
                    <a:cubicBezTo>
                      <a:pt x="14850" y="13435"/>
                      <a:pt x="15935" y="13222"/>
                      <a:pt x="16420" y="12408"/>
                    </a:cubicBezTo>
                    <a:cubicBezTo>
                      <a:pt x="16614" y="12001"/>
                      <a:pt x="16730" y="11536"/>
                      <a:pt x="16711" y="11090"/>
                    </a:cubicBezTo>
                    <a:cubicBezTo>
                      <a:pt x="16769" y="9771"/>
                      <a:pt x="16478" y="8240"/>
                      <a:pt x="15354" y="7581"/>
                    </a:cubicBezTo>
                    <a:cubicBezTo>
                      <a:pt x="14811" y="7251"/>
                      <a:pt x="14133" y="7174"/>
                      <a:pt x="13609" y="6844"/>
                    </a:cubicBezTo>
                    <a:cubicBezTo>
                      <a:pt x="12931" y="6418"/>
                      <a:pt x="12562" y="5604"/>
                      <a:pt x="12330" y="4828"/>
                    </a:cubicBezTo>
                    <a:cubicBezTo>
                      <a:pt x="12116" y="4033"/>
                      <a:pt x="11981" y="3200"/>
                      <a:pt x="11593" y="2482"/>
                    </a:cubicBezTo>
                    <a:cubicBezTo>
                      <a:pt x="10372" y="253"/>
                      <a:pt x="7270" y="1"/>
                      <a:pt x="5700" y="1998"/>
                    </a:cubicBezTo>
                    <a:cubicBezTo>
                      <a:pt x="5099" y="2773"/>
                      <a:pt x="4847" y="3723"/>
                      <a:pt x="4459" y="461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5914350" y="2214350"/>
                <a:ext cx="391625" cy="375625"/>
              </a:xfrm>
              <a:custGeom>
                <a:avLst/>
                <a:gdLst/>
                <a:ahLst/>
                <a:cxnLst/>
                <a:rect l="l" t="t" r="r" b="b"/>
                <a:pathLst>
                  <a:path w="15665" h="15025" fill="none" extrusionOk="0">
                    <a:moveTo>
                      <a:pt x="4207" y="4304"/>
                    </a:moveTo>
                    <a:cubicBezTo>
                      <a:pt x="3858" y="5118"/>
                      <a:pt x="3179" y="5758"/>
                      <a:pt x="2346" y="6068"/>
                    </a:cubicBezTo>
                    <a:cubicBezTo>
                      <a:pt x="2268" y="6088"/>
                      <a:pt x="2210" y="6107"/>
                      <a:pt x="2152" y="6146"/>
                    </a:cubicBezTo>
                    <a:cubicBezTo>
                      <a:pt x="1377" y="6475"/>
                      <a:pt x="737" y="7076"/>
                      <a:pt x="349" y="7832"/>
                    </a:cubicBezTo>
                    <a:cubicBezTo>
                      <a:pt x="0" y="8647"/>
                      <a:pt x="78" y="9693"/>
                      <a:pt x="717" y="10314"/>
                    </a:cubicBezTo>
                    <a:cubicBezTo>
                      <a:pt x="1687" y="11283"/>
                      <a:pt x="3528" y="10973"/>
                      <a:pt x="4440" y="12000"/>
                    </a:cubicBezTo>
                    <a:cubicBezTo>
                      <a:pt x="5040" y="12679"/>
                      <a:pt x="5060" y="13726"/>
                      <a:pt x="5680" y="14365"/>
                    </a:cubicBezTo>
                    <a:cubicBezTo>
                      <a:pt x="6165" y="14831"/>
                      <a:pt x="6843" y="15024"/>
                      <a:pt x="7483" y="14908"/>
                    </a:cubicBezTo>
                    <a:cubicBezTo>
                      <a:pt x="8123" y="14753"/>
                      <a:pt x="8724" y="14443"/>
                      <a:pt x="9189" y="13978"/>
                    </a:cubicBezTo>
                    <a:cubicBezTo>
                      <a:pt x="9577" y="13629"/>
                      <a:pt x="9906" y="13202"/>
                      <a:pt x="10352" y="12950"/>
                    </a:cubicBezTo>
                    <a:cubicBezTo>
                      <a:pt x="11128" y="12504"/>
                      <a:pt x="12078" y="12621"/>
                      <a:pt x="12969" y="12621"/>
                    </a:cubicBezTo>
                    <a:cubicBezTo>
                      <a:pt x="13861" y="12621"/>
                      <a:pt x="14869" y="12427"/>
                      <a:pt x="15315" y="11671"/>
                    </a:cubicBezTo>
                    <a:cubicBezTo>
                      <a:pt x="15509" y="11283"/>
                      <a:pt x="15606" y="10857"/>
                      <a:pt x="15606" y="10430"/>
                    </a:cubicBezTo>
                    <a:cubicBezTo>
                      <a:pt x="15664" y="9209"/>
                      <a:pt x="15412" y="7794"/>
                      <a:pt x="14346" y="7154"/>
                    </a:cubicBezTo>
                    <a:cubicBezTo>
                      <a:pt x="13842" y="6844"/>
                      <a:pt x="13241" y="6766"/>
                      <a:pt x="12737" y="6456"/>
                    </a:cubicBezTo>
                    <a:cubicBezTo>
                      <a:pt x="12097" y="6029"/>
                      <a:pt x="11767" y="5273"/>
                      <a:pt x="11554" y="4537"/>
                    </a:cubicBezTo>
                    <a:cubicBezTo>
                      <a:pt x="11341" y="3800"/>
                      <a:pt x="11244" y="3044"/>
                      <a:pt x="10876" y="2365"/>
                    </a:cubicBezTo>
                    <a:cubicBezTo>
                      <a:pt x="9751" y="252"/>
                      <a:pt x="6824" y="0"/>
                      <a:pt x="5351" y="1881"/>
                    </a:cubicBezTo>
                    <a:cubicBezTo>
                      <a:pt x="4808" y="2579"/>
                      <a:pt x="4575" y="3470"/>
                      <a:pt x="4207" y="430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5929375" y="2227925"/>
                <a:ext cx="364950" cy="349450"/>
              </a:xfrm>
              <a:custGeom>
                <a:avLst/>
                <a:gdLst/>
                <a:ahLst/>
                <a:cxnLst/>
                <a:rect l="l" t="t" r="r" b="b"/>
                <a:pathLst>
                  <a:path w="14598" h="13978" fill="none" extrusionOk="0">
                    <a:moveTo>
                      <a:pt x="3935" y="3974"/>
                    </a:moveTo>
                    <a:cubicBezTo>
                      <a:pt x="3625" y="4730"/>
                      <a:pt x="2986" y="5312"/>
                      <a:pt x="2210" y="5603"/>
                    </a:cubicBezTo>
                    <a:cubicBezTo>
                      <a:pt x="2133" y="5603"/>
                      <a:pt x="2074" y="5642"/>
                      <a:pt x="2016" y="5661"/>
                    </a:cubicBezTo>
                    <a:cubicBezTo>
                      <a:pt x="1280" y="5971"/>
                      <a:pt x="698" y="6533"/>
                      <a:pt x="330" y="7231"/>
                    </a:cubicBezTo>
                    <a:cubicBezTo>
                      <a:pt x="0" y="7987"/>
                      <a:pt x="58" y="8956"/>
                      <a:pt x="640" y="9538"/>
                    </a:cubicBezTo>
                    <a:cubicBezTo>
                      <a:pt x="1551" y="10449"/>
                      <a:pt x="3257" y="10178"/>
                      <a:pt x="4110" y="11147"/>
                    </a:cubicBezTo>
                    <a:cubicBezTo>
                      <a:pt x="4653" y="11767"/>
                      <a:pt x="4672" y="12737"/>
                      <a:pt x="5234" y="13338"/>
                    </a:cubicBezTo>
                    <a:cubicBezTo>
                      <a:pt x="5680" y="13784"/>
                      <a:pt x="6320" y="13977"/>
                      <a:pt x="6921" y="13861"/>
                    </a:cubicBezTo>
                    <a:cubicBezTo>
                      <a:pt x="7522" y="13725"/>
                      <a:pt x="8084" y="13435"/>
                      <a:pt x="8530" y="13008"/>
                    </a:cubicBezTo>
                    <a:cubicBezTo>
                      <a:pt x="8879" y="12679"/>
                      <a:pt x="9208" y="12291"/>
                      <a:pt x="9635" y="12058"/>
                    </a:cubicBezTo>
                    <a:cubicBezTo>
                      <a:pt x="10352" y="11651"/>
                      <a:pt x="11225" y="11767"/>
                      <a:pt x="12058" y="11767"/>
                    </a:cubicBezTo>
                    <a:cubicBezTo>
                      <a:pt x="12872" y="11787"/>
                      <a:pt x="13822" y="11612"/>
                      <a:pt x="14249" y="10914"/>
                    </a:cubicBezTo>
                    <a:cubicBezTo>
                      <a:pt x="14443" y="10566"/>
                      <a:pt x="14520" y="10158"/>
                      <a:pt x="14520" y="9771"/>
                    </a:cubicBezTo>
                    <a:cubicBezTo>
                      <a:pt x="14598" y="8627"/>
                      <a:pt x="14365" y="7289"/>
                      <a:pt x="13396" y="6688"/>
                    </a:cubicBezTo>
                    <a:cubicBezTo>
                      <a:pt x="12931" y="6417"/>
                      <a:pt x="12349" y="6339"/>
                      <a:pt x="11884" y="6029"/>
                    </a:cubicBezTo>
                    <a:cubicBezTo>
                      <a:pt x="11302" y="5642"/>
                      <a:pt x="10992" y="4944"/>
                      <a:pt x="10798" y="4246"/>
                    </a:cubicBezTo>
                    <a:cubicBezTo>
                      <a:pt x="10624" y="3567"/>
                      <a:pt x="10527" y="2850"/>
                      <a:pt x="10197" y="2210"/>
                    </a:cubicBezTo>
                    <a:cubicBezTo>
                      <a:pt x="9150" y="252"/>
                      <a:pt x="6436" y="0"/>
                      <a:pt x="5060" y="1726"/>
                    </a:cubicBezTo>
                    <a:cubicBezTo>
                      <a:pt x="4517" y="2385"/>
                      <a:pt x="4284" y="3199"/>
                      <a:pt x="3935" y="397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5943900" y="2241000"/>
                <a:ext cx="337350" cy="323300"/>
              </a:xfrm>
              <a:custGeom>
                <a:avLst/>
                <a:gdLst/>
                <a:ahLst/>
                <a:cxnLst/>
                <a:rect l="l" t="t" r="r" b="b"/>
                <a:pathLst>
                  <a:path w="13494" h="12932" fill="none" extrusionOk="0">
                    <a:moveTo>
                      <a:pt x="3703" y="3645"/>
                    </a:moveTo>
                    <a:cubicBezTo>
                      <a:pt x="3393" y="4362"/>
                      <a:pt x="2812" y="4905"/>
                      <a:pt x="2075" y="5138"/>
                    </a:cubicBezTo>
                    <a:cubicBezTo>
                      <a:pt x="2017" y="5157"/>
                      <a:pt x="1959" y="5177"/>
                      <a:pt x="1901" y="5215"/>
                    </a:cubicBezTo>
                    <a:cubicBezTo>
                      <a:pt x="1222" y="5487"/>
                      <a:pt x="679" y="5991"/>
                      <a:pt x="330" y="6650"/>
                    </a:cubicBezTo>
                    <a:cubicBezTo>
                      <a:pt x="1" y="7328"/>
                      <a:pt x="78" y="8240"/>
                      <a:pt x="602" y="8782"/>
                    </a:cubicBezTo>
                    <a:cubicBezTo>
                      <a:pt x="1435" y="9635"/>
                      <a:pt x="3006" y="9383"/>
                      <a:pt x="3781" y="10295"/>
                    </a:cubicBezTo>
                    <a:cubicBezTo>
                      <a:pt x="4285" y="10876"/>
                      <a:pt x="4285" y="11768"/>
                      <a:pt x="4808" y="12349"/>
                    </a:cubicBezTo>
                    <a:cubicBezTo>
                      <a:pt x="5216" y="12757"/>
                      <a:pt x="5797" y="12931"/>
                      <a:pt x="6359" y="12834"/>
                    </a:cubicBezTo>
                    <a:cubicBezTo>
                      <a:pt x="6921" y="12718"/>
                      <a:pt x="7426" y="12466"/>
                      <a:pt x="7852" y="12059"/>
                    </a:cubicBezTo>
                    <a:cubicBezTo>
                      <a:pt x="8162" y="11729"/>
                      <a:pt x="8492" y="11438"/>
                      <a:pt x="8879" y="11186"/>
                    </a:cubicBezTo>
                    <a:cubicBezTo>
                      <a:pt x="9539" y="10837"/>
                      <a:pt x="10353" y="10934"/>
                      <a:pt x="11128" y="10954"/>
                    </a:cubicBezTo>
                    <a:cubicBezTo>
                      <a:pt x="11884" y="10973"/>
                      <a:pt x="12757" y="10818"/>
                      <a:pt x="13164" y="10178"/>
                    </a:cubicBezTo>
                    <a:cubicBezTo>
                      <a:pt x="13338" y="9849"/>
                      <a:pt x="13435" y="9480"/>
                      <a:pt x="13435" y="9112"/>
                    </a:cubicBezTo>
                    <a:cubicBezTo>
                      <a:pt x="13493" y="8065"/>
                      <a:pt x="13299" y="6824"/>
                      <a:pt x="12408" y="6262"/>
                    </a:cubicBezTo>
                    <a:cubicBezTo>
                      <a:pt x="11981" y="5991"/>
                      <a:pt x="11438" y="5913"/>
                      <a:pt x="11031" y="5642"/>
                    </a:cubicBezTo>
                    <a:cubicBezTo>
                      <a:pt x="10489" y="5274"/>
                      <a:pt x="10198" y="4614"/>
                      <a:pt x="10043" y="3975"/>
                    </a:cubicBezTo>
                    <a:cubicBezTo>
                      <a:pt x="9868" y="3335"/>
                      <a:pt x="9791" y="2676"/>
                      <a:pt x="9480" y="2094"/>
                    </a:cubicBezTo>
                    <a:cubicBezTo>
                      <a:pt x="8550" y="253"/>
                      <a:pt x="6049" y="1"/>
                      <a:pt x="4750" y="1590"/>
                    </a:cubicBezTo>
                    <a:cubicBezTo>
                      <a:pt x="4266" y="2191"/>
                      <a:pt x="4033" y="2947"/>
                      <a:pt x="3703" y="364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5958450" y="2253600"/>
                <a:ext cx="311175" cy="297600"/>
              </a:xfrm>
              <a:custGeom>
                <a:avLst/>
                <a:gdLst/>
                <a:ahLst/>
                <a:cxnLst/>
                <a:rect l="l" t="t" r="r" b="b"/>
                <a:pathLst>
                  <a:path w="12447" h="11904" fill="none" extrusionOk="0">
                    <a:moveTo>
                      <a:pt x="3470" y="3354"/>
                    </a:moveTo>
                    <a:cubicBezTo>
                      <a:pt x="3180" y="3994"/>
                      <a:pt x="2617" y="4498"/>
                      <a:pt x="1958" y="4711"/>
                    </a:cubicBezTo>
                    <a:cubicBezTo>
                      <a:pt x="1900" y="4731"/>
                      <a:pt x="1842" y="4750"/>
                      <a:pt x="1784" y="4770"/>
                    </a:cubicBezTo>
                    <a:cubicBezTo>
                      <a:pt x="1163" y="5022"/>
                      <a:pt x="659" y="5487"/>
                      <a:pt x="330" y="6068"/>
                    </a:cubicBezTo>
                    <a:cubicBezTo>
                      <a:pt x="0" y="6708"/>
                      <a:pt x="97" y="7484"/>
                      <a:pt x="562" y="8046"/>
                    </a:cubicBezTo>
                    <a:cubicBezTo>
                      <a:pt x="1319" y="8841"/>
                      <a:pt x="2772" y="8627"/>
                      <a:pt x="3470" y="9461"/>
                    </a:cubicBezTo>
                    <a:cubicBezTo>
                      <a:pt x="3916" y="10004"/>
                      <a:pt x="3916" y="10837"/>
                      <a:pt x="4381" y="11361"/>
                    </a:cubicBezTo>
                    <a:cubicBezTo>
                      <a:pt x="4750" y="11729"/>
                      <a:pt x="5293" y="11904"/>
                      <a:pt x="5816" y="11826"/>
                    </a:cubicBezTo>
                    <a:cubicBezTo>
                      <a:pt x="6320" y="11729"/>
                      <a:pt x="6805" y="11497"/>
                      <a:pt x="7192" y="11148"/>
                    </a:cubicBezTo>
                    <a:cubicBezTo>
                      <a:pt x="7483" y="10837"/>
                      <a:pt x="7793" y="10566"/>
                      <a:pt x="8162" y="10353"/>
                    </a:cubicBezTo>
                    <a:cubicBezTo>
                      <a:pt x="8782" y="10023"/>
                      <a:pt x="9519" y="10120"/>
                      <a:pt x="10217" y="10159"/>
                    </a:cubicBezTo>
                    <a:cubicBezTo>
                      <a:pt x="10915" y="10178"/>
                      <a:pt x="11729" y="10043"/>
                      <a:pt x="12097" y="9461"/>
                    </a:cubicBezTo>
                    <a:cubicBezTo>
                      <a:pt x="12272" y="9170"/>
                      <a:pt x="12349" y="8821"/>
                      <a:pt x="12369" y="8492"/>
                    </a:cubicBezTo>
                    <a:cubicBezTo>
                      <a:pt x="12446" y="7522"/>
                      <a:pt x="12272" y="6379"/>
                      <a:pt x="11457" y="5855"/>
                    </a:cubicBezTo>
                    <a:cubicBezTo>
                      <a:pt x="11070" y="5623"/>
                      <a:pt x="10585" y="5526"/>
                      <a:pt x="10197" y="5274"/>
                    </a:cubicBezTo>
                    <a:cubicBezTo>
                      <a:pt x="9693" y="4925"/>
                      <a:pt x="9441" y="4324"/>
                      <a:pt x="9306" y="3723"/>
                    </a:cubicBezTo>
                    <a:cubicBezTo>
                      <a:pt x="9150" y="3141"/>
                      <a:pt x="9092" y="2521"/>
                      <a:pt x="8821" y="1978"/>
                    </a:cubicBezTo>
                    <a:cubicBezTo>
                      <a:pt x="7987" y="291"/>
                      <a:pt x="5661" y="1"/>
                      <a:pt x="4459" y="1474"/>
                    </a:cubicBezTo>
                    <a:cubicBezTo>
                      <a:pt x="3994" y="2017"/>
                      <a:pt x="3781" y="2715"/>
                      <a:pt x="3470" y="335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5973950" y="2267175"/>
                <a:ext cx="283075" cy="271425"/>
              </a:xfrm>
              <a:custGeom>
                <a:avLst/>
                <a:gdLst/>
                <a:ahLst/>
                <a:cxnLst/>
                <a:rect l="l" t="t" r="r" b="b"/>
                <a:pathLst>
                  <a:path w="11323" h="10857" fill="none" extrusionOk="0">
                    <a:moveTo>
                      <a:pt x="3199" y="3025"/>
                    </a:moveTo>
                    <a:cubicBezTo>
                      <a:pt x="2928" y="3606"/>
                      <a:pt x="2424" y="4052"/>
                      <a:pt x="1804" y="4246"/>
                    </a:cubicBezTo>
                    <a:cubicBezTo>
                      <a:pt x="1745" y="4246"/>
                      <a:pt x="1707" y="4265"/>
                      <a:pt x="1648" y="4285"/>
                    </a:cubicBezTo>
                    <a:cubicBezTo>
                      <a:pt x="1086" y="4498"/>
                      <a:pt x="602" y="4924"/>
                      <a:pt x="311" y="5467"/>
                    </a:cubicBezTo>
                    <a:cubicBezTo>
                      <a:pt x="1" y="6029"/>
                      <a:pt x="59" y="6747"/>
                      <a:pt x="485" y="7251"/>
                    </a:cubicBezTo>
                    <a:cubicBezTo>
                      <a:pt x="1164" y="7987"/>
                      <a:pt x="2482" y="7813"/>
                      <a:pt x="3122" y="8588"/>
                    </a:cubicBezTo>
                    <a:cubicBezTo>
                      <a:pt x="3529" y="9092"/>
                      <a:pt x="3509" y="9849"/>
                      <a:pt x="3936" y="10333"/>
                    </a:cubicBezTo>
                    <a:cubicBezTo>
                      <a:pt x="4266" y="10682"/>
                      <a:pt x="4750" y="10857"/>
                      <a:pt x="5235" y="10779"/>
                    </a:cubicBezTo>
                    <a:cubicBezTo>
                      <a:pt x="5700" y="10701"/>
                      <a:pt x="6127" y="10488"/>
                      <a:pt x="6495" y="10178"/>
                    </a:cubicBezTo>
                    <a:cubicBezTo>
                      <a:pt x="6747" y="9907"/>
                      <a:pt x="7057" y="9655"/>
                      <a:pt x="7367" y="9461"/>
                    </a:cubicBezTo>
                    <a:cubicBezTo>
                      <a:pt x="7949" y="9170"/>
                      <a:pt x="8627" y="9286"/>
                      <a:pt x="9267" y="9306"/>
                    </a:cubicBezTo>
                    <a:cubicBezTo>
                      <a:pt x="9907" y="9344"/>
                      <a:pt x="10644" y="9228"/>
                      <a:pt x="10992" y="8705"/>
                    </a:cubicBezTo>
                    <a:cubicBezTo>
                      <a:pt x="11148" y="8433"/>
                      <a:pt x="11225" y="8123"/>
                      <a:pt x="11225" y="7832"/>
                    </a:cubicBezTo>
                    <a:cubicBezTo>
                      <a:pt x="11322" y="6941"/>
                      <a:pt x="11186" y="5894"/>
                      <a:pt x="10430" y="5409"/>
                    </a:cubicBezTo>
                    <a:cubicBezTo>
                      <a:pt x="10081" y="5157"/>
                      <a:pt x="9635" y="5099"/>
                      <a:pt x="9287" y="4847"/>
                    </a:cubicBezTo>
                    <a:cubicBezTo>
                      <a:pt x="8841" y="4517"/>
                      <a:pt x="8627" y="3975"/>
                      <a:pt x="8511" y="3432"/>
                    </a:cubicBezTo>
                    <a:cubicBezTo>
                      <a:pt x="8375" y="2889"/>
                      <a:pt x="8317" y="2327"/>
                      <a:pt x="8085" y="1842"/>
                    </a:cubicBezTo>
                    <a:cubicBezTo>
                      <a:pt x="7348" y="272"/>
                      <a:pt x="5235" y="0"/>
                      <a:pt x="4110" y="1299"/>
                    </a:cubicBezTo>
                    <a:cubicBezTo>
                      <a:pt x="3684" y="1803"/>
                      <a:pt x="3471" y="2443"/>
                      <a:pt x="3199" y="302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5988500" y="2280750"/>
                <a:ext cx="255900" cy="244775"/>
              </a:xfrm>
              <a:custGeom>
                <a:avLst/>
                <a:gdLst/>
                <a:ahLst/>
                <a:cxnLst/>
                <a:rect l="l" t="t" r="r" b="b"/>
                <a:pathLst>
                  <a:path w="10236" h="9791" fill="none" extrusionOk="0">
                    <a:moveTo>
                      <a:pt x="2947" y="2695"/>
                    </a:moveTo>
                    <a:cubicBezTo>
                      <a:pt x="2695" y="3218"/>
                      <a:pt x="2230" y="3606"/>
                      <a:pt x="1667" y="3781"/>
                    </a:cubicBezTo>
                    <a:cubicBezTo>
                      <a:pt x="1629" y="3781"/>
                      <a:pt x="1570" y="3800"/>
                      <a:pt x="1532" y="3819"/>
                    </a:cubicBezTo>
                    <a:cubicBezTo>
                      <a:pt x="1008" y="3994"/>
                      <a:pt x="562" y="4362"/>
                      <a:pt x="291" y="4847"/>
                    </a:cubicBezTo>
                    <a:cubicBezTo>
                      <a:pt x="0" y="5370"/>
                      <a:pt x="58" y="6010"/>
                      <a:pt x="427" y="6475"/>
                    </a:cubicBezTo>
                    <a:cubicBezTo>
                      <a:pt x="1028" y="7154"/>
                      <a:pt x="2230" y="7018"/>
                      <a:pt x="2792" y="7735"/>
                    </a:cubicBezTo>
                    <a:cubicBezTo>
                      <a:pt x="3141" y="8181"/>
                      <a:pt x="3121" y="8879"/>
                      <a:pt x="3509" y="9325"/>
                    </a:cubicBezTo>
                    <a:cubicBezTo>
                      <a:pt x="3800" y="9635"/>
                      <a:pt x="4226" y="9790"/>
                      <a:pt x="4653" y="9732"/>
                    </a:cubicBezTo>
                    <a:cubicBezTo>
                      <a:pt x="5079" y="9674"/>
                      <a:pt x="5486" y="9499"/>
                      <a:pt x="5816" y="9209"/>
                    </a:cubicBezTo>
                    <a:cubicBezTo>
                      <a:pt x="6049" y="8976"/>
                      <a:pt x="6320" y="8763"/>
                      <a:pt x="6630" y="8588"/>
                    </a:cubicBezTo>
                    <a:cubicBezTo>
                      <a:pt x="7134" y="8336"/>
                      <a:pt x="7755" y="8433"/>
                      <a:pt x="8336" y="8472"/>
                    </a:cubicBezTo>
                    <a:cubicBezTo>
                      <a:pt x="8918" y="8511"/>
                      <a:pt x="9577" y="8433"/>
                      <a:pt x="9906" y="7948"/>
                    </a:cubicBezTo>
                    <a:cubicBezTo>
                      <a:pt x="10042" y="7716"/>
                      <a:pt x="10139" y="7444"/>
                      <a:pt x="10139" y="7154"/>
                    </a:cubicBezTo>
                    <a:cubicBezTo>
                      <a:pt x="10236" y="6359"/>
                      <a:pt x="10120" y="5428"/>
                      <a:pt x="9461" y="4963"/>
                    </a:cubicBezTo>
                    <a:cubicBezTo>
                      <a:pt x="9150" y="4750"/>
                      <a:pt x="8743" y="4672"/>
                      <a:pt x="8433" y="4440"/>
                    </a:cubicBezTo>
                    <a:cubicBezTo>
                      <a:pt x="8065" y="4110"/>
                      <a:pt x="7813" y="3645"/>
                      <a:pt x="7755" y="3160"/>
                    </a:cubicBezTo>
                    <a:cubicBezTo>
                      <a:pt x="7677" y="2656"/>
                      <a:pt x="7561" y="2171"/>
                      <a:pt x="7386" y="1706"/>
                    </a:cubicBezTo>
                    <a:cubicBezTo>
                      <a:pt x="6747" y="272"/>
                      <a:pt x="4847" y="0"/>
                      <a:pt x="3819" y="1163"/>
                    </a:cubicBezTo>
                    <a:cubicBezTo>
                      <a:pt x="3412" y="1590"/>
                      <a:pt x="3218" y="2171"/>
                      <a:pt x="2947" y="269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6003525" y="2293825"/>
                <a:ext cx="228275" cy="219100"/>
              </a:xfrm>
              <a:custGeom>
                <a:avLst/>
                <a:gdLst/>
                <a:ahLst/>
                <a:cxnLst/>
                <a:rect l="l" t="t" r="r" b="b"/>
                <a:pathLst>
                  <a:path w="9131" h="8764" fill="none" extrusionOk="0">
                    <a:moveTo>
                      <a:pt x="2695" y="2385"/>
                    </a:moveTo>
                    <a:cubicBezTo>
                      <a:pt x="2443" y="2850"/>
                      <a:pt x="2016" y="3180"/>
                      <a:pt x="1512" y="3316"/>
                    </a:cubicBezTo>
                    <a:cubicBezTo>
                      <a:pt x="1473" y="3316"/>
                      <a:pt x="1435" y="3335"/>
                      <a:pt x="1396" y="3354"/>
                    </a:cubicBezTo>
                    <a:cubicBezTo>
                      <a:pt x="931" y="3510"/>
                      <a:pt x="524" y="3839"/>
                      <a:pt x="272" y="4266"/>
                    </a:cubicBezTo>
                    <a:cubicBezTo>
                      <a:pt x="0" y="4711"/>
                      <a:pt x="39" y="5293"/>
                      <a:pt x="368" y="5720"/>
                    </a:cubicBezTo>
                    <a:cubicBezTo>
                      <a:pt x="892" y="6320"/>
                      <a:pt x="1958" y="6224"/>
                      <a:pt x="2443" y="6883"/>
                    </a:cubicBezTo>
                    <a:cubicBezTo>
                      <a:pt x="2772" y="7290"/>
                      <a:pt x="2734" y="7910"/>
                      <a:pt x="3063" y="8317"/>
                    </a:cubicBezTo>
                    <a:cubicBezTo>
                      <a:pt x="3315" y="8608"/>
                      <a:pt x="3703" y="8763"/>
                      <a:pt x="4091" y="8705"/>
                    </a:cubicBezTo>
                    <a:cubicBezTo>
                      <a:pt x="4478" y="8666"/>
                      <a:pt x="4827" y="8511"/>
                      <a:pt x="5118" y="8259"/>
                    </a:cubicBezTo>
                    <a:cubicBezTo>
                      <a:pt x="5351" y="8046"/>
                      <a:pt x="5583" y="7871"/>
                      <a:pt x="5855" y="7716"/>
                    </a:cubicBezTo>
                    <a:cubicBezTo>
                      <a:pt x="6320" y="7503"/>
                      <a:pt x="6863" y="7600"/>
                      <a:pt x="7386" y="7639"/>
                    </a:cubicBezTo>
                    <a:cubicBezTo>
                      <a:pt x="7910" y="7697"/>
                      <a:pt x="8511" y="7639"/>
                      <a:pt x="8801" y="7212"/>
                    </a:cubicBezTo>
                    <a:cubicBezTo>
                      <a:pt x="8937" y="6999"/>
                      <a:pt x="9015" y="6747"/>
                      <a:pt x="9034" y="6514"/>
                    </a:cubicBezTo>
                    <a:cubicBezTo>
                      <a:pt x="9131" y="5778"/>
                      <a:pt x="9053" y="4944"/>
                      <a:pt x="8452" y="4537"/>
                    </a:cubicBezTo>
                    <a:cubicBezTo>
                      <a:pt x="8181" y="4324"/>
                      <a:pt x="7832" y="4246"/>
                      <a:pt x="7561" y="4052"/>
                    </a:cubicBezTo>
                    <a:cubicBezTo>
                      <a:pt x="7212" y="3742"/>
                      <a:pt x="7018" y="3316"/>
                      <a:pt x="6960" y="2870"/>
                    </a:cubicBezTo>
                    <a:cubicBezTo>
                      <a:pt x="6902" y="2424"/>
                      <a:pt x="6805" y="1997"/>
                      <a:pt x="6669" y="1571"/>
                    </a:cubicBezTo>
                    <a:cubicBezTo>
                      <a:pt x="6107" y="291"/>
                      <a:pt x="4440" y="1"/>
                      <a:pt x="3470" y="1028"/>
                    </a:cubicBezTo>
                    <a:cubicBezTo>
                      <a:pt x="3121" y="1416"/>
                      <a:pt x="2947" y="1939"/>
                      <a:pt x="2695" y="238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6018550" y="2306925"/>
                <a:ext cx="201150" cy="192900"/>
              </a:xfrm>
              <a:custGeom>
                <a:avLst/>
                <a:gdLst/>
                <a:ahLst/>
                <a:cxnLst/>
                <a:rect l="l" t="t" r="r" b="b"/>
                <a:pathLst>
                  <a:path w="8046" h="7716" fill="none" extrusionOk="0">
                    <a:moveTo>
                      <a:pt x="2423" y="2074"/>
                    </a:moveTo>
                    <a:cubicBezTo>
                      <a:pt x="2210" y="2462"/>
                      <a:pt x="1822" y="2753"/>
                      <a:pt x="1377" y="2869"/>
                    </a:cubicBezTo>
                    <a:cubicBezTo>
                      <a:pt x="1338" y="2869"/>
                      <a:pt x="1299" y="2889"/>
                      <a:pt x="1280" y="2889"/>
                    </a:cubicBezTo>
                    <a:cubicBezTo>
                      <a:pt x="853" y="3024"/>
                      <a:pt x="485" y="3296"/>
                      <a:pt x="252" y="3664"/>
                    </a:cubicBezTo>
                    <a:cubicBezTo>
                      <a:pt x="0" y="4071"/>
                      <a:pt x="20" y="4575"/>
                      <a:pt x="291" y="4963"/>
                    </a:cubicBezTo>
                    <a:cubicBezTo>
                      <a:pt x="737" y="5506"/>
                      <a:pt x="1706" y="5448"/>
                      <a:pt x="2113" y="6029"/>
                    </a:cubicBezTo>
                    <a:cubicBezTo>
                      <a:pt x="2385" y="6417"/>
                      <a:pt x="2326" y="6940"/>
                      <a:pt x="2617" y="7309"/>
                    </a:cubicBezTo>
                    <a:cubicBezTo>
                      <a:pt x="2830" y="7580"/>
                      <a:pt x="3160" y="7716"/>
                      <a:pt x="3509" y="7696"/>
                    </a:cubicBezTo>
                    <a:cubicBezTo>
                      <a:pt x="3858" y="7658"/>
                      <a:pt x="4168" y="7522"/>
                      <a:pt x="4440" y="7309"/>
                    </a:cubicBezTo>
                    <a:cubicBezTo>
                      <a:pt x="4633" y="7134"/>
                      <a:pt x="4866" y="6979"/>
                      <a:pt x="5099" y="6863"/>
                    </a:cubicBezTo>
                    <a:cubicBezTo>
                      <a:pt x="5525" y="6669"/>
                      <a:pt x="6010" y="6785"/>
                      <a:pt x="6456" y="6824"/>
                    </a:cubicBezTo>
                    <a:cubicBezTo>
                      <a:pt x="6921" y="6882"/>
                      <a:pt x="7444" y="6843"/>
                      <a:pt x="7716" y="6475"/>
                    </a:cubicBezTo>
                    <a:cubicBezTo>
                      <a:pt x="7832" y="6301"/>
                      <a:pt x="7910" y="6087"/>
                      <a:pt x="7929" y="5874"/>
                    </a:cubicBezTo>
                    <a:cubicBezTo>
                      <a:pt x="8045" y="5234"/>
                      <a:pt x="7987" y="4498"/>
                      <a:pt x="7483" y="4110"/>
                    </a:cubicBezTo>
                    <a:cubicBezTo>
                      <a:pt x="7231" y="3916"/>
                      <a:pt x="6921" y="3839"/>
                      <a:pt x="6688" y="3664"/>
                    </a:cubicBezTo>
                    <a:cubicBezTo>
                      <a:pt x="6398" y="3373"/>
                      <a:pt x="6223" y="3005"/>
                      <a:pt x="6204" y="2617"/>
                    </a:cubicBezTo>
                    <a:cubicBezTo>
                      <a:pt x="6165" y="2210"/>
                      <a:pt x="6087" y="1822"/>
                      <a:pt x="5971" y="1454"/>
                    </a:cubicBezTo>
                    <a:cubicBezTo>
                      <a:pt x="5525" y="291"/>
                      <a:pt x="4032" y="0"/>
                      <a:pt x="3160" y="892"/>
                    </a:cubicBezTo>
                    <a:cubicBezTo>
                      <a:pt x="2850" y="1221"/>
                      <a:pt x="2675" y="1667"/>
                      <a:pt x="2423" y="207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6033575" y="2320000"/>
                <a:ext cx="173525" cy="167225"/>
              </a:xfrm>
              <a:custGeom>
                <a:avLst/>
                <a:gdLst/>
                <a:ahLst/>
                <a:cxnLst/>
                <a:rect l="l" t="t" r="r" b="b"/>
                <a:pathLst>
                  <a:path w="6941" h="6689" fill="none" extrusionOk="0">
                    <a:moveTo>
                      <a:pt x="2171" y="1745"/>
                    </a:moveTo>
                    <a:cubicBezTo>
                      <a:pt x="1958" y="2094"/>
                      <a:pt x="1629" y="2327"/>
                      <a:pt x="1241" y="2424"/>
                    </a:cubicBezTo>
                    <a:cubicBezTo>
                      <a:pt x="1202" y="2424"/>
                      <a:pt x="1163" y="2424"/>
                      <a:pt x="1144" y="2443"/>
                    </a:cubicBezTo>
                    <a:cubicBezTo>
                      <a:pt x="776" y="2540"/>
                      <a:pt x="446" y="2753"/>
                      <a:pt x="233" y="3083"/>
                    </a:cubicBezTo>
                    <a:cubicBezTo>
                      <a:pt x="0" y="3412"/>
                      <a:pt x="0" y="3858"/>
                      <a:pt x="233" y="4188"/>
                    </a:cubicBezTo>
                    <a:cubicBezTo>
                      <a:pt x="601" y="4692"/>
                      <a:pt x="1454" y="4673"/>
                      <a:pt x="1784" y="5196"/>
                    </a:cubicBezTo>
                    <a:cubicBezTo>
                      <a:pt x="1997" y="5526"/>
                      <a:pt x="1939" y="5991"/>
                      <a:pt x="2171" y="6320"/>
                    </a:cubicBezTo>
                    <a:cubicBezTo>
                      <a:pt x="2346" y="6553"/>
                      <a:pt x="2637" y="6689"/>
                      <a:pt x="2947" y="6669"/>
                    </a:cubicBezTo>
                    <a:cubicBezTo>
                      <a:pt x="3238" y="6650"/>
                      <a:pt x="3528" y="6553"/>
                      <a:pt x="3761" y="6378"/>
                    </a:cubicBezTo>
                    <a:cubicBezTo>
                      <a:pt x="3935" y="6223"/>
                      <a:pt x="4129" y="6088"/>
                      <a:pt x="4343" y="5991"/>
                    </a:cubicBezTo>
                    <a:cubicBezTo>
                      <a:pt x="4711" y="5855"/>
                      <a:pt x="5137" y="5952"/>
                      <a:pt x="5525" y="6010"/>
                    </a:cubicBezTo>
                    <a:cubicBezTo>
                      <a:pt x="5913" y="6068"/>
                      <a:pt x="6378" y="6049"/>
                      <a:pt x="6630" y="5739"/>
                    </a:cubicBezTo>
                    <a:cubicBezTo>
                      <a:pt x="6746" y="5584"/>
                      <a:pt x="6805" y="5409"/>
                      <a:pt x="6843" y="5215"/>
                    </a:cubicBezTo>
                    <a:cubicBezTo>
                      <a:pt x="6940" y="4673"/>
                      <a:pt x="6921" y="4033"/>
                      <a:pt x="6494" y="3684"/>
                    </a:cubicBezTo>
                    <a:cubicBezTo>
                      <a:pt x="6301" y="3509"/>
                      <a:pt x="6029" y="3432"/>
                      <a:pt x="5835" y="3257"/>
                    </a:cubicBezTo>
                    <a:cubicBezTo>
                      <a:pt x="5583" y="3005"/>
                      <a:pt x="5428" y="2676"/>
                      <a:pt x="5428" y="2346"/>
                    </a:cubicBezTo>
                    <a:cubicBezTo>
                      <a:pt x="5409" y="1997"/>
                      <a:pt x="5351" y="1648"/>
                      <a:pt x="5254" y="1319"/>
                    </a:cubicBezTo>
                    <a:cubicBezTo>
                      <a:pt x="4905" y="311"/>
                      <a:pt x="3606" y="1"/>
                      <a:pt x="2830" y="757"/>
                    </a:cubicBezTo>
                    <a:cubicBezTo>
                      <a:pt x="2578" y="1047"/>
                      <a:pt x="2346" y="1396"/>
                      <a:pt x="2171" y="174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6048100" y="2333575"/>
                <a:ext cx="146875" cy="140575"/>
              </a:xfrm>
              <a:custGeom>
                <a:avLst/>
                <a:gdLst/>
                <a:ahLst/>
                <a:cxnLst/>
                <a:rect l="l" t="t" r="r" b="b"/>
                <a:pathLst>
                  <a:path w="5875" h="5623" fill="none" extrusionOk="0">
                    <a:moveTo>
                      <a:pt x="1106" y="1939"/>
                    </a:moveTo>
                    <a:lnTo>
                      <a:pt x="1028" y="1958"/>
                    </a:lnTo>
                    <a:cubicBezTo>
                      <a:pt x="718" y="2016"/>
                      <a:pt x="427" y="2210"/>
                      <a:pt x="233" y="2462"/>
                    </a:cubicBezTo>
                    <a:cubicBezTo>
                      <a:pt x="20" y="2734"/>
                      <a:pt x="1" y="3121"/>
                      <a:pt x="195" y="3412"/>
                    </a:cubicBezTo>
                    <a:cubicBezTo>
                      <a:pt x="485" y="3858"/>
                      <a:pt x="1183" y="3858"/>
                      <a:pt x="1455" y="4323"/>
                    </a:cubicBezTo>
                    <a:cubicBezTo>
                      <a:pt x="1629" y="4614"/>
                      <a:pt x="1552" y="5002"/>
                      <a:pt x="1745" y="5293"/>
                    </a:cubicBezTo>
                    <a:cubicBezTo>
                      <a:pt x="1900" y="5487"/>
                      <a:pt x="2133" y="5622"/>
                      <a:pt x="2385" y="5622"/>
                    </a:cubicBezTo>
                    <a:cubicBezTo>
                      <a:pt x="2637" y="5622"/>
                      <a:pt x="2889" y="5545"/>
                      <a:pt x="3083" y="5409"/>
                    </a:cubicBezTo>
                    <a:cubicBezTo>
                      <a:pt x="3258" y="5273"/>
                      <a:pt x="3432" y="5176"/>
                      <a:pt x="3606" y="5099"/>
                    </a:cubicBezTo>
                    <a:cubicBezTo>
                      <a:pt x="3936" y="5002"/>
                      <a:pt x="4266" y="5099"/>
                      <a:pt x="4615" y="5176"/>
                    </a:cubicBezTo>
                    <a:cubicBezTo>
                      <a:pt x="4944" y="5235"/>
                      <a:pt x="5332" y="5235"/>
                      <a:pt x="5545" y="4983"/>
                    </a:cubicBezTo>
                    <a:cubicBezTo>
                      <a:pt x="5661" y="4847"/>
                      <a:pt x="5720" y="4711"/>
                      <a:pt x="5758" y="4537"/>
                    </a:cubicBezTo>
                    <a:cubicBezTo>
                      <a:pt x="5855" y="4091"/>
                      <a:pt x="5875" y="3548"/>
                      <a:pt x="5526" y="3218"/>
                    </a:cubicBezTo>
                    <a:cubicBezTo>
                      <a:pt x="5351" y="3083"/>
                      <a:pt x="5138" y="3005"/>
                      <a:pt x="4963" y="2850"/>
                    </a:cubicBezTo>
                    <a:cubicBezTo>
                      <a:pt x="4770" y="2617"/>
                      <a:pt x="4673" y="2346"/>
                      <a:pt x="4673" y="2036"/>
                    </a:cubicBezTo>
                    <a:cubicBezTo>
                      <a:pt x="4673" y="1745"/>
                      <a:pt x="4634" y="1454"/>
                      <a:pt x="4576" y="1183"/>
                    </a:cubicBezTo>
                    <a:cubicBezTo>
                      <a:pt x="4304" y="311"/>
                      <a:pt x="3238" y="0"/>
                      <a:pt x="2540" y="601"/>
                    </a:cubicBezTo>
                    <a:cubicBezTo>
                      <a:pt x="2308" y="834"/>
                      <a:pt x="2094" y="1125"/>
                      <a:pt x="1939" y="1416"/>
                    </a:cubicBezTo>
                    <a:cubicBezTo>
                      <a:pt x="1745" y="1706"/>
                      <a:pt x="1435" y="1881"/>
                      <a:pt x="1106" y="193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 name="Google Shape;262;p5"/>
            <p:cNvGrpSpPr/>
            <p:nvPr/>
          </p:nvGrpSpPr>
          <p:grpSpPr>
            <a:xfrm rot="-5223412" flipH="1">
              <a:off x="-3040904" y="2438044"/>
              <a:ext cx="5234213" cy="4987203"/>
              <a:chOff x="5584775" y="1922600"/>
              <a:chExt cx="996475" cy="949450"/>
            </a:xfrm>
          </p:grpSpPr>
          <p:sp>
            <p:nvSpPr>
              <p:cNvPr id="263" name="Google Shape;263;p5"/>
              <p:cNvSpPr/>
              <p:nvPr/>
            </p:nvSpPr>
            <p:spPr>
              <a:xfrm>
                <a:off x="5584775" y="1922600"/>
                <a:ext cx="996475" cy="949450"/>
              </a:xfrm>
              <a:custGeom>
                <a:avLst/>
                <a:gdLst/>
                <a:ahLst/>
                <a:cxnLst/>
                <a:rect l="l" t="t" r="r" b="b"/>
                <a:pathLst>
                  <a:path w="39859" h="37978" fill="none" extrusionOk="0">
                    <a:moveTo>
                      <a:pt x="5467" y="16149"/>
                    </a:moveTo>
                    <a:cubicBezTo>
                      <a:pt x="5312" y="16226"/>
                      <a:pt x="5138" y="16304"/>
                      <a:pt x="4983" y="16401"/>
                    </a:cubicBezTo>
                    <a:cubicBezTo>
                      <a:pt x="3122" y="17447"/>
                      <a:pt x="1493" y="19018"/>
                      <a:pt x="757" y="21034"/>
                    </a:cubicBezTo>
                    <a:cubicBezTo>
                      <a:pt x="1" y="23147"/>
                      <a:pt x="408" y="25764"/>
                      <a:pt x="2114" y="27218"/>
                    </a:cubicBezTo>
                    <a:cubicBezTo>
                      <a:pt x="4770" y="29525"/>
                      <a:pt x="9325" y="28362"/>
                      <a:pt x="11845" y="30824"/>
                    </a:cubicBezTo>
                    <a:cubicBezTo>
                      <a:pt x="13474" y="32413"/>
                      <a:pt x="13707" y="35050"/>
                      <a:pt x="15393" y="36581"/>
                    </a:cubicBezTo>
                    <a:cubicBezTo>
                      <a:pt x="16634" y="37686"/>
                      <a:pt x="18456" y="37977"/>
                      <a:pt x="20085" y="37589"/>
                    </a:cubicBezTo>
                    <a:cubicBezTo>
                      <a:pt x="21694" y="37182"/>
                      <a:pt x="23089" y="36174"/>
                      <a:pt x="24233" y="34953"/>
                    </a:cubicBezTo>
                    <a:cubicBezTo>
                      <a:pt x="25144" y="33984"/>
                      <a:pt x="25920" y="32859"/>
                      <a:pt x="27025" y="32123"/>
                    </a:cubicBezTo>
                    <a:cubicBezTo>
                      <a:pt x="28886" y="30882"/>
                      <a:pt x="31309" y="30979"/>
                      <a:pt x="33538" y="30824"/>
                    </a:cubicBezTo>
                    <a:cubicBezTo>
                      <a:pt x="35787" y="30669"/>
                      <a:pt x="38327" y="30009"/>
                      <a:pt x="39335" y="28013"/>
                    </a:cubicBezTo>
                    <a:cubicBezTo>
                      <a:pt x="39820" y="27043"/>
                      <a:pt x="39858" y="25919"/>
                      <a:pt x="39839" y="24833"/>
                    </a:cubicBezTo>
                    <a:cubicBezTo>
                      <a:pt x="39761" y="21712"/>
                      <a:pt x="38870" y="18165"/>
                      <a:pt x="36078" y="16730"/>
                    </a:cubicBezTo>
                    <a:cubicBezTo>
                      <a:pt x="34740" y="16052"/>
                      <a:pt x="33170" y="15974"/>
                      <a:pt x="31871" y="15257"/>
                    </a:cubicBezTo>
                    <a:cubicBezTo>
                      <a:pt x="30165" y="14326"/>
                      <a:pt x="29177" y="12485"/>
                      <a:pt x="28537" y="10662"/>
                    </a:cubicBezTo>
                    <a:cubicBezTo>
                      <a:pt x="27878" y="8840"/>
                      <a:pt x="27451" y="6901"/>
                      <a:pt x="26424" y="5254"/>
                    </a:cubicBezTo>
                    <a:cubicBezTo>
                      <a:pt x="23186" y="116"/>
                      <a:pt x="15761" y="0"/>
                      <a:pt x="12369" y="5002"/>
                    </a:cubicBezTo>
                    <a:cubicBezTo>
                      <a:pt x="11089" y="6901"/>
                      <a:pt x="10624" y="9208"/>
                      <a:pt x="9849" y="11360"/>
                    </a:cubicBezTo>
                    <a:cubicBezTo>
                      <a:pt x="9093" y="13435"/>
                      <a:pt x="7542" y="15373"/>
                      <a:pt x="5467" y="1614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5599325" y="1935675"/>
                <a:ext cx="968825" cy="923775"/>
              </a:xfrm>
              <a:custGeom>
                <a:avLst/>
                <a:gdLst/>
                <a:ahLst/>
                <a:cxnLst/>
                <a:rect l="l" t="t" r="r" b="b"/>
                <a:pathLst>
                  <a:path w="38753" h="36951" fill="none" extrusionOk="0">
                    <a:moveTo>
                      <a:pt x="9616" y="11031"/>
                    </a:moveTo>
                    <a:cubicBezTo>
                      <a:pt x="8898" y="13067"/>
                      <a:pt x="7367" y="14947"/>
                      <a:pt x="5351" y="15703"/>
                    </a:cubicBezTo>
                    <a:cubicBezTo>
                      <a:pt x="5176" y="15761"/>
                      <a:pt x="5021" y="15839"/>
                      <a:pt x="4866" y="15936"/>
                    </a:cubicBezTo>
                    <a:cubicBezTo>
                      <a:pt x="3044" y="16944"/>
                      <a:pt x="1474" y="18475"/>
                      <a:pt x="737" y="20433"/>
                    </a:cubicBezTo>
                    <a:cubicBezTo>
                      <a:pt x="0" y="22488"/>
                      <a:pt x="388" y="25028"/>
                      <a:pt x="2055" y="26462"/>
                    </a:cubicBezTo>
                    <a:cubicBezTo>
                      <a:pt x="4633" y="28692"/>
                      <a:pt x="9073" y="27567"/>
                      <a:pt x="11496" y="29971"/>
                    </a:cubicBezTo>
                    <a:cubicBezTo>
                      <a:pt x="13066" y="31503"/>
                      <a:pt x="13318" y="34081"/>
                      <a:pt x="14947" y="35554"/>
                    </a:cubicBezTo>
                    <a:cubicBezTo>
                      <a:pt x="16129" y="36659"/>
                      <a:pt x="17932" y="36950"/>
                      <a:pt x="19503" y="36562"/>
                    </a:cubicBezTo>
                    <a:cubicBezTo>
                      <a:pt x="21073" y="36155"/>
                      <a:pt x="22430" y="35186"/>
                      <a:pt x="23535" y="34003"/>
                    </a:cubicBezTo>
                    <a:cubicBezTo>
                      <a:pt x="24427" y="33053"/>
                      <a:pt x="25183" y="31968"/>
                      <a:pt x="26249" y="31251"/>
                    </a:cubicBezTo>
                    <a:cubicBezTo>
                      <a:pt x="28071" y="30049"/>
                      <a:pt x="30436" y="30146"/>
                      <a:pt x="32608" y="29991"/>
                    </a:cubicBezTo>
                    <a:cubicBezTo>
                      <a:pt x="34798" y="29855"/>
                      <a:pt x="37241" y="29215"/>
                      <a:pt x="38229" y="27257"/>
                    </a:cubicBezTo>
                    <a:cubicBezTo>
                      <a:pt x="38714" y="26327"/>
                      <a:pt x="38753" y="25222"/>
                      <a:pt x="38714" y="24175"/>
                    </a:cubicBezTo>
                    <a:cubicBezTo>
                      <a:pt x="38656" y="21131"/>
                      <a:pt x="37784" y="17700"/>
                      <a:pt x="35089" y="16304"/>
                    </a:cubicBezTo>
                    <a:cubicBezTo>
                      <a:pt x="33790" y="15645"/>
                      <a:pt x="32278" y="15548"/>
                      <a:pt x="30998" y="14869"/>
                    </a:cubicBezTo>
                    <a:cubicBezTo>
                      <a:pt x="29351" y="13958"/>
                      <a:pt x="28401" y="12155"/>
                      <a:pt x="27761" y="10372"/>
                    </a:cubicBezTo>
                    <a:cubicBezTo>
                      <a:pt x="27141" y="8588"/>
                      <a:pt x="26714" y="6708"/>
                      <a:pt x="25706" y="5118"/>
                    </a:cubicBezTo>
                    <a:cubicBezTo>
                      <a:pt x="22566" y="136"/>
                      <a:pt x="15354" y="0"/>
                      <a:pt x="12058" y="4866"/>
                    </a:cubicBezTo>
                    <a:cubicBezTo>
                      <a:pt x="10818" y="6708"/>
                      <a:pt x="10372" y="8957"/>
                      <a:pt x="9616" y="1103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5614350" y="1948750"/>
                <a:ext cx="941700" cy="897600"/>
              </a:xfrm>
              <a:custGeom>
                <a:avLst/>
                <a:gdLst/>
                <a:ahLst/>
                <a:cxnLst/>
                <a:rect l="l" t="t" r="r" b="b"/>
                <a:pathLst>
                  <a:path w="37668" h="35904" fill="none" extrusionOk="0">
                    <a:moveTo>
                      <a:pt x="9364" y="10721"/>
                    </a:moveTo>
                    <a:cubicBezTo>
                      <a:pt x="8627" y="12699"/>
                      <a:pt x="7154" y="14521"/>
                      <a:pt x="5196" y="15258"/>
                    </a:cubicBezTo>
                    <a:cubicBezTo>
                      <a:pt x="5041" y="15316"/>
                      <a:pt x="4885" y="15374"/>
                      <a:pt x="4750" y="15471"/>
                    </a:cubicBezTo>
                    <a:cubicBezTo>
                      <a:pt x="2986" y="16460"/>
                      <a:pt x="1435" y="17952"/>
                      <a:pt x="737" y="19833"/>
                    </a:cubicBezTo>
                    <a:cubicBezTo>
                      <a:pt x="0" y="21829"/>
                      <a:pt x="388" y="24291"/>
                      <a:pt x="1997" y="25687"/>
                    </a:cubicBezTo>
                    <a:cubicBezTo>
                      <a:pt x="4498" y="27878"/>
                      <a:pt x="8801" y="26792"/>
                      <a:pt x="11186" y="29119"/>
                    </a:cubicBezTo>
                    <a:cubicBezTo>
                      <a:pt x="12717" y="30611"/>
                      <a:pt x="12931" y="33112"/>
                      <a:pt x="14520" y="34547"/>
                    </a:cubicBezTo>
                    <a:cubicBezTo>
                      <a:pt x="15683" y="35613"/>
                      <a:pt x="17409" y="35904"/>
                      <a:pt x="18940" y="35516"/>
                    </a:cubicBezTo>
                    <a:cubicBezTo>
                      <a:pt x="20472" y="35148"/>
                      <a:pt x="21809" y="34198"/>
                      <a:pt x="22876" y="33054"/>
                    </a:cubicBezTo>
                    <a:cubicBezTo>
                      <a:pt x="23729" y="32123"/>
                      <a:pt x="24465" y="31077"/>
                      <a:pt x="25512" y="30379"/>
                    </a:cubicBezTo>
                    <a:cubicBezTo>
                      <a:pt x="27296" y="29215"/>
                      <a:pt x="29583" y="29312"/>
                      <a:pt x="31696" y="29177"/>
                    </a:cubicBezTo>
                    <a:cubicBezTo>
                      <a:pt x="33809" y="29041"/>
                      <a:pt x="36194" y="28401"/>
                      <a:pt x="37163" y="26521"/>
                    </a:cubicBezTo>
                    <a:cubicBezTo>
                      <a:pt x="37628" y="25610"/>
                      <a:pt x="37667" y="24543"/>
                      <a:pt x="37648" y="23535"/>
                    </a:cubicBezTo>
                    <a:cubicBezTo>
                      <a:pt x="37590" y="20569"/>
                      <a:pt x="36737" y="17235"/>
                      <a:pt x="34120" y="15859"/>
                    </a:cubicBezTo>
                    <a:cubicBezTo>
                      <a:pt x="32859" y="15219"/>
                      <a:pt x="31386" y="15141"/>
                      <a:pt x="30145" y="14463"/>
                    </a:cubicBezTo>
                    <a:cubicBezTo>
                      <a:pt x="28536" y="13571"/>
                      <a:pt x="27625" y="11826"/>
                      <a:pt x="27005" y="10101"/>
                    </a:cubicBezTo>
                    <a:cubicBezTo>
                      <a:pt x="26385" y="8376"/>
                      <a:pt x="25977" y="6534"/>
                      <a:pt x="25008" y="4983"/>
                    </a:cubicBezTo>
                    <a:cubicBezTo>
                      <a:pt x="21984" y="137"/>
                      <a:pt x="14966" y="1"/>
                      <a:pt x="11748" y="4731"/>
                    </a:cubicBezTo>
                    <a:cubicBezTo>
                      <a:pt x="10527" y="6534"/>
                      <a:pt x="10100" y="8705"/>
                      <a:pt x="9364" y="1072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5629375" y="1961850"/>
                <a:ext cx="913575" cy="871425"/>
              </a:xfrm>
              <a:custGeom>
                <a:avLst/>
                <a:gdLst/>
                <a:ahLst/>
                <a:cxnLst/>
                <a:rect l="l" t="t" r="r" b="b"/>
                <a:pathLst>
                  <a:path w="36543" h="34857" fill="none" extrusionOk="0">
                    <a:moveTo>
                      <a:pt x="9092" y="10411"/>
                    </a:moveTo>
                    <a:cubicBezTo>
                      <a:pt x="8394" y="12310"/>
                      <a:pt x="6960" y="14075"/>
                      <a:pt x="5060" y="14792"/>
                    </a:cubicBezTo>
                    <a:cubicBezTo>
                      <a:pt x="4905" y="14850"/>
                      <a:pt x="4750" y="14927"/>
                      <a:pt x="4614" y="15005"/>
                    </a:cubicBezTo>
                    <a:cubicBezTo>
                      <a:pt x="2889" y="15974"/>
                      <a:pt x="1396" y="17409"/>
                      <a:pt x="717" y="19251"/>
                    </a:cubicBezTo>
                    <a:cubicBezTo>
                      <a:pt x="0" y="21189"/>
                      <a:pt x="368" y="23574"/>
                      <a:pt x="1919" y="24931"/>
                    </a:cubicBezTo>
                    <a:cubicBezTo>
                      <a:pt x="4343" y="27044"/>
                      <a:pt x="8549" y="26016"/>
                      <a:pt x="10837" y="28265"/>
                    </a:cubicBezTo>
                    <a:cubicBezTo>
                      <a:pt x="12330" y="29719"/>
                      <a:pt x="12543" y="32142"/>
                      <a:pt x="14074" y="33557"/>
                    </a:cubicBezTo>
                    <a:cubicBezTo>
                      <a:pt x="15199" y="34585"/>
                      <a:pt x="16885" y="34856"/>
                      <a:pt x="18359" y="34507"/>
                    </a:cubicBezTo>
                    <a:cubicBezTo>
                      <a:pt x="19851" y="34139"/>
                      <a:pt x="21150" y="33208"/>
                      <a:pt x="22178" y="32103"/>
                    </a:cubicBezTo>
                    <a:cubicBezTo>
                      <a:pt x="23031" y="31231"/>
                      <a:pt x="23748" y="30204"/>
                      <a:pt x="24756" y="29525"/>
                    </a:cubicBezTo>
                    <a:cubicBezTo>
                      <a:pt x="26481" y="28401"/>
                      <a:pt x="28691" y="28498"/>
                      <a:pt x="30746" y="28362"/>
                    </a:cubicBezTo>
                    <a:cubicBezTo>
                      <a:pt x="32801" y="28226"/>
                      <a:pt x="35128" y="27625"/>
                      <a:pt x="36058" y="25784"/>
                    </a:cubicBezTo>
                    <a:cubicBezTo>
                      <a:pt x="36523" y="24911"/>
                      <a:pt x="36543" y="23884"/>
                      <a:pt x="36543" y="22876"/>
                    </a:cubicBezTo>
                    <a:cubicBezTo>
                      <a:pt x="36485" y="20007"/>
                      <a:pt x="35690" y="16750"/>
                      <a:pt x="33131" y="15432"/>
                    </a:cubicBezTo>
                    <a:cubicBezTo>
                      <a:pt x="31929" y="14811"/>
                      <a:pt x="30475" y="14734"/>
                      <a:pt x="29273" y="14075"/>
                    </a:cubicBezTo>
                    <a:cubicBezTo>
                      <a:pt x="27722" y="13202"/>
                      <a:pt x="26830" y="11516"/>
                      <a:pt x="26249" y="9829"/>
                    </a:cubicBezTo>
                    <a:cubicBezTo>
                      <a:pt x="25648" y="8142"/>
                      <a:pt x="25280" y="6378"/>
                      <a:pt x="24310" y="4866"/>
                    </a:cubicBezTo>
                    <a:cubicBezTo>
                      <a:pt x="21383" y="155"/>
                      <a:pt x="14559" y="0"/>
                      <a:pt x="11438" y="4595"/>
                    </a:cubicBezTo>
                    <a:cubicBezTo>
                      <a:pt x="10255" y="6320"/>
                      <a:pt x="9829" y="8453"/>
                      <a:pt x="9092" y="1041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5644400" y="1975425"/>
                <a:ext cx="886450" cy="845250"/>
              </a:xfrm>
              <a:custGeom>
                <a:avLst/>
                <a:gdLst/>
                <a:ahLst/>
                <a:cxnLst/>
                <a:rect l="l" t="t" r="r" b="b"/>
                <a:pathLst>
                  <a:path w="35458" h="33810" fill="none" extrusionOk="0">
                    <a:moveTo>
                      <a:pt x="8840" y="10081"/>
                    </a:moveTo>
                    <a:cubicBezTo>
                      <a:pt x="8162" y="11922"/>
                      <a:pt x="6766" y="13628"/>
                      <a:pt x="4924" y="14326"/>
                    </a:cubicBezTo>
                    <a:cubicBezTo>
                      <a:pt x="4769" y="14384"/>
                      <a:pt x="4614" y="14443"/>
                      <a:pt x="4478" y="14540"/>
                    </a:cubicBezTo>
                    <a:cubicBezTo>
                      <a:pt x="2811" y="15470"/>
                      <a:pt x="1357" y="16846"/>
                      <a:pt x="698" y="18630"/>
                    </a:cubicBezTo>
                    <a:cubicBezTo>
                      <a:pt x="0" y="20510"/>
                      <a:pt x="349" y="22837"/>
                      <a:pt x="1861" y="24155"/>
                    </a:cubicBezTo>
                    <a:cubicBezTo>
                      <a:pt x="4226" y="26210"/>
                      <a:pt x="8278" y="25202"/>
                      <a:pt x="10507" y="27392"/>
                    </a:cubicBezTo>
                    <a:cubicBezTo>
                      <a:pt x="11942" y="28827"/>
                      <a:pt x="12155" y="31173"/>
                      <a:pt x="13628" y="32530"/>
                    </a:cubicBezTo>
                    <a:cubicBezTo>
                      <a:pt x="14733" y="33538"/>
                      <a:pt x="16362" y="33809"/>
                      <a:pt x="17796" y="33460"/>
                    </a:cubicBezTo>
                    <a:cubicBezTo>
                      <a:pt x="19231" y="33111"/>
                      <a:pt x="20511" y="32220"/>
                      <a:pt x="21499" y="31153"/>
                    </a:cubicBezTo>
                    <a:cubicBezTo>
                      <a:pt x="22313" y="30281"/>
                      <a:pt x="23011" y="29292"/>
                      <a:pt x="24000" y="28653"/>
                    </a:cubicBezTo>
                    <a:cubicBezTo>
                      <a:pt x="25667" y="27548"/>
                      <a:pt x="27819" y="27644"/>
                      <a:pt x="29816" y="27528"/>
                    </a:cubicBezTo>
                    <a:cubicBezTo>
                      <a:pt x="31813" y="27392"/>
                      <a:pt x="34061" y="26811"/>
                      <a:pt x="34972" y="25047"/>
                    </a:cubicBezTo>
                    <a:cubicBezTo>
                      <a:pt x="35418" y="24174"/>
                      <a:pt x="35457" y="23186"/>
                      <a:pt x="35438" y="22216"/>
                    </a:cubicBezTo>
                    <a:cubicBezTo>
                      <a:pt x="35399" y="19444"/>
                      <a:pt x="34604" y="16284"/>
                      <a:pt x="32142" y="15005"/>
                    </a:cubicBezTo>
                    <a:cubicBezTo>
                      <a:pt x="30960" y="14384"/>
                      <a:pt x="29564" y="14307"/>
                      <a:pt x="28401" y="13667"/>
                    </a:cubicBezTo>
                    <a:cubicBezTo>
                      <a:pt x="26908" y="12834"/>
                      <a:pt x="26036" y="11186"/>
                      <a:pt x="25473" y="9538"/>
                    </a:cubicBezTo>
                    <a:cubicBezTo>
                      <a:pt x="24892" y="7910"/>
                      <a:pt x="24523" y="6184"/>
                      <a:pt x="23612" y="4730"/>
                    </a:cubicBezTo>
                    <a:cubicBezTo>
                      <a:pt x="20763" y="155"/>
                      <a:pt x="14152" y="0"/>
                      <a:pt x="11108" y="4459"/>
                    </a:cubicBezTo>
                    <a:cubicBezTo>
                      <a:pt x="9965" y="6126"/>
                      <a:pt x="9538" y="8181"/>
                      <a:pt x="8840" y="100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5659425" y="1988500"/>
                <a:ext cx="858825" cy="819575"/>
              </a:xfrm>
              <a:custGeom>
                <a:avLst/>
                <a:gdLst/>
                <a:ahLst/>
                <a:cxnLst/>
                <a:rect l="l" t="t" r="r" b="b"/>
                <a:pathLst>
                  <a:path w="34353" h="32783" fill="none" extrusionOk="0">
                    <a:moveTo>
                      <a:pt x="8588" y="9771"/>
                    </a:moveTo>
                    <a:cubicBezTo>
                      <a:pt x="7910" y="11555"/>
                      <a:pt x="6553" y="13202"/>
                      <a:pt x="4769" y="13881"/>
                    </a:cubicBezTo>
                    <a:cubicBezTo>
                      <a:pt x="4633" y="13939"/>
                      <a:pt x="4478" y="13997"/>
                      <a:pt x="4343" y="14075"/>
                    </a:cubicBezTo>
                    <a:cubicBezTo>
                      <a:pt x="2734" y="14986"/>
                      <a:pt x="1318" y="16323"/>
                      <a:pt x="679" y="18049"/>
                    </a:cubicBezTo>
                    <a:cubicBezTo>
                      <a:pt x="0" y="19871"/>
                      <a:pt x="330" y="22120"/>
                      <a:pt x="1803" y="23399"/>
                    </a:cubicBezTo>
                    <a:cubicBezTo>
                      <a:pt x="4071" y="25396"/>
                      <a:pt x="8007" y="24427"/>
                      <a:pt x="10158" y="26559"/>
                    </a:cubicBezTo>
                    <a:cubicBezTo>
                      <a:pt x="11554" y="27936"/>
                      <a:pt x="11748" y="30223"/>
                      <a:pt x="13183" y="31541"/>
                    </a:cubicBezTo>
                    <a:cubicBezTo>
                      <a:pt x="14249" y="32511"/>
                      <a:pt x="15819" y="32782"/>
                      <a:pt x="17215" y="32453"/>
                    </a:cubicBezTo>
                    <a:cubicBezTo>
                      <a:pt x="18611" y="32123"/>
                      <a:pt x="19832" y="31231"/>
                      <a:pt x="20821" y="30204"/>
                    </a:cubicBezTo>
                    <a:cubicBezTo>
                      <a:pt x="21615" y="29370"/>
                      <a:pt x="22294" y="28420"/>
                      <a:pt x="23244" y="27781"/>
                    </a:cubicBezTo>
                    <a:cubicBezTo>
                      <a:pt x="24872" y="26734"/>
                      <a:pt x="26947" y="26811"/>
                      <a:pt x="28885" y="26695"/>
                    </a:cubicBezTo>
                    <a:cubicBezTo>
                      <a:pt x="30804" y="26579"/>
                      <a:pt x="32995" y="26036"/>
                      <a:pt x="33887" y="24310"/>
                    </a:cubicBezTo>
                    <a:cubicBezTo>
                      <a:pt x="34313" y="23477"/>
                      <a:pt x="34352" y="22508"/>
                      <a:pt x="34333" y="21577"/>
                    </a:cubicBezTo>
                    <a:cubicBezTo>
                      <a:pt x="34294" y="18882"/>
                      <a:pt x="33538" y="15819"/>
                      <a:pt x="31153" y="14579"/>
                    </a:cubicBezTo>
                    <a:cubicBezTo>
                      <a:pt x="30010" y="13978"/>
                      <a:pt x="28653" y="13900"/>
                      <a:pt x="27528" y="13280"/>
                    </a:cubicBezTo>
                    <a:cubicBezTo>
                      <a:pt x="26074" y="12466"/>
                      <a:pt x="25241" y="10857"/>
                      <a:pt x="24678" y="9286"/>
                    </a:cubicBezTo>
                    <a:cubicBezTo>
                      <a:pt x="24136" y="7716"/>
                      <a:pt x="23787" y="6030"/>
                      <a:pt x="22895" y="4614"/>
                    </a:cubicBezTo>
                    <a:cubicBezTo>
                      <a:pt x="20142" y="156"/>
                      <a:pt x="13745" y="1"/>
                      <a:pt x="10779" y="4324"/>
                    </a:cubicBezTo>
                    <a:cubicBezTo>
                      <a:pt x="9674" y="5933"/>
                      <a:pt x="9267" y="7929"/>
                      <a:pt x="8588" y="977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5674450" y="2002075"/>
                <a:ext cx="831200" cy="792900"/>
              </a:xfrm>
              <a:custGeom>
                <a:avLst/>
                <a:gdLst/>
                <a:ahLst/>
                <a:cxnLst/>
                <a:rect l="l" t="t" r="r" b="b"/>
                <a:pathLst>
                  <a:path w="33248" h="31716" fill="none" extrusionOk="0">
                    <a:moveTo>
                      <a:pt x="8317" y="9441"/>
                    </a:moveTo>
                    <a:cubicBezTo>
                      <a:pt x="7677" y="11167"/>
                      <a:pt x="6359" y="12756"/>
                      <a:pt x="4633" y="13396"/>
                    </a:cubicBezTo>
                    <a:cubicBezTo>
                      <a:pt x="4478" y="13454"/>
                      <a:pt x="4343" y="13512"/>
                      <a:pt x="4226" y="13590"/>
                    </a:cubicBezTo>
                    <a:cubicBezTo>
                      <a:pt x="2656" y="14462"/>
                      <a:pt x="1280" y="15761"/>
                      <a:pt x="659" y="17428"/>
                    </a:cubicBezTo>
                    <a:cubicBezTo>
                      <a:pt x="0" y="19192"/>
                      <a:pt x="330" y="21383"/>
                      <a:pt x="1725" y="22604"/>
                    </a:cubicBezTo>
                    <a:cubicBezTo>
                      <a:pt x="3935" y="24543"/>
                      <a:pt x="7754" y="23612"/>
                      <a:pt x="9829" y="25687"/>
                    </a:cubicBezTo>
                    <a:cubicBezTo>
                      <a:pt x="11166" y="27024"/>
                      <a:pt x="11360" y="29234"/>
                      <a:pt x="12737" y="30514"/>
                    </a:cubicBezTo>
                    <a:cubicBezTo>
                      <a:pt x="13764" y="31444"/>
                      <a:pt x="15296" y="31716"/>
                      <a:pt x="16653" y="31386"/>
                    </a:cubicBezTo>
                    <a:cubicBezTo>
                      <a:pt x="17990" y="31057"/>
                      <a:pt x="19173" y="30242"/>
                      <a:pt x="20142" y="29234"/>
                    </a:cubicBezTo>
                    <a:cubicBezTo>
                      <a:pt x="20898" y="28420"/>
                      <a:pt x="21557" y="27490"/>
                      <a:pt x="22488" y="26889"/>
                    </a:cubicBezTo>
                    <a:cubicBezTo>
                      <a:pt x="24058" y="25861"/>
                      <a:pt x="26074" y="25958"/>
                      <a:pt x="27955" y="25861"/>
                    </a:cubicBezTo>
                    <a:cubicBezTo>
                      <a:pt x="29816" y="25745"/>
                      <a:pt x="31929" y="25202"/>
                      <a:pt x="32782" y="23535"/>
                    </a:cubicBezTo>
                    <a:cubicBezTo>
                      <a:pt x="33208" y="22740"/>
                      <a:pt x="33247" y="21810"/>
                      <a:pt x="33228" y="20898"/>
                    </a:cubicBezTo>
                    <a:cubicBezTo>
                      <a:pt x="33189" y="18301"/>
                      <a:pt x="32472" y="15335"/>
                      <a:pt x="30165" y="14113"/>
                    </a:cubicBezTo>
                    <a:cubicBezTo>
                      <a:pt x="29060" y="13551"/>
                      <a:pt x="27741" y="13454"/>
                      <a:pt x="26656" y="12853"/>
                    </a:cubicBezTo>
                    <a:cubicBezTo>
                      <a:pt x="25241" y="12058"/>
                      <a:pt x="24446" y="10508"/>
                      <a:pt x="23922" y="8976"/>
                    </a:cubicBezTo>
                    <a:cubicBezTo>
                      <a:pt x="23380" y="7445"/>
                      <a:pt x="23031" y="5836"/>
                      <a:pt x="22197" y="4440"/>
                    </a:cubicBezTo>
                    <a:cubicBezTo>
                      <a:pt x="19541" y="155"/>
                      <a:pt x="13338" y="0"/>
                      <a:pt x="10468" y="4149"/>
                    </a:cubicBezTo>
                    <a:cubicBezTo>
                      <a:pt x="9383" y="5719"/>
                      <a:pt x="8995" y="7638"/>
                      <a:pt x="8317" y="944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5689475" y="2015650"/>
                <a:ext cx="803575" cy="766725"/>
              </a:xfrm>
              <a:custGeom>
                <a:avLst/>
                <a:gdLst/>
                <a:ahLst/>
                <a:cxnLst/>
                <a:rect l="l" t="t" r="r" b="b"/>
                <a:pathLst>
                  <a:path w="32143" h="30669" fill="none" extrusionOk="0">
                    <a:moveTo>
                      <a:pt x="8065" y="9092"/>
                    </a:moveTo>
                    <a:cubicBezTo>
                      <a:pt x="7425" y="10779"/>
                      <a:pt x="6165" y="12310"/>
                      <a:pt x="4478" y="12931"/>
                    </a:cubicBezTo>
                    <a:cubicBezTo>
                      <a:pt x="4342" y="12989"/>
                      <a:pt x="4207" y="13047"/>
                      <a:pt x="4090" y="13105"/>
                    </a:cubicBezTo>
                    <a:cubicBezTo>
                      <a:pt x="2578" y="13958"/>
                      <a:pt x="1241" y="15199"/>
                      <a:pt x="640" y="16827"/>
                    </a:cubicBezTo>
                    <a:cubicBezTo>
                      <a:pt x="0" y="18514"/>
                      <a:pt x="310" y="20627"/>
                      <a:pt x="1667" y="21829"/>
                    </a:cubicBezTo>
                    <a:cubicBezTo>
                      <a:pt x="3800" y="23709"/>
                      <a:pt x="7483" y="22817"/>
                      <a:pt x="9499" y="24814"/>
                    </a:cubicBezTo>
                    <a:cubicBezTo>
                      <a:pt x="10779" y="26113"/>
                      <a:pt x="10973" y="28245"/>
                      <a:pt x="12310" y="29486"/>
                    </a:cubicBezTo>
                    <a:cubicBezTo>
                      <a:pt x="13279" y="30397"/>
                      <a:pt x="14772" y="30669"/>
                      <a:pt x="16071" y="30359"/>
                    </a:cubicBezTo>
                    <a:cubicBezTo>
                      <a:pt x="17389" y="30048"/>
                      <a:pt x="18533" y="29234"/>
                      <a:pt x="19444" y="28265"/>
                    </a:cubicBezTo>
                    <a:cubicBezTo>
                      <a:pt x="20181" y="27489"/>
                      <a:pt x="20840" y="26598"/>
                      <a:pt x="21732" y="26016"/>
                    </a:cubicBezTo>
                    <a:cubicBezTo>
                      <a:pt x="23244" y="25027"/>
                      <a:pt x="25202" y="25124"/>
                      <a:pt x="27005" y="25008"/>
                    </a:cubicBezTo>
                    <a:cubicBezTo>
                      <a:pt x="28827" y="24911"/>
                      <a:pt x="30863" y="24407"/>
                      <a:pt x="31696" y="22798"/>
                    </a:cubicBezTo>
                    <a:cubicBezTo>
                      <a:pt x="32103" y="22023"/>
                      <a:pt x="32142" y="21111"/>
                      <a:pt x="32142" y="20239"/>
                    </a:cubicBezTo>
                    <a:cubicBezTo>
                      <a:pt x="32103" y="17719"/>
                      <a:pt x="31405" y="14850"/>
                      <a:pt x="29176" y="13667"/>
                    </a:cubicBezTo>
                    <a:cubicBezTo>
                      <a:pt x="28110" y="13105"/>
                      <a:pt x="26830" y="13028"/>
                      <a:pt x="25783" y="12446"/>
                    </a:cubicBezTo>
                    <a:cubicBezTo>
                      <a:pt x="24407" y="11670"/>
                      <a:pt x="23632" y="10178"/>
                      <a:pt x="23128" y="8704"/>
                    </a:cubicBezTo>
                    <a:cubicBezTo>
                      <a:pt x="22624" y="7212"/>
                      <a:pt x="22294" y="5641"/>
                      <a:pt x="21460" y="4323"/>
                    </a:cubicBezTo>
                    <a:cubicBezTo>
                      <a:pt x="18901" y="175"/>
                      <a:pt x="12930" y="0"/>
                      <a:pt x="10139" y="3994"/>
                    </a:cubicBezTo>
                    <a:cubicBezTo>
                      <a:pt x="9092" y="5506"/>
                      <a:pt x="8704" y="7367"/>
                      <a:pt x="8065" y="909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5704475" y="2028250"/>
                <a:ext cx="775950" cy="741525"/>
              </a:xfrm>
              <a:custGeom>
                <a:avLst/>
                <a:gdLst/>
                <a:ahLst/>
                <a:cxnLst/>
                <a:rect l="l" t="t" r="r" b="b"/>
                <a:pathLst>
                  <a:path w="31038" h="29661" fill="none" extrusionOk="0">
                    <a:moveTo>
                      <a:pt x="7814" y="8801"/>
                    </a:moveTo>
                    <a:cubicBezTo>
                      <a:pt x="7193" y="10410"/>
                      <a:pt x="5952" y="11903"/>
                      <a:pt x="4343" y="12504"/>
                    </a:cubicBezTo>
                    <a:cubicBezTo>
                      <a:pt x="4208" y="12543"/>
                      <a:pt x="4072" y="12601"/>
                      <a:pt x="3956" y="12679"/>
                    </a:cubicBezTo>
                    <a:cubicBezTo>
                      <a:pt x="2502" y="13473"/>
                      <a:pt x="1203" y="14695"/>
                      <a:pt x="621" y="16246"/>
                    </a:cubicBezTo>
                    <a:cubicBezTo>
                      <a:pt x="1" y="17874"/>
                      <a:pt x="292" y="19929"/>
                      <a:pt x="1610" y="21092"/>
                    </a:cubicBezTo>
                    <a:cubicBezTo>
                      <a:pt x="3665" y="22895"/>
                      <a:pt x="7213" y="22061"/>
                      <a:pt x="9151" y="24000"/>
                    </a:cubicBezTo>
                    <a:cubicBezTo>
                      <a:pt x="10411" y="25260"/>
                      <a:pt x="10566" y="27315"/>
                      <a:pt x="11865" y="28517"/>
                    </a:cubicBezTo>
                    <a:cubicBezTo>
                      <a:pt x="12815" y="29409"/>
                      <a:pt x="14250" y="29661"/>
                      <a:pt x="15490" y="29350"/>
                    </a:cubicBezTo>
                    <a:cubicBezTo>
                      <a:pt x="16751" y="29060"/>
                      <a:pt x="17875" y="28284"/>
                      <a:pt x="18767" y="27354"/>
                    </a:cubicBezTo>
                    <a:cubicBezTo>
                      <a:pt x="19484" y="26598"/>
                      <a:pt x="20104" y="25745"/>
                      <a:pt x="20977" y="25163"/>
                    </a:cubicBezTo>
                    <a:cubicBezTo>
                      <a:pt x="22450" y="24213"/>
                      <a:pt x="24330" y="24310"/>
                      <a:pt x="26056" y="24213"/>
                    </a:cubicBezTo>
                    <a:cubicBezTo>
                      <a:pt x="27801" y="24116"/>
                      <a:pt x="29778" y="23632"/>
                      <a:pt x="30592" y="22081"/>
                    </a:cubicBezTo>
                    <a:cubicBezTo>
                      <a:pt x="30980" y="21325"/>
                      <a:pt x="31038" y="20452"/>
                      <a:pt x="31019" y="19619"/>
                    </a:cubicBezTo>
                    <a:cubicBezTo>
                      <a:pt x="30999" y="17176"/>
                      <a:pt x="30321" y="14404"/>
                      <a:pt x="28169" y="13260"/>
                    </a:cubicBezTo>
                    <a:cubicBezTo>
                      <a:pt x="27141" y="12717"/>
                      <a:pt x="25920" y="12640"/>
                      <a:pt x="24912" y="12078"/>
                    </a:cubicBezTo>
                    <a:cubicBezTo>
                      <a:pt x="23594" y="11322"/>
                      <a:pt x="22838" y="9887"/>
                      <a:pt x="22353" y="8433"/>
                    </a:cubicBezTo>
                    <a:cubicBezTo>
                      <a:pt x="21868" y="6999"/>
                      <a:pt x="21558" y="5486"/>
                      <a:pt x="20763" y="4207"/>
                    </a:cubicBezTo>
                    <a:cubicBezTo>
                      <a:pt x="18301" y="175"/>
                      <a:pt x="12505" y="0"/>
                      <a:pt x="9810" y="3877"/>
                    </a:cubicBezTo>
                    <a:cubicBezTo>
                      <a:pt x="8822" y="5351"/>
                      <a:pt x="8434" y="7134"/>
                      <a:pt x="7814" y="880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5719500" y="2041825"/>
                <a:ext cx="748325" cy="714375"/>
              </a:xfrm>
              <a:custGeom>
                <a:avLst/>
                <a:gdLst/>
                <a:ahLst/>
                <a:cxnLst/>
                <a:rect l="l" t="t" r="r" b="b"/>
                <a:pathLst>
                  <a:path w="29933" h="28575" fill="none" extrusionOk="0">
                    <a:moveTo>
                      <a:pt x="7542" y="8472"/>
                    </a:moveTo>
                    <a:cubicBezTo>
                      <a:pt x="6961" y="10023"/>
                      <a:pt x="5759" y="11457"/>
                      <a:pt x="4188" y="12039"/>
                    </a:cubicBezTo>
                    <a:cubicBezTo>
                      <a:pt x="4072" y="12077"/>
                      <a:pt x="3936" y="12136"/>
                      <a:pt x="3820" y="12194"/>
                    </a:cubicBezTo>
                    <a:cubicBezTo>
                      <a:pt x="2405" y="12969"/>
                      <a:pt x="1164" y="14132"/>
                      <a:pt x="602" y="15644"/>
                    </a:cubicBezTo>
                    <a:cubicBezTo>
                      <a:pt x="1" y="17215"/>
                      <a:pt x="272" y="19192"/>
                      <a:pt x="1532" y="20316"/>
                    </a:cubicBezTo>
                    <a:cubicBezTo>
                      <a:pt x="3510" y="22061"/>
                      <a:pt x="6961" y="21247"/>
                      <a:pt x="8802" y="23127"/>
                    </a:cubicBezTo>
                    <a:cubicBezTo>
                      <a:pt x="10024" y="24329"/>
                      <a:pt x="10179" y="26326"/>
                      <a:pt x="11419" y="27489"/>
                    </a:cubicBezTo>
                    <a:cubicBezTo>
                      <a:pt x="12330" y="28342"/>
                      <a:pt x="13707" y="28575"/>
                      <a:pt x="14928" y="28303"/>
                    </a:cubicBezTo>
                    <a:cubicBezTo>
                      <a:pt x="16150" y="28013"/>
                      <a:pt x="17216" y="27276"/>
                      <a:pt x="18069" y="26365"/>
                    </a:cubicBezTo>
                    <a:cubicBezTo>
                      <a:pt x="18767" y="25628"/>
                      <a:pt x="19368" y="24814"/>
                      <a:pt x="20201" y="24271"/>
                    </a:cubicBezTo>
                    <a:cubicBezTo>
                      <a:pt x="21636" y="23360"/>
                      <a:pt x="23439" y="23457"/>
                      <a:pt x="25125" y="23360"/>
                    </a:cubicBezTo>
                    <a:cubicBezTo>
                      <a:pt x="26812" y="23282"/>
                      <a:pt x="28731" y="22817"/>
                      <a:pt x="29506" y="21305"/>
                    </a:cubicBezTo>
                    <a:cubicBezTo>
                      <a:pt x="29875" y="20588"/>
                      <a:pt x="29933" y="19754"/>
                      <a:pt x="29933" y="18940"/>
                    </a:cubicBezTo>
                    <a:cubicBezTo>
                      <a:pt x="29894" y="16575"/>
                      <a:pt x="29274" y="13900"/>
                      <a:pt x="27200" y="12814"/>
                    </a:cubicBezTo>
                    <a:cubicBezTo>
                      <a:pt x="26211" y="12271"/>
                      <a:pt x="25009" y="12194"/>
                      <a:pt x="24040" y="11651"/>
                    </a:cubicBezTo>
                    <a:cubicBezTo>
                      <a:pt x="22780" y="10914"/>
                      <a:pt x="22062" y="9518"/>
                      <a:pt x="21578" y="8142"/>
                    </a:cubicBezTo>
                    <a:cubicBezTo>
                      <a:pt x="21112" y="6766"/>
                      <a:pt x="20822" y="5312"/>
                      <a:pt x="20065" y="4052"/>
                    </a:cubicBezTo>
                    <a:cubicBezTo>
                      <a:pt x="17681" y="155"/>
                      <a:pt x="12098" y="0"/>
                      <a:pt x="9500" y="3722"/>
                    </a:cubicBezTo>
                    <a:cubicBezTo>
                      <a:pt x="8531" y="5137"/>
                      <a:pt x="8162" y="6863"/>
                      <a:pt x="7542" y="847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5734525" y="2054425"/>
                <a:ext cx="720700" cy="689175"/>
              </a:xfrm>
              <a:custGeom>
                <a:avLst/>
                <a:gdLst/>
                <a:ahLst/>
                <a:cxnLst/>
                <a:rect l="l" t="t" r="r" b="b"/>
                <a:pathLst>
                  <a:path w="28828" h="27567" fill="none" extrusionOk="0">
                    <a:moveTo>
                      <a:pt x="7290" y="8181"/>
                    </a:moveTo>
                    <a:cubicBezTo>
                      <a:pt x="6708" y="9674"/>
                      <a:pt x="5565" y="11050"/>
                      <a:pt x="4053" y="11593"/>
                    </a:cubicBezTo>
                    <a:cubicBezTo>
                      <a:pt x="3936" y="11651"/>
                      <a:pt x="3801" y="11690"/>
                      <a:pt x="3704" y="11767"/>
                    </a:cubicBezTo>
                    <a:cubicBezTo>
                      <a:pt x="2327" y="12504"/>
                      <a:pt x="1125" y="13609"/>
                      <a:pt x="582" y="15063"/>
                    </a:cubicBezTo>
                    <a:cubicBezTo>
                      <a:pt x="1" y="16575"/>
                      <a:pt x="253" y="18475"/>
                      <a:pt x="1474" y="19560"/>
                    </a:cubicBezTo>
                    <a:cubicBezTo>
                      <a:pt x="3374" y="21266"/>
                      <a:pt x="6689" y="20491"/>
                      <a:pt x="8473" y="22294"/>
                    </a:cubicBezTo>
                    <a:cubicBezTo>
                      <a:pt x="9636" y="23457"/>
                      <a:pt x="9771" y="25376"/>
                      <a:pt x="10973" y="26501"/>
                    </a:cubicBezTo>
                    <a:cubicBezTo>
                      <a:pt x="11846" y="27334"/>
                      <a:pt x="13183" y="27567"/>
                      <a:pt x="14347" y="27295"/>
                    </a:cubicBezTo>
                    <a:cubicBezTo>
                      <a:pt x="15529" y="27024"/>
                      <a:pt x="16557" y="26307"/>
                      <a:pt x="17390" y="25454"/>
                    </a:cubicBezTo>
                    <a:cubicBezTo>
                      <a:pt x="18069" y="24756"/>
                      <a:pt x="18650" y="23961"/>
                      <a:pt x="19464" y="23438"/>
                    </a:cubicBezTo>
                    <a:cubicBezTo>
                      <a:pt x="20822" y="22565"/>
                      <a:pt x="22566" y="22662"/>
                      <a:pt x="24195" y="22565"/>
                    </a:cubicBezTo>
                    <a:cubicBezTo>
                      <a:pt x="25823" y="22488"/>
                      <a:pt x="27665" y="22042"/>
                      <a:pt x="28421" y="20607"/>
                    </a:cubicBezTo>
                    <a:cubicBezTo>
                      <a:pt x="28789" y="19909"/>
                      <a:pt x="28828" y="19095"/>
                      <a:pt x="28828" y="18320"/>
                    </a:cubicBezTo>
                    <a:cubicBezTo>
                      <a:pt x="28809" y="16052"/>
                      <a:pt x="28208" y="13473"/>
                      <a:pt x="26211" y="12407"/>
                    </a:cubicBezTo>
                    <a:cubicBezTo>
                      <a:pt x="25261" y="11903"/>
                      <a:pt x="24117" y="11806"/>
                      <a:pt x="23187" y="11283"/>
                    </a:cubicBezTo>
                    <a:cubicBezTo>
                      <a:pt x="21965" y="10585"/>
                      <a:pt x="21267" y="9228"/>
                      <a:pt x="20822" y="7890"/>
                    </a:cubicBezTo>
                    <a:cubicBezTo>
                      <a:pt x="20376" y="6552"/>
                      <a:pt x="20104" y="5157"/>
                      <a:pt x="19368" y="3955"/>
                    </a:cubicBezTo>
                    <a:cubicBezTo>
                      <a:pt x="17099" y="194"/>
                      <a:pt x="11710" y="0"/>
                      <a:pt x="9190" y="3606"/>
                    </a:cubicBezTo>
                    <a:cubicBezTo>
                      <a:pt x="8240" y="4963"/>
                      <a:pt x="7891" y="6630"/>
                      <a:pt x="7290" y="81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5749075" y="2067975"/>
                <a:ext cx="693550" cy="663025"/>
              </a:xfrm>
              <a:custGeom>
                <a:avLst/>
                <a:gdLst/>
                <a:ahLst/>
                <a:cxnLst/>
                <a:rect l="l" t="t" r="r" b="b"/>
                <a:pathLst>
                  <a:path w="27742" h="26521" fill="none" extrusionOk="0">
                    <a:moveTo>
                      <a:pt x="7057" y="7852"/>
                    </a:moveTo>
                    <a:cubicBezTo>
                      <a:pt x="6495" y="9287"/>
                      <a:pt x="5370" y="10605"/>
                      <a:pt x="3936" y="11128"/>
                    </a:cubicBezTo>
                    <a:cubicBezTo>
                      <a:pt x="3800" y="11167"/>
                      <a:pt x="3703" y="11225"/>
                      <a:pt x="3587" y="11283"/>
                    </a:cubicBezTo>
                    <a:cubicBezTo>
                      <a:pt x="2269" y="12001"/>
                      <a:pt x="1105" y="13067"/>
                      <a:pt x="582" y="14463"/>
                    </a:cubicBezTo>
                    <a:cubicBezTo>
                      <a:pt x="0" y="15917"/>
                      <a:pt x="253" y="17739"/>
                      <a:pt x="1435" y="18786"/>
                    </a:cubicBezTo>
                    <a:cubicBezTo>
                      <a:pt x="3257" y="20414"/>
                      <a:pt x="6437" y="19678"/>
                      <a:pt x="8162" y="21422"/>
                    </a:cubicBezTo>
                    <a:cubicBezTo>
                      <a:pt x="9267" y="22547"/>
                      <a:pt x="9403" y="24408"/>
                      <a:pt x="10546" y="25493"/>
                    </a:cubicBezTo>
                    <a:cubicBezTo>
                      <a:pt x="11399" y="26288"/>
                      <a:pt x="12679" y="26521"/>
                      <a:pt x="13803" y="26249"/>
                    </a:cubicBezTo>
                    <a:cubicBezTo>
                      <a:pt x="14928" y="25959"/>
                      <a:pt x="15936" y="25338"/>
                      <a:pt x="16731" y="24485"/>
                    </a:cubicBezTo>
                    <a:cubicBezTo>
                      <a:pt x="17370" y="23826"/>
                      <a:pt x="17952" y="23051"/>
                      <a:pt x="18708" y="22547"/>
                    </a:cubicBezTo>
                    <a:cubicBezTo>
                      <a:pt x="20046" y="21694"/>
                      <a:pt x="21713" y="21810"/>
                      <a:pt x="23283" y="21732"/>
                    </a:cubicBezTo>
                    <a:cubicBezTo>
                      <a:pt x="24853" y="21655"/>
                      <a:pt x="26618" y="21228"/>
                      <a:pt x="27354" y="19833"/>
                    </a:cubicBezTo>
                    <a:cubicBezTo>
                      <a:pt x="27703" y="19174"/>
                      <a:pt x="27742" y="18379"/>
                      <a:pt x="27742" y="17642"/>
                    </a:cubicBezTo>
                    <a:cubicBezTo>
                      <a:pt x="27742" y="15471"/>
                      <a:pt x="27160" y="12970"/>
                      <a:pt x="25241" y="11943"/>
                    </a:cubicBezTo>
                    <a:cubicBezTo>
                      <a:pt x="24330" y="11458"/>
                      <a:pt x="23225" y="11380"/>
                      <a:pt x="22333" y="10857"/>
                    </a:cubicBezTo>
                    <a:cubicBezTo>
                      <a:pt x="21151" y="10198"/>
                      <a:pt x="20492" y="8880"/>
                      <a:pt x="20065" y="7600"/>
                    </a:cubicBezTo>
                    <a:cubicBezTo>
                      <a:pt x="19639" y="6321"/>
                      <a:pt x="19367" y="4964"/>
                      <a:pt x="18669" y="3800"/>
                    </a:cubicBezTo>
                    <a:cubicBezTo>
                      <a:pt x="16498" y="195"/>
                      <a:pt x="11322" y="1"/>
                      <a:pt x="8899" y="3452"/>
                    </a:cubicBezTo>
                    <a:cubicBezTo>
                      <a:pt x="7968" y="4750"/>
                      <a:pt x="7619" y="6359"/>
                      <a:pt x="7057" y="785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5764100" y="2082050"/>
                <a:ext cx="665925" cy="635875"/>
              </a:xfrm>
              <a:custGeom>
                <a:avLst/>
                <a:gdLst/>
                <a:ahLst/>
                <a:cxnLst/>
                <a:rect l="l" t="t" r="r" b="b"/>
                <a:pathLst>
                  <a:path w="26637" h="25435" fill="none" extrusionOk="0">
                    <a:moveTo>
                      <a:pt x="6786" y="7502"/>
                    </a:moveTo>
                    <a:cubicBezTo>
                      <a:pt x="6243" y="8879"/>
                      <a:pt x="5177" y="10139"/>
                      <a:pt x="3781" y="10643"/>
                    </a:cubicBezTo>
                    <a:cubicBezTo>
                      <a:pt x="3664" y="10682"/>
                      <a:pt x="3567" y="10740"/>
                      <a:pt x="3451" y="10798"/>
                    </a:cubicBezTo>
                    <a:cubicBezTo>
                      <a:pt x="2191" y="11477"/>
                      <a:pt x="1067" y="12485"/>
                      <a:pt x="543" y="13822"/>
                    </a:cubicBezTo>
                    <a:cubicBezTo>
                      <a:pt x="0" y="15237"/>
                      <a:pt x="233" y="16982"/>
                      <a:pt x="1357" y="17990"/>
                    </a:cubicBezTo>
                    <a:cubicBezTo>
                      <a:pt x="3102" y="19560"/>
                      <a:pt x="6165" y="18863"/>
                      <a:pt x="7813" y="20549"/>
                    </a:cubicBezTo>
                    <a:cubicBezTo>
                      <a:pt x="8879" y="21635"/>
                      <a:pt x="8996" y="23399"/>
                      <a:pt x="10101" y="24446"/>
                    </a:cubicBezTo>
                    <a:cubicBezTo>
                      <a:pt x="10915" y="25221"/>
                      <a:pt x="12136" y="25434"/>
                      <a:pt x="13222" y="25202"/>
                    </a:cubicBezTo>
                    <a:cubicBezTo>
                      <a:pt x="14307" y="24911"/>
                      <a:pt x="15277" y="24329"/>
                      <a:pt x="16033" y="23496"/>
                    </a:cubicBezTo>
                    <a:cubicBezTo>
                      <a:pt x="16653" y="22875"/>
                      <a:pt x="17196" y="22139"/>
                      <a:pt x="17952" y="21654"/>
                    </a:cubicBezTo>
                    <a:cubicBezTo>
                      <a:pt x="19212" y="20859"/>
                      <a:pt x="20840" y="20956"/>
                      <a:pt x="22333" y="20879"/>
                    </a:cubicBezTo>
                    <a:cubicBezTo>
                      <a:pt x="23845" y="20821"/>
                      <a:pt x="25532" y="20413"/>
                      <a:pt x="26249" y="19076"/>
                    </a:cubicBezTo>
                    <a:cubicBezTo>
                      <a:pt x="26579" y="18436"/>
                      <a:pt x="26637" y="17699"/>
                      <a:pt x="26637" y="16982"/>
                    </a:cubicBezTo>
                    <a:cubicBezTo>
                      <a:pt x="26637" y="14888"/>
                      <a:pt x="26075" y="12485"/>
                      <a:pt x="24233" y="11496"/>
                    </a:cubicBezTo>
                    <a:cubicBezTo>
                      <a:pt x="23361" y="11011"/>
                      <a:pt x="22294" y="10953"/>
                      <a:pt x="21441" y="10449"/>
                    </a:cubicBezTo>
                    <a:cubicBezTo>
                      <a:pt x="20317" y="9790"/>
                      <a:pt x="19697" y="8549"/>
                      <a:pt x="19290" y="7309"/>
                    </a:cubicBezTo>
                    <a:cubicBezTo>
                      <a:pt x="18882" y="6087"/>
                      <a:pt x="18630" y="4769"/>
                      <a:pt x="17952" y="3664"/>
                    </a:cubicBezTo>
                    <a:cubicBezTo>
                      <a:pt x="15878" y="194"/>
                      <a:pt x="10915" y="0"/>
                      <a:pt x="8569" y="3296"/>
                    </a:cubicBezTo>
                    <a:cubicBezTo>
                      <a:pt x="7677" y="4536"/>
                      <a:pt x="7348" y="6068"/>
                      <a:pt x="6786" y="750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5779125" y="2095125"/>
                <a:ext cx="638300" cy="610200"/>
              </a:xfrm>
              <a:custGeom>
                <a:avLst/>
                <a:gdLst/>
                <a:ahLst/>
                <a:cxnLst/>
                <a:rect l="l" t="t" r="r" b="b"/>
                <a:pathLst>
                  <a:path w="25532" h="24408" fill="none" extrusionOk="0">
                    <a:moveTo>
                      <a:pt x="6534" y="7173"/>
                    </a:moveTo>
                    <a:cubicBezTo>
                      <a:pt x="6010" y="8511"/>
                      <a:pt x="4983" y="9713"/>
                      <a:pt x="3645" y="10178"/>
                    </a:cubicBezTo>
                    <a:cubicBezTo>
                      <a:pt x="3529" y="10217"/>
                      <a:pt x="3432" y="10275"/>
                      <a:pt x="3315" y="10333"/>
                    </a:cubicBezTo>
                    <a:cubicBezTo>
                      <a:pt x="2114" y="10973"/>
                      <a:pt x="1028" y="11962"/>
                      <a:pt x="543" y="13241"/>
                    </a:cubicBezTo>
                    <a:cubicBezTo>
                      <a:pt x="0" y="14579"/>
                      <a:pt x="233" y="16265"/>
                      <a:pt x="1299" y="17235"/>
                    </a:cubicBezTo>
                    <a:cubicBezTo>
                      <a:pt x="2966" y="18747"/>
                      <a:pt x="5894" y="18088"/>
                      <a:pt x="7483" y="19697"/>
                    </a:cubicBezTo>
                    <a:cubicBezTo>
                      <a:pt x="8492" y="20743"/>
                      <a:pt x="8608" y="22449"/>
                      <a:pt x="9655" y="23457"/>
                    </a:cubicBezTo>
                    <a:cubicBezTo>
                      <a:pt x="10430" y="24175"/>
                      <a:pt x="11593" y="24407"/>
                      <a:pt x="12659" y="24175"/>
                    </a:cubicBezTo>
                    <a:cubicBezTo>
                      <a:pt x="13687" y="23903"/>
                      <a:pt x="14637" y="23341"/>
                      <a:pt x="15354" y="22546"/>
                    </a:cubicBezTo>
                    <a:cubicBezTo>
                      <a:pt x="15955" y="21945"/>
                      <a:pt x="16479" y="21228"/>
                      <a:pt x="17196" y="20782"/>
                    </a:cubicBezTo>
                    <a:cubicBezTo>
                      <a:pt x="18398" y="20026"/>
                      <a:pt x="19968" y="20123"/>
                      <a:pt x="21403" y="20065"/>
                    </a:cubicBezTo>
                    <a:cubicBezTo>
                      <a:pt x="22837" y="20007"/>
                      <a:pt x="24466" y="19619"/>
                      <a:pt x="25163" y="18340"/>
                    </a:cubicBezTo>
                    <a:cubicBezTo>
                      <a:pt x="25493" y="17739"/>
                      <a:pt x="25532" y="17021"/>
                      <a:pt x="25532" y="16323"/>
                    </a:cubicBezTo>
                    <a:cubicBezTo>
                      <a:pt x="25532" y="14307"/>
                      <a:pt x="25028" y="12020"/>
                      <a:pt x="23264" y="11070"/>
                    </a:cubicBezTo>
                    <a:cubicBezTo>
                      <a:pt x="22411" y="10605"/>
                      <a:pt x="21403" y="10527"/>
                      <a:pt x="20588" y="10042"/>
                    </a:cubicBezTo>
                    <a:cubicBezTo>
                      <a:pt x="19522" y="9422"/>
                      <a:pt x="18921" y="8220"/>
                      <a:pt x="18533" y="7038"/>
                    </a:cubicBezTo>
                    <a:cubicBezTo>
                      <a:pt x="18146" y="5855"/>
                      <a:pt x="17894" y="4614"/>
                      <a:pt x="17254" y="3529"/>
                    </a:cubicBezTo>
                    <a:cubicBezTo>
                      <a:pt x="15277" y="194"/>
                      <a:pt x="10508" y="0"/>
                      <a:pt x="8239" y="3141"/>
                    </a:cubicBezTo>
                    <a:cubicBezTo>
                      <a:pt x="7406" y="4343"/>
                      <a:pt x="7076" y="5816"/>
                      <a:pt x="6534" y="71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5794625" y="2108200"/>
                <a:ext cx="611175" cy="584025"/>
              </a:xfrm>
              <a:custGeom>
                <a:avLst/>
                <a:gdLst/>
                <a:ahLst/>
                <a:cxnLst/>
                <a:rect l="l" t="t" r="r" b="b"/>
                <a:pathLst>
                  <a:path w="24447" h="23361" fill="none" extrusionOk="0">
                    <a:moveTo>
                      <a:pt x="6262" y="6863"/>
                    </a:moveTo>
                    <a:cubicBezTo>
                      <a:pt x="5758" y="8124"/>
                      <a:pt x="4750" y="9287"/>
                      <a:pt x="3471" y="9733"/>
                    </a:cubicBezTo>
                    <a:cubicBezTo>
                      <a:pt x="3374" y="9771"/>
                      <a:pt x="3277" y="9810"/>
                      <a:pt x="3180" y="9868"/>
                    </a:cubicBezTo>
                    <a:cubicBezTo>
                      <a:pt x="2017" y="10489"/>
                      <a:pt x="989" y="11419"/>
                      <a:pt x="505" y="12640"/>
                    </a:cubicBezTo>
                    <a:cubicBezTo>
                      <a:pt x="1" y="13920"/>
                      <a:pt x="214" y="15529"/>
                      <a:pt x="1241" y="16460"/>
                    </a:cubicBezTo>
                    <a:cubicBezTo>
                      <a:pt x="2831" y="17913"/>
                      <a:pt x="5642" y="17293"/>
                      <a:pt x="7154" y="18844"/>
                    </a:cubicBezTo>
                    <a:cubicBezTo>
                      <a:pt x="8124" y="19852"/>
                      <a:pt x="8220" y="21480"/>
                      <a:pt x="9229" y="22450"/>
                    </a:cubicBezTo>
                    <a:cubicBezTo>
                      <a:pt x="9946" y="23148"/>
                      <a:pt x="11090" y="23361"/>
                      <a:pt x="12078" y="23148"/>
                    </a:cubicBezTo>
                    <a:cubicBezTo>
                      <a:pt x="13086" y="22896"/>
                      <a:pt x="13978" y="22353"/>
                      <a:pt x="14676" y="21597"/>
                    </a:cubicBezTo>
                    <a:cubicBezTo>
                      <a:pt x="15258" y="21035"/>
                      <a:pt x="15742" y="20356"/>
                      <a:pt x="16440" y="19910"/>
                    </a:cubicBezTo>
                    <a:cubicBezTo>
                      <a:pt x="17623" y="19174"/>
                      <a:pt x="19096" y="19270"/>
                      <a:pt x="20472" y="19232"/>
                    </a:cubicBezTo>
                    <a:cubicBezTo>
                      <a:pt x="21849" y="19174"/>
                      <a:pt x="23419" y="18805"/>
                      <a:pt x="24078" y="17603"/>
                    </a:cubicBezTo>
                    <a:cubicBezTo>
                      <a:pt x="24388" y="17002"/>
                      <a:pt x="24447" y="16324"/>
                      <a:pt x="24447" y="15665"/>
                    </a:cubicBezTo>
                    <a:cubicBezTo>
                      <a:pt x="24447" y="13726"/>
                      <a:pt x="23962" y="11535"/>
                      <a:pt x="22275" y="10624"/>
                    </a:cubicBezTo>
                    <a:cubicBezTo>
                      <a:pt x="21480" y="10178"/>
                      <a:pt x="20511" y="10101"/>
                      <a:pt x="19716" y="9655"/>
                    </a:cubicBezTo>
                    <a:cubicBezTo>
                      <a:pt x="18689" y="9054"/>
                      <a:pt x="18127" y="7891"/>
                      <a:pt x="17758" y="6767"/>
                    </a:cubicBezTo>
                    <a:cubicBezTo>
                      <a:pt x="17390" y="5623"/>
                      <a:pt x="17157" y="4421"/>
                      <a:pt x="16537" y="3413"/>
                    </a:cubicBezTo>
                    <a:cubicBezTo>
                      <a:pt x="14657" y="195"/>
                      <a:pt x="10101" y="1"/>
                      <a:pt x="7930" y="3006"/>
                    </a:cubicBezTo>
                    <a:cubicBezTo>
                      <a:pt x="7096" y="4149"/>
                      <a:pt x="6767" y="5565"/>
                      <a:pt x="6262" y="686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5809175" y="2121300"/>
                <a:ext cx="584500" cy="558825"/>
              </a:xfrm>
              <a:custGeom>
                <a:avLst/>
                <a:gdLst/>
                <a:ahLst/>
                <a:cxnLst/>
                <a:rect l="l" t="t" r="r" b="b"/>
                <a:pathLst>
                  <a:path w="23380" h="22353" fill="none" extrusionOk="0">
                    <a:moveTo>
                      <a:pt x="6010" y="6553"/>
                    </a:moveTo>
                    <a:cubicBezTo>
                      <a:pt x="5525" y="7755"/>
                      <a:pt x="4575" y="8860"/>
                      <a:pt x="3354" y="9286"/>
                    </a:cubicBezTo>
                    <a:cubicBezTo>
                      <a:pt x="3238" y="9325"/>
                      <a:pt x="3141" y="9364"/>
                      <a:pt x="3063" y="9402"/>
                    </a:cubicBezTo>
                    <a:cubicBezTo>
                      <a:pt x="1939" y="10003"/>
                      <a:pt x="950" y="10876"/>
                      <a:pt x="485" y="12039"/>
                    </a:cubicBezTo>
                    <a:cubicBezTo>
                      <a:pt x="0" y="13260"/>
                      <a:pt x="194" y="14811"/>
                      <a:pt x="1164" y="15703"/>
                    </a:cubicBezTo>
                    <a:cubicBezTo>
                      <a:pt x="2676" y="17099"/>
                      <a:pt x="5370" y="16517"/>
                      <a:pt x="6805" y="17990"/>
                    </a:cubicBezTo>
                    <a:cubicBezTo>
                      <a:pt x="7716" y="18960"/>
                      <a:pt x="7813" y="20511"/>
                      <a:pt x="8763" y="21441"/>
                    </a:cubicBezTo>
                    <a:cubicBezTo>
                      <a:pt x="9519" y="22100"/>
                      <a:pt x="10527" y="22352"/>
                      <a:pt x="11496" y="22120"/>
                    </a:cubicBezTo>
                    <a:cubicBezTo>
                      <a:pt x="12446" y="21887"/>
                      <a:pt x="13319" y="21383"/>
                      <a:pt x="13978" y="20666"/>
                    </a:cubicBezTo>
                    <a:cubicBezTo>
                      <a:pt x="14540" y="20123"/>
                      <a:pt x="15005" y="19483"/>
                      <a:pt x="15684" y="19057"/>
                    </a:cubicBezTo>
                    <a:cubicBezTo>
                      <a:pt x="16808" y="18378"/>
                      <a:pt x="18223" y="18475"/>
                      <a:pt x="19541" y="18417"/>
                    </a:cubicBezTo>
                    <a:cubicBezTo>
                      <a:pt x="20860" y="18378"/>
                      <a:pt x="22352" y="18029"/>
                      <a:pt x="22973" y="16885"/>
                    </a:cubicBezTo>
                    <a:cubicBezTo>
                      <a:pt x="23244" y="16304"/>
                      <a:pt x="23380" y="15664"/>
                      <a:pt x="23341" y="15024"/>
                    </a:cubicBezTo>
                    <a:cubicBezTo>
                      <a:pt x="23341" y="13202"/>
                      <a:pt x="22895" y="11108"/>
                      <a:pt x="21286" y="10217"/>
                    </a:cubicBezTo>
                    <a:cubicBezTo>
                      <a:pt x="20511" y="9790"/>
                      <a:pt x="19600" y="9713"/>
                      <a:pt x="18844" y="9267"/>
                    </a:cubicBezTo>
                    <a:cubicBezTo>
                      <a:pt x="17874" y="8685"/>
                      <a:pt x="17331" y="7580"/>
                      <a:pt x="16983" y="6495"/>
                    </a:cubicBezTo>
                    <a:cubicBezTo>
                      <a:pt x="16634" y="5409"/>
                      <a:pt x="16420" y="4285"/>
                      <a:pt x="15839" y="3296"/>
                    </a:cubicBezTo>
                    <a:cubicBezTo>
                      <a:pt x="14055" y="214"/>
                      <a:pt x="9693" y="0"/>
                      <a:pt x="7600" y="2889"/>
                    </a:cubicBezTo>
                    <a:cubicBezTo>
                      <a:pt x="6824" y="3955"/>
                      <a:pt x="6514" y="5312"/>
                      <a:pt x="6010" y="655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5824200" y="2134375"/>
                <a:ext cx="556400" cy="532650"/>
              </a:xfrm>
              <a:custGeom>
                <a:avLst/>
                <a:gdLst/>
                <a:ahLst/>
                <a:cxnLst/>
                <a:rect l="l" t="t" r="r" b="b"/>
                <a:pathLst>
                  <a:path w="22256" h="21306" fill="none" extrusionOk="0">
                    <a:moveTo>
                      <a:pt x="5758" y="6243"/>
                    </a:moveTo>
                    <a:cubicBezTo>
                      <a:pt x="5293" y="7387"/>
                      <a:pt x="4382" y="8434"/>
                      <a:pt x="3218" y="8841"/>
                    </a:cubicBezTo>
                    <a:cubicBezTo>
                      <a:pt x="3121" y="8860"/>
                      <a:pt x="3025" y="8899"/>
                      <a:pt x="2928" y="8957"/>
                    </a:cubicBezTo>
                    <a:cubicBezTo>
                      <a:pt x="1861" y="9500"/>
                      <a:pt x="931" y="10353"/>
                      <a:pt x="466" y="11458"/>
                    </a:cubicBezTo>
                    <a:cubicBezTo>
                      <a:pt x="0" y="12621"/>
                      <a:pt x="175" y="14094"/>
                      <a:pt x="1105" y="14947"/>
                    </a:cubicBezTo>
                    <a:cubicBezTo>
                      <a:pt x="2540" y="16285"/>
                      <a:pt x="5118" y="15723"/>
                      <a:pt x="6475" y="17157"/>
                    </a:cubicBezTo>
                    <a:cubicBezTo>
                      <a:pt x="7348" y="18068"/>
                      <a:pt x="7445" y="19542"/>
                      <a:pt x="8336" y="20433"/>
                    </a:cubicBezTo>
                    <a:cubicBezTo>
                      <a:pt x="9034" y="21073"/>
                      <a:pt x="10004" y="21306"/>
                      <a:pt x="10934" y="21093"/>
                    </a:cubicBezTo>
                    <a:cubicBezTo>
                      <a:pt x="11845" y="20879"/>
                      <a:pt x="12659" y="20395"/>
                      <a:pt x="13299" y="19716"/>
                    </a:cubicBezTo>
                    <a:cubicBezTo>
                      <a:pt x="13842" y="19193"/>
                      <a:pt x="14288" y="18572"/>
                      <a:pt x="14928" y="18185"/>
                    </a:cubicBezTo>
                    <a:cubicBezTo>
                      <a:pt x="15994" y="17526"/>
                      <a:pt x="17351" y="17642"/>
                      <a:pt x="18592" y="17603"/>
                    </a:cubicBezTo>
                    <a:cubicBezTo>
                      <a:pt x="19852" y="17545"/>
                      <a:pt x="21286" y="17235"/>
                      <a:pt x="21887" y="16149"/>
                    </a:cubicBezTo>
                    <a:cubicBezTo>
                      <a:pt x="22139" y="15587"/>
                      <a:pt x="22255" y="14986"/>
                      <a:pt x="22236" y="14385"/>
                    </a:cubicBezTo>
                    <a:cubicBezTo>
                      <a:pt x="22255" y="12640"/>
                      <a:pt x="21829" y="10624"/>
                      <a:pt x="20297" y="9771"/>
                    </a:cubicBezTo>
                    <a:cubicBezTo>
                      <a:pt x="19561" y="9364"/>
                      <a:pt x="18688" y="9287"/>
                      <a:pt x="17971" y="8860"/>
                    </a:cubicBezTo>
                    <a:cubicBezTo>
                      <a:pt x="17041" y="8317"/>
                      <a:pt x="16517" y="7251"/>
                      <a:pt x="16207" y="6224"/>
                    </a:cubicBezTo>
                    <a:cubicBezTo>
                      <a:pt x="15877" y="5196"/>
                      <a:pt x="15684" y="4111"/>
                      <a:pt x="15121" y="3161"/>
                    </a:cubicBezTo>
                    <a:cubicBezTo>
                      <a:pt x="13435" y="233"/>
                      <a:pt x="9286" y="1"/>
                      <a:pt x="7289" y="2734"/>
                    </a:cubicBezTo>
                    <a:cubicBezTo>
                      <a:pt x="6533" y="3781"/>
                      <a:pt x="6243" y="5060"/>
                      <a:pt x="5758" y="624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5839700" y="2147950"/>
                <a:ext cx="528775" cy="506475"/>
              </a:xfrm>
              <a:custGeom>
                <a:avLst/>
                <a:gdLst/>
                <a:ahLst/>
                <a:cxnLst/>
                <a:rect l="l" t="t" r="r" b="b"/>
                <a:pathLst>
                  <a:path w="21151" h="20259" fill="none" extrusionOk="0">
                    <a:moveTo>
                      <a:pt x="5487" y="5913"/>
                    </a:moveTo>
                    <a:cubicBezTo>
                      <a:pt x="5022" y="6999"/>
                      <a:pt x="4169" y="7988"/>
                      <a:pt x="3064" y="8356"/>
                    </a:cubicBezTo>
                    <a:cubicBezTo>
                      <a:pt x="2967" y="8395"/>
                      <a:pt x="2870" y="8433"/>
                      <a:pt x="2792" y="8472"/>
                    </a:cubicBezTo>
                    <a:cubicBezTo>
                      <a:pt x="1784" y="8996"/>
                      <a:pt x="873" y="9790"/>
                      <a:pt x="447" y="10837"/>
                    </a:cubicBezTo>
                    <a:cubicBezTo>
                      <a:pt x="1" y="11942"/>
                      <a:pt x="156" y="13357"/>
                      <a:pt x="1028" y="14172"/>
                    </a:cubicBezTo>
                    <a:cubicBezTo>
                      <a:pt x="2385" y="15432"/>
                      <a:pt x="4847" y="14928"/>
                      <a:pt x="6127" y="16285"/>
                    </a:cubicBezTo>
                    <a:cubicBezTo>
                      <a:pt x="6941" y="17157"/>
                      <a:pt x="7018" y="18572"/>
                      <a:pt x="7891" y="19425"/>
                    </a:cubicBezTo>
                    <a:cubicBezTo>
                      <a:pt x="8550" y="20026"/>
                      <a:pt x="9461" y="20259"/>
                      <a:pt x="10353" y="20065"/>
                    </a:cubicBezTo>
                    <a:cubicBezTo>
                      <a:pt x="11206" y="19852"/>
                      <a:pt x="12001" y="19386"/>
                      <a:pt x="12602" y="18747"/>
                    </a:cubicBezTo>
                    <a:cubicBezTo>
                      <a:pt x="13106" y="18262"/>
                      <a:pt x="13552" y="17680"/>
                      <a:pt x="14152" y="17312"/>
                    </a:cubicBezTo>
                    <a:cubicBezTo>
                      <a:pt x="15180" y="16692"/>
                      <a:pt x="16459" y="16789"/>
                      <a:pt x="17642" y="16750"/>
                    </a:cubicBezTo>
                    <a:cubicBezTo>
                      <a:pt x="18844" y="16731"/>
                      <a:pt x="20201" y="16420"/>
                      <a:pt x="20782" y="15374"/>
                    </a:cubicBezTo>
                    <a:cubicBezTo>
                      <a:pt x="21035" y="14850"/>
                      <a:pt x="21151" y="14288"/>
                      <a:pt x="21112" y="13706"/>
                    </a:cubicBezTo>
                    <a:cubicBezTo>
                      <a:pt x="21151" y="12039"/>
                      <a:pt x="20744" y="10139"/>
                      <a:pt x="19290" y="9325"/>
                    </a:cubicBezTo>
                    <a:cubicBezTo>
                      <a:pt x="18611" y="8937"/>
                      <a:pt x="17778" y="8860"/>
                      <a:pt x="17099" y="8453"/>
                    </a:cubicBezTo>
                    <a:cubicBezTo>
                      <a:pt x="16207" y="7929"/>
                      <a:pt x="15723" y="6921"/>
                      <a:pt x="15413" y="5933"/>
                    </a:cubicBezTo>
                    <a:cubicBezTo>
                      <a:pt x="15102" y="4944"/>
                      <a:pt x="14928" y="3916"/>
                      <a:pt x="14404" y="3025"/>
                    </a:cubicBezTo>
                    <a:cubicBezTo>
                      <a:pt x="12815" y="233"/>
                      <a:pt x="8860" y="1"/>
                      <a:pt x="6960" y="2598"/>
                    </a:cubicBezTo>
                    <a:cubicBezTo>
                      <a:pt x="6224" y="3568"/>
                      <a:pt x="5933" y="4789"/>
                      <a:pt x="5487" y="591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5854250" y="2161025"/>
                <a:ext cx="501625" cy="480325"/>
              </a:xfrm>
              <a:custGeom>
                <a:avLst/>
                <a:gdLst/>
                <a:ahLst/>
                <a:cxnLst/>
                <a:rect l="l" t="t" r="r" b="b"/>
                <a:pathLst>
                  <a:path w="20065" h="19213" fill="none" extrusionOk="0">
                    <a:moveTo>
                      <a:pt x="5234" y="5584"/>
                    </a:moveTo>
                    <a:cubicBezTo>
                      <a:pt x="4808" y="6631"/>
                      <a:pt x="3974" y="7561"/>
                      <a:pt x="2928" y="7910"/>
                    </a:cubicBezTo>
                    <a:cubicBezTo>
                      <a:pt x="2831" y="7930"/>
                      <a:pt x="2753" y="7969"/>
                      <a:pt x="2676" y="8007"/>
                    </a:cubicBezTo>
                    <a:cubicBezTo>
                      <a:pt x="1706" y="8492"/>
                      <a:pt x="853" y="9267"/>
                      <a:pt x="446" y="10256"/>
                    </a:cubicBezTo>
                    <a:cubicBezTo>
                      <a:pt x="0" y="11303"/>
                      <a:pt x="155" y="12621"/>
                      <a:pt x="989" y="13397"/>
                    </a:cubicBezTo>
                    <a:cubicBezTo>
                      <a:pt x="2268" y="14618"/>
                      <a:pt x="4595" y="14133"/>
                      <a:pt x="5797" y="15432"/>
                    </a:cubicBezTo>
                    <a:cubicBezTo>
                      <a:pt x="6592" y="16266"/>
                      <a:pt x="6650" y="17623"/>
                      <a:pt x="7464" y="18418"/>
                    </a:cubicBezTo>
                    <a:cubicBezTo>
                      <a:pt x="8084" y="18980"/>
                      <a:pt x="8957" y="19212"/>
                      <a:pt x="9790" y="19038"/>
                    </a:cubicBezTo>
                    <a:cubicBezTo>
                      <a:pt x="10604" y="18825"/>
                      <a:pt x="11360" y="18398"/>
                      <a:pt x="11942" y="17797"/>
                    </a:cubicBezTo>
                    <a:cubicBezTo>
                      <a:pt x="12427" y="17332"/>
                      <a:pt x="12834" y="16789"/>
                      <a:pt x="13415" y="16440"/>
                    </a:cubicBezTo>
                    <a:cubicBezTo>
                      <a:pt x="14385" y="15859"/>
                      <a:pt x="15606" y="15956"/>
                      <a:pt x="16730" y="15936"/>
                    </a:cubicBezTo>
                    <a:cubicBezTo>
                      <a:pt x="17874" y="15917"/>
                      <a:pt x="19154" y="15626"/>
                      <a:pt x="19716" y="14637"/>
                    </a:cubicBezTo>
                    <a:cubicBezTo>
                      <a:pt x="19948" y="14153"/>
                      <a:pt x="20065" y="13610"/>
                      <a:pt x="20045" y="13067"/>
                    </a:cubicBezTo>
                    <a:cubicBezTo>
                      <a:pt x="20065" y="11477"/>
                      <a:pt x="19696" y="9675"/>
                      <a:pt x="18339" y="8899"/>
                    </a:cubicBezTo>
                    <a:cubicBezTo>
                      <a:pt x="17680" y="8531"/>
                      <a:pt x="16885" y="8453"/>
                      <a:pt x="16265" y="8065"/>
                    </a:cubicBezTo>
                    <a:cubicBezTo>
                      <a:pt x="15412" y="7542"/>
                      <a:pt x="14966" y="6612"/>
                      <a:pt x="14675" y="5662"/>
                    </a:cubicBezTo>
                    <a:cubicBezTo>
                      <a:pt x="14404" y="4712"/>
                      <a:pt x="14230" y="3742"/>
                      <a:pt x="13745" y="2889"/>
                    </a:cubicBezTo>
                    <a:cubicBezTo>
                      <a:pt x="12233" y="234"/>
                      <a:pt x="8491" y="1"/>
                      <a:pt x="6669" y="2444"/>
                    </a:cubicBezTo>
                    <a:cubicBezTo>
                      <a:pt x="5952" y="3374"/>
                      <a:pt x="5680" y="4537"/>
                      <a:pt x="5234" y="558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5869275" y="2174125"/>
                <a:ext cx="474000" cy="454625"/>
              </a:xfrm>
              <a:custGeom>
                <a:avLst/>
                <a:gdLst/>
                <a:ahLst/>
                <a:cxnLst/>
                <a:rect l="l" t="t" r="r" b="b"/>
                <a:pathLst>
                  <a:path w="18960" h="18185" fill="none" extrusionOk="0">
                    <a:moveTo>
                      <a:pt x="4982" y="5273"/>
                    </a:moveTo>
                    <a:cubicBezTo>
                      <a:pt x="4575" y="6243"/>
                      <a:pt x="3781" y="7134"/>
                      <a:pt x="2772" y="7464"/>
                    </a:cubicBezTo>
                    <a:cubicBezTo>
                      <a:pt x="2695" y="7483"/>
                      <a:pt x="2617" y="7522"/>
                      <a:pt x="2540" y="7561"/>
                    </a:cubicBezTo>
                    <a:cubicBezTo>
                      <a:pt x="1609" y="7987"/>
                      <a:pt x="853" y="8724"/>
                      <a:pt x="407" y="9655"/>
                    </a:cubicBezTo>
                    <a:cubicBezTo>
                      <a:pt x="0" y="10643"/>
                      <a:pt x="136" y="11903"/>
                      <a:pt x="892" y="12640"/>
                    </a:cubicBezTo>
                    <a:cubicBezTo>
                      <a:pt x="2113" y="13803"/>
                      <a:pt x="4304" y="13377"/>
                      <a:pt x="5448" y="14579"/>
                    </a:cubicBezTo>
                    <a:cubicBezTo>
                      <a:pt x="6165" y="15373"/>
                      <a:pt x="6223" y="16633"/>
                      <a:pt x="6999" y="17409"/>
                    </a:cubicBezTo>
                    <a:cubicBezTo>
                      <a:pt x="7580" y="17952"/>
                      <a:pt x="8414" y="18184"/>
                      <a:pt x="9189" y="18010"/>
                    </a:cubicBezTo>
                    <a:cubicBezTo>
                      <a:pt x="9984" y="17816"/>
                      <a:pt x="10682" y="17428"/>
                      <a:pt x="11244" y="16847"/>
                    </a:cubicBezTo>
                    <a:cubicBezTo>
                      <a:pt x="11690" y="16401"/>
                      <a:pt x="12097" y="15897"/>
                      <a:pt x="12640" y="15567"/>
                    </a:cubicBezTo>
                    <a:cubicBezTo>
                      <a:pt x="13551" y="15024"/>
                      <a:pt x="14714" y="15121"/>
                      <a:pt x="15780" y="15102"/>
                    </a:cubicBezTo>
                    <a:cubicBezTo>
                      <a:pt x="16847" y="15102"/>
                      <a:pt x="18068" y="14831"/>
                      <a:pt x="18591" y="13900"/>
                    </a:cubicBezTo>
                    <a:cubicBezTo>
                      <a:pt x="18824" y="13435"/>
                      <a:pt x="18940" y="12911"/>
                      <a:pt x="18921" y="12407"/>
                    </a:cubicBezTo>
                    <a:cubicBezTo>
                      <a:pt x="18960" y="10915"/>
                      <a:pt x="18611" y="9209"/>
                      <a:pt x="17312" y="8453"/>
                    </a:cubicBezTo>
                    <a:cubicBezTo>
                      <a:pt x="16711" y="8104"/>
                      <a:pt x="15955" y="8026"/>
                      <a:pt x="15354" y="7658"/>
                    </a:cubicBezTo>
                    <a:cubicBezTo>
                      <a:pt x="14559" y="7173"/>
                      <a:pt x="14133" y="6262"/>
                      <a:pt x="13881" y="5390"/>
                    </a:cubicBezTo>
                    <a:cubicBezTo>
                      <a:pt x="13609" y="4498"/>
                      <a:pt x="13454" y="3567"/>
                      <a:pt x="12989" y="2753"/>
                    </a:cubicBezTo>
                    <a:cubicBezTo>
                      <a:pt x="11593" y="233"/>
                      <a:pt x="8045" y="0"/>
                      <a:pt x="6320" y="2307"/>
                    </a:cubicBezTo>
                    <a:cubicBezTo>
                      <a:pt x="5680" y="3180"/>
                      <a:pt x="5409" y="4285"/>
                      <a:pt x="4982" y="52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5884300" y="2187200"/>
                <a:ext cx="446875" cy="428450"/>
              </a:xfrm>
              <a:custGeom>
                <a:avLst/>
                <a:gdLst/>
                <a:ahLst/>
                <a:cxnLst/>
                <a:rect l="l" t="t" r="r" b="b"/>
                <a:pathLst>
                  <a:path w="17875" h="17138" fill="none" extrusionOk="0">
                    <a:moveTo>
                      <a:pt x="4711" y="4964"/>
                    </a:moveTo>
                    <a:cubicBezTo>
                      <a:pt x="4323" y="5875"/>
                      <a:pt x="3587" y="6708"/>
                      <a:pt x="2637" y="6999"/>
                    </a:cubicBezTo>
                    <a:cubicBezTo>
                      <a:pt x="2559" y="7038"/>
                      <a:pt x="2482" y="7057"/>
                      <a:pt x="2404" y="7096"/>
                    </a:cubicBezTo>
                    <a:cubicBezTo>
                      <a:pt x="1532" y="7503"/>
                      <a:pt x="814" y="8201"/>
                      <a:pt x="388" y="9073"/>
                    </a:cubicBezTo>
                    <a:cubicBezTo>
                      <a:pt x="0" y="10004"/>
                      <a:pt x="117" y="11186"/>
                      <a:pt x="834" y="11884"/>
                    </a:cubicBezTo>
                    <a:cubicBezTo>
                      <a:pt x="1978" y="12970"/>
                      <a:pt x="4052" y="12582"/>
                      <a:pt x="5118" y="13745"/>
                    </a:cubicBezTo>
                    <a:cubicBezTo>
                      <a:pt x="5797" y="14482"/>
                      <a:pt x="5835" y="15684"/>
                      <a:pt x="6572" y="16401"/>
                    </a:cubicBezTo>
                    <a:cubicBezTo>
                      <a:pt x="7134" y="16925"/>
                      <a:pt x="7910" y="17138"/>
                      <a:pt x="8646" y="16983"/>
                    </a:cubicBezTo>
                    <a:cubicBezTo>
                      <a:pt x="9383" y="16808"/>
                      <a:pt x="10062" y="16440"/>
                      <a:pt x="10585" y="15897"/>
                    </a:cubicBezTo>
                    <a:cubicBezTo>
                      <a:pt x="11011" y="15490"/>
                      <a:pt x="11399" y="15005"/>
                      <a:pt x="11903" y="14715"/>
                    </a:cubicBezTo>
                    <a:cubicBezTo>
                      <a:pt x="12776" y="14191"/>
                      <a:pt x="13861" y="14308"/>
                      <a:pt x="14869" y="14288"/>
                    </a:cubicBezTo>
                    <a:cubicBezTo>
                      <a:pt x="15877" y="14269"/>
                      <a:pt x="17021" y="14036"/>
                      <a:pt x="17525" y="13164"/>
                    </a:cubicBezTo>
                    <a:cubicBezTo>
                      <a:pt x="17758" y="12737"/>
                      <a:pt x="17855" y="12253"/>
                      <a:pt x="17835" y="11768"/>
                    </a:cubicBezTo>
                    <a:cubicBezTo>
                      <a:pt x="17874" y="10353"/>
                      <a:pt x="17564" y="8744"/>
                      <a:pt x="16362" y="8027"/>
                    </a:cubicBezTo>
                    <a:cubicBezTo>
                      <a:pt x="15780" y="7697"/>
                      <a:pt x="15083" y="7619"/>
                      <a:pt x="14501" y="7271"/>
                    </a:cubicBezTo>
                    <a:cubicBezTo>
                      <a:pt x="13784" y="6805"/>
                      <a:pt x="13377" y="5952"/>
                      <a:pt x="13125" y="5119"/>
                    </a:cubicBezTo>
                    <a:cubicBezTo>
                      <a:pt x="12892" y="4285"/>
                      <a:pt x="12737" y="3393"/>
                      <a:pt x="12310" y="2637"/>
                    </a:cubicBezTo>
                    <a:cubicBezTo>
                      <a:pt x="10992" y="253"/>
                      <a:pt x="7677" y="1"/>
                      <a:pt x="6010" y="2172"/>
                    </a:cubicBezTo>
                    <a:cubicBezTo>
                      <a:pt x="5390" y="3006"/>
                      <a:pt x="5118" y="4014"/>
                      <a:pt x="4711" y="496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5899325" y="2201250"/>
                <a:ext cx="419250" cy="401800"/>
              </a:xfrm>
              <a:custGeom>
                <a:avLst/>
                <a:gdLst/>
                <a:ahLst/>
                <a:cxnLst/>
                <a:rect l="l" t="t" r="r" b="b"/>
                <a:pathLst>
                  <a:path w="16770" h="16072" fill="none" extrusionOk="0">
                    <a:moveTo>
                      <a:pt x="4459" y="4615"/>
                    </a:moveTo>
                    <a:cubicBezTo>
                      <a:pt x="4091" y="5468"/>
                      <a:pt x="3373" y="6243"/>
                      <a:pt x="2482" y="6515"/>
                    </a:cubicBezTo>
                    <a:cubicBezTo>
                      <a:pt x="2423" y="6534"/>
                      <a:pt x="2346" y="6573"/>
                      <a:pt x="2268" y="6612"/>
                    </a:cubicBezTo>
                    <a:cubicBezTo>
                      <a:pt x="1454" y="6980"/>
                      <a:pt x="776" y="7620"/>
                      <a:pt x="368" y="8434"/>
                    </a:cubicBezTo>
                    <a:cubicBezTo>
                      <a:pt x="0" y="9306"/>
                      <a:pt x="97" y="10411"/>
                      <a:pt x="776" y="11090"/>
                    </a:cubicBezTo>
                    <a:cubicBezTo>
                      <a:pt x="1842" y="12117"/>
                      <a:pt x="3780" y="11749"/>
                      <a:pt x="4769" y="12854"/>
                    </a:cubicBezTo>
                    <a:cubicBezTo>
                      <a:pt x="5409" y="13571"/>
                      <a:pt x="5448" y="14676"/>
                      <a:pt x="6126" y="15374"/>
                    </a:cubicBezTo>
                    <a:cubicBezTo>
                      <a:pt x="6630" y="15859"/>
                      <a:pt x="7367" y="16072"/>
                      <a:pt x="8065" y="15917"/>
                    </a:cubicBezTo>
                    <a:cubicBezTo>
                      <a:pt x="8743" y="15762"/>
                      <a:pt x="9383" y="15432"/>
                      <a:pt x="9868" y="14928"/>
                    </a:cubicBezTo>
                    <a:cubicBezTo>
                      <a:pt x="10275" y="14540"/>
                      <a:pt x="10643" y="14095"/>
                      <a:pt x="11128" y="13804"/>
                    </a:cubicBezTo>
                    <a:cubicBezTo>
                      <a:pt x="11942" y="13319"/>
                      <a:pt x="12950" y="13435"/>
                      <a:pt x="13900" y="13435"/>
                    </a:cubicBezTo>
                    <a:cubicBezTo>
                      <a:pt x="14850" y="13435"/>
                      <a:pt x="15935" y="13222"/>
                      <a:pt x="16420" y="12408"/>
                    </a:cubicBezTo>
                    <a:cubicBezTo>
                      <a:pt x="16614" y="12001"/>
                      <a:pt x="16730" y="11536"/>
                      <a:pt x="16711" y="11090"/>
                    </a:cubicBezTo>
                    <a:cubicBezTo>
                      <a:pt x="16769" y="9771"/>
                      <a:pt x="16478" y="8240"/>
                      <a:pt x="15354" y="7581"/>
                    </a:cubicBezTo>
                    <a:cubicBezTo>
                      <a:pt x="14811" y="7251"/>
                      <a:pt x="14133" y="7174"/>
                      <a:pt x="13609" y="6844"/>
                    </a:cubicBezTo>
                    <a:cubicBezTo>
                      <a:pt x="12931" y="6418"/>
                      <a:pt x="12562" y="5604"/>
                      <a:pt x="12330" y="4828"/>
                    </a:cubicBezTo>
                    <a:cubicBezTo>
                      <a:pt x="12116" y="4033"/>
                      <a:pt x="11981" y="3200"/>
                      <a:pt x="11593" y="2482"/>
                    </a:cubicBezTo>
                    <a:cubicBezTo>
                      <a:pt x="10372" y="253"/>
                      <a:pt x="7270" y="1"/>
                      <a:pt x="5700" y="1998"/>
                    </a:cubicBezTo>
                    <a:cubicBezTo>
                      <a:pt x="5099" y="2773"/>
                      <a:pt x="4847" y="3723"/>
                      <a:pt x="4459" y="461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5914350" y="2214350"/>
                <a:ext cx="391625" cy="375625"/>
              </a:xfrm>
              <a:custGeom>
                <a:avLst/>
                <a:gdLst/>
                <a:ahLst/>
                <a:cxnLst/>
                <a:rect l="l" t="t" r="r" b="b"/>
                <a:pathLst>
                  <a:path w="15665" h="15025" fill="none" extrusionOk="0">
                    <a:moveTo>
                      <a:pt x="4207" y="4304"/>
                    </a:moveTo>
                    <a:cubicBezTo>
                      <a:pt x="3858" y="5118"/>
                      <a:pt x="3179" y="5758"/>
                      <a:pt x="2346" y="6068"/>
                    </a:cubicBezTo>
                    <a:cubicBezTo>
                      <a:pt x="2268" y="6088"/>
                      <a:pt x="2210" y="6107"/>
                      <a:pt x="2152" y="6146"/>
                    </a:cubicBezTo>
                    <a:cubicBezTo>
                      <a:pt x="1377" y="6475"/>
                      <a:pt x="737" y="7076"/>
                      <a:pt x="349" y="7832"/>
                    </a:cubicBezTo>
                    <a:cubicBezTo>
                      <a:pt x="0" y="8647"/>
                      <a:pt x="78" y="9693"/>
                      <a:pt x="717" y="10314"/>
                    </a:cubicBezTo>
                    <a:cubicBezTo>
                      <a:pt x="1687" y="11283"/>
                      <a:pt x="3528" y="10973"/>
                      <a:pt x="4440" y="12000"/>
                    </a:cubicBezTo>
                    <a:cubicBezTo>
                      <a:pt x="5040" y="12679"/>
                      <a:pt x="5060" y="13726"/>
                      <a:pt x="5680" y="14365"/>
                    </a:cubicBezTo>
                    <a:cubicBezTo>
                      <a:pt x="6165" y="14831"/>
                      <a:pt x="6843" y="15024"/>
                      <a:pt x="7483" y="14908"/>
                    </a:cubicBezTo>
                    <a:cubicBezTo>
                      <a:pt x="8123" y="14753"/>
                      <a:pt x="8724" y="14443"/>
                      <a:pt x="9189" y="13978"/>
                    </a:cubicBezTo>
                    <a:cubicBezTo>
                      <a:pt x="9577" y="13629"/>
                      <a:pt x="9906" y="13202"/>
                      <a:pt x="10352" y="12950"/>
                    </a:cubicBezTo>
                    <a:cubicBezTo>
                      <a:pt x="11128" y="12504"/>
                      <a:pt x="12078" y="12621"/>
                      <a:pt x="12969" y="12621"/>
                    </a:cubicBezTo>
                    <a:cubicBezTo>
                      <a:pt x="13861" y="12621"/>
                      <a:pt x="14869" y="12427"/>
                      <a:pt x="15315" y="11671"/>
                    </a:cubicBezTo>
                    <a:cubicBezTo>
                      <a:pt x="15509" y="11283"/>
                      <a:pt x="15606" y="10857"/>
                      <a:pt x="15606" y="10430"/>
                    </a:cubicBezTo>
                    <a:cubicBezTo>
                      <a:pt x="15664" y="9209"/>
                      <a:pt x="15412" y="7794"/>
                      <a:pt x="14346" y="7154"/>
                    </a:cubicBezTo>
                    <a:cubicBezTo>
                      <a:pt x="13842" y="6844"/>
                      <a:pt x="13241" y="6766"/>
                      <a:pt x="12737" y="6456"/>
                    </a:cubicBezTo>
                    <a:cubicBezTo>
                      <a:pt x="12097" y="6029"/>
                      <a:pt x="11767" y="5273"/>
                      <a:pt x="11554" y="4537"/>
                    </a:cubicBezTo>
                    <a:cubicBezTo>
                      <a:pt x="11341" y="3800"/>
                      <a:pt x="11244" y="3044"/>
                      <a:pt x="10876" y="2365"/>
                    </a:cubicBezTo>
                    <a:cubicBezTo>
                      <a:pt x="9751" y="252"/>
                      <a:pt x="6824" y="0"/>
                      <a:pt x="5351" y="1881"/>
                    </a:cubicBezTo>
                    <a:cubicBezTo>
                      <a:pt x="4808" y="2579"/>
                      <a:pt x="4575" y="3470"/>
                      <a:pt x="4207" y="430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5929375" y="2227925"/>
                <a:ext cx="364950" cy="349450"/>
              </a:xfrm>
              <a:custGeom>
                <a:avLst/>
                <a:gdLst/>
                <a:ahLst/>
                <a:cxnLst/>
                <a:rect l="l" t="t" r="r" b="b"/>
                <a:pathLst>
                  <a:path w="14598" h="13978" fill="none" extrusionOk="0">
                    <a:moveTo>
                      <a:pt x="3935" y="3974"/>
                    </a:moveTo>
                    <a:cubicBezTo>
                      <a:pt x="3625" y="4730"/>
                      <a:pt x="2986" y="5312"/>
                      <a:pt x="2210" y="5603"/>
                    </a:cubicBezTo>
                    <a:cubicBezTo>
                      <a:pt x="2133" y="5603"/>
                      <a:pt x="2074" y="5642"/>
                      <a:pt x="2016" y="5661"/>
                    </a:cubicBezTo>
                    <a:cubicBezTo>
                      <a:pt x="1280" y="5971"/>
                      <a:pt x="698" y="6533"/>
                      <a:pt x="330" y="7231"/>
                    </a:cubicBezTo>
                    <a:cubicBezTo>
                      <a:pt x="0" y="7987"/>
                      <a:pt x="58" y="8956"/>
                      <a:pt x="640" y="9538"/>
                    </a:cubicBezTo>
                    <a:cubicBezTo>
                      <a:pt x="1551" y="10449"/>
                      <a:pt x="3257" y="10178"/>
                      <a:pt x="4110" y="11147"/>
                    </a:cubicBezTo>
                    <a:cubicBezTo>
                      <a:pt x="4653" y="11767"/>
                      <a:pt x="4672" y="12737"/>
                      <a:pt x="5234" y="13338"/>
                    </a:cubicBezTo>
                    <a:cubicBezTo>
                      <a:pt x="5680" y="13784"/>
                      <a:pt x="6320" y="13977"/>
                      <a:pt x="6921" y="13861"/>
                    </a:cubicBezTo>
                    <a:cubicBezTo>
                      <a:pt x="7522" y="13725"/>
                      <a:pt x="8084" y="13435"/>
                      <a:pt x="8530" y="13008"/>
                    </a:cubicBezTo>
                    <a:cubicBezTo>
                      <a:pt x="8879" y="12679"/>
                      <a:pt x="9208" y="12291"/>
                      <a:pt x="9635" y="12058"/>
                    </a:cubicBezTo>
                    <a:cubicBezTo>
                      <a:pt x="10352" y="11651"/>
                      <a:pt x="11225" y="11767"/>
                      <a:pt x="12058" y="11767"/>
                    </a:cubicBezTo>
                    <a:cubicBezTo>
                      <a:pt x="12872" y="11787"/>
                      <a:pt x="13822" y="11612"/>
                      <a:pt x="14249" y="10914"/>
                    </a:cubicBezTo>
                    <a:cubicBezTo>
                      <a:pt x="14443" y="10566"/>
                      <a:pt x="14520" y="10158"/>
                      <a:pt x="14520" y="9771"/>
                    </a:cubicBezTo>
                    <a:cubicBezTo>
                      <a:pt x="14598" y="8627"/>
                      <a:pt x="14365" y="7289"/>
                      <a:pt x="13396" y="6688"/>
                    </a:cubicBezTo>
                    <a:cubicBezTo>
                      <a:pt x="12931" y="6417"/>
                      <a:pt x="12349" y="6339"/>
                      <a:pt x="11884" y="6029"/>
                    </a:cubicBezTo>
                    <a:cubicBezTo>
                      <a:pt x="11302" y="5642"/>
                      <a:pt x="10992" y="4944"/>
                      <a:pt x="10798" y="4246"/>
                    </a:cubicBezTo>
                    <a:cubicBezTo>
                      <a:pt x="10624" y="3567"/>
                      <a:pt x="10527" y="2850"/>
                      <a:pt x="10197" y="2210"/>
                    </a:cubicBezTo>
                    <a:cubicBezTo>
                      <a:pt x="9150" y="252"/>
                      <a:pt x="6436" y="0"/>
                      <a:pt x="5060" y="1726"/>
                    </a:cubicBezTo>
                    <a:cubicBezTo>
                      <a:pt x="4517" y="2385"/>
                      <a:pt x="4284" y="3199"/>
                      <a:pt x="3935" y="39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5943900" y="2241000"/>
                <a:ext cx="337350" cy="323300"/>
              </a:xfrm>
              <a:custGeom>
                <a:avLst/>
                <a:gdLst/>
                <a:ahLst/>
                <a:cxnLst/>
                <a:rect l="l" t="t" r="r" b="b"/>
                <a:pathLst>
                  <a:path w="13494" h="12932" fill="none" extrusionOk="0">
                    <a:moveTo>
                      <a:pt x="3703" y="3645"/>
                    </a:moveTo>
                    <a:cubicBezTo>
                      <a:pt x="3393" y="4362"/>
                      <a:pt x="2812" y="4905"/>
                      <a:pt x="2075" y="5138"/>
                    </a:cubicBezTo>
                    <a:cubicBezTo>
                      <a:pt x="2017" y="5157"/>
                      <a:pt x="1959" y="5177"/>
                      <a:pt x="1901" y="5215"/>
                    </a:cubicBezTo>
                    <a:cubicBezTo>
                      <a:pt x="1222" y="5487"/>
                      <a:pt x="679" y="5991"/>
                      <a:pt x="330" y="6650"/>
                    </a:cubicBezTo>
                    <a:cubicBezTo>
                      <a:pt x="1" y="7328"/>
                      <a:pt x="78" y="8240"/>
                      <a:pt x="602" y="8782"/>
                    </a:cubicBezTo>
                    <a:cubicBezTo>
                      <a:pt x="1435" y="9635"/>
                      <a:pt x="3006" y="9383"/>
                      <a:pt x="3781" y="10295"/>
                    </a:cubicBezTo>
                    <a:cubicBezTo>
                      <a:pt x="4285" y="10876"/>
                      <a:pt x="4285" y="11768"/>
                      <a:pt x="4808" y="12349"/>
                    </a:cubicBezTo>
                    <a:cubicBezTo>
                      <a:pt x="5216" y="12757"/>
                      <a:pt x="5797" y="12931"/>
                      <a:pt x="6359" y="12834"/>
                    </a:cubicBezTo>
                    <a:cubicBezTo>
                      <a:pt x="6921" y="12718"/>
                      <a:pt x="7426" y="12466"/>
                      <a:pt x="7852" y="12059"/>
                    </a:cubicBezTo>
                    <a:cubicBezTo>
                      <a:pt x="8162" y="11729"/>
                      <a:pt x="8492" y="11438"/>
                      <a:pt x="8879" y="11186"/>
                    </a:cubicBezTo>
                    <a:cubicBezTo>
                      <a:pt x="9539" y="10837"/>
                      <a:pt x="10353" y="10934"/>
                      <a:pt x="11128" y="10954"/>
                    </a:cubicBezTo>
                    <a:cubicBezTo>
                      <a:pt x="11884" y="10973"/>
                      <a:pt x="12757" y="10818"/>
                      <a:pt x="13164" y="10178"/>
                    </a:cubicBezTo>
                    <a:cubicBezTo>
                      <a:pt x="13338" y="9849"/>
                      <a:pt x="13435" y="9480"/>
                      <a:pt x="13435" y="9112"/>
                    </a:cubicBezTo>
                    <a:cubicBezTo>
                      <a:pt x="13493" y="8065"/>
                      <a:pt x="13299" y="6824"/>
                      <a:pt x="12408" y="6262"/>
                    </a:cubicBezTo>
                    <a:cubicBezTo>
                      <a:pt x="11981" y="5991"/>
                      <a:pt x="11438" y="5913"/>
                      <a:pt x="11031" y="5642"/>
                    </a:cubicBezTo>
                    <a:cubicBezTo>
                      <a:pt x="10489" y="5274"/>
                      <a:pt x="10198" y="4614"/>
                      <a:pt x="10043" y="3975"/>
                    </a:cubicBezTo>
                    <a:cubicBezTo>
                      <a:pt x="9868" y="3335"/>
                      <a:pt x="9791" y="2676"/>
                      <a:pt x="9480" y="2094"/>
                    </a:cubicBezTo>
                    <a:cubicBezTo>
                      <a:pt x="8550" y="253"/>
                      <a:pt x="6049" y="1"/>
                      <a:pt x="4750" y="1590"/>
                    </a:cubicBezTo>
                    <a:cubicBezTo>
                      <a:pt x="4266" y="2191"/>
                      <a:pt x="4033" y="2947"/>
                      <a:pt x="3703" y="36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5958450" y="2253600"/>
                <a:ext cx="311175" cy="297600"/>
              </a:xfrm>
              <a:custGeom>
                <a:avLst/>
                <a:gdLst/>
                <a:ahLst/>
                <a:cxnLst/>
                <a:rect l="l" t="t" r="r" b="b"/>
                <a:pathLst>
                  <a:path w="12447" h="11904" fill="none" extrusionOk="0">
                    <a:moveTo>
                      <a:pt x="3470" y="3354"/>
                    </a:moveTo>
                    <a:cubicBezTo>
                      <a:pt x="3180" y="3994"/>
                      <a:pt x="2617" y="4498"/>
                      <a:pt x="1958" y="4711"/>
                    </a:cubicBezTo>
                    <a:cubicBezTo>
                      <a:pt x="1900" y="4731"/>
                      <a:pt x="1842" y="4750"/>
                      <a:pt x="1784" y="4770"/>
                    </a:cubicBezTo>
                    <a:cubicBezTo>
                      <a:pt x="1163" y="5022"/>
                      <a:pt x="659" y="5487"/>
                      <a:pt x="330" y="6068"/>
                    </a:cubicBezTo>
                    <a:cubicBezTo>
                      <a:pt x="0" y="6708"/>
                      <a:pt x="97" y="7484"/>
                      <a:pt x="562" y="8046"/>
                    </a:cubicBezTo>
                    <a:cubicBezTo>
                      <a:pt x="1319" y="8841"/>
                      <a:pt x="2772" y="8627"/>
                      <a:pt x="3470" y="9461"/>
                    </a:cubicBezTo>
                    <a:cubicBezTo>
                      <a:pt x="3916" y="10004"/>
                      <a:pt x="3916" y="10837"/>
                      <a:pt x="4381" y="11361"/>
                    </a:cubicBezTo>
                    <a:cubicBezTo>
                      <a:pt x="4750" y="11729"/>
                      <a:pt x="5293" y="11904"/>
                      <a:pt x="5816" y="11826"/>
                    </a:cubicBezTo>
                    <a:cubicBezTo>
                      <a:pt x="6320" y="11729"/>
                      <a:pt x="6805" y="11497"/>
                      <a:pt x="7192" y="11148"/>
                    </a:cubicBezTo>
                    <a:cubicBezTo>
                      <a:pt x="7483" y="10837"/>
                      <a:pt x="7793" y="10566"/>
                      <a:pt x="8162" y="10353"/>
                    </a:cubicBezTo>
                    <a:cubicBezTo>
                      <a:pt x="8782" y="10023"/>
                      <a:pt x="9519" y="10120"/>
                      <a:pt x="10217" y="10159"/>
                    </a:cubicBezTo>
                    <a:cubicBezTo>
                      <a:pt x="10915" y="10178"/>
                      <a:pt x="11729" y="10043"/>
                      <a:pt x="12097" y="9461"/>
                    </a:cubicBezTo>
                    <a:cubicBezTo>
                      <a:pt x="12272" y="9170"/>
                      <a:pt x="12349" y="8821"/>
                      <a:pt x="12369" y="8492"/>
                    </a:cubicBezTo>
                    <a:cubicBezTo>
                      <a:pt x="12446" y="7522"/>
                      <a:pt x="12272" y="6379"/>
                      <a:pt x="11457" y="5855"/>
                    </a:cubicBezTo>
                    <a:cubicBezTo>
                      <a:pt x="11070" y="5623"/>
                      <a:pt x="10585" y="5526"/>
                      <a:pt x="10197" y="5274"/>
                    </a:cubicBezTo>
                    <a:cubicBezTo>
                      <a:pt x="9693" y="4925"/>
                      <a:pt x="9441" y="4324"/>
                      <a:pt x="9306" y="3723"/>
                    </a:cubicBezTo>
                    <a:cubicBezTo>
                      <a:pt x="9150" y="3141"/>
                      <a:pt x="9092" y="2521"/>
                      <a:pt x="8821" y="1978"/>
                    </a:cubicBezTo>
                    <a:cubicBezTo>
                      <a:pt x="7987" y="291"/>
                      <a:pt x="5661" y="1"/>
                      <a:pt x="4459" y="1474"/>
                    </a:cubicBezTo>
                    <a:cubicBezTo>
                      <a:pt x="3994" y="2017"/>
                      <a:pt x="3781" y="2715"/>
                      <a:pt x="3470" y="335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5973950" y="2267175"/>
                <a:ext cx="283075" cy="271425"/>
              </a:xfrm>
              <a:custGeom>
                <a:avLst/>
                <a:gdLst/>
                <a:ahLst/>
                <a:cxnLst/>
                <a:rect l="l" t="t" r="r" b="b"/>
                <a:pathLst>
                  <a:path w="11323" h="10857" fill="none" extrusionOk="0">
                    <a:moveTo>
                      <a:pt x="3199" y="3025"/>
                    </a:moveTo>
                    <a:cubicBezTo>
                      <a:pt x="2928" y="3606"/>
                      <a:pt x="2424" y="4052"/>
                      <a:pt x="1804" y="4246"/>
                    </a:cubicBezTo>
                    <a:cubicBezTo>
                      <a:pt x="1745" y="4246"/>
                      <a:pt x="1707" y="4265"/>
                      <a:pt x="1648" y="4285"/>
                    </a:cubicBezTo>
                    <a:cubicBezTo>
                      <a:pt x="1086" y="4498"/>
                      <a:pt x="602" y="4924"/>
                      <a:pt x="311" y="5467"/>
                    </a:cubicBezTo>
                    <a:cubicBezTo>
                      <a:pt x="1" y="6029"/>
                      <a:pt x="59" y="6747"/>
                      <a:pt x="485" y="7251"/>
                    </a:cubicBezTo>
                    <a:cubicBezTo>
                      <a:pt x="1164" y="7987"/>
                      <a:pt x="2482" y="7813"/>
                      <a:pt x="3122" y="8588"/>
                    </a:cubicBezTo>
                    <a:cubicBezTo>
                      <a:pt x="3529" y="9092"/>
                      <a:pt x="3509" y="9849"/>
                      <a:pt x="3936" y="10333"/>
                    </a:cubicBezTo>
                    <a:cubicBezTo>
                      <a:pt x="4266" y="10682"/>
                      <a:pt x="4750" y="10857"/>
                      <a:pt x="5235" y="10779"/>
                    </a:cubicBezTo>
                    <a:cubicBezTo>
                      <a:pt x="5700" y="10701"/>
                      <a:pt x="6127" y="10488"/>
                      <a:pt x="6495" y="10178"/>
                    </a:cubicBezTo>
                    <a:cubicBezTo>
                      <a:pt x="6747" y="9907"/>
                      <a:pt x="7057" y="9655"/>
                      <a:pt x="7367" y="9461"/>
                    </a:cubicBezTo>
                    <a:cubicBezTo>
                      <a:pt x="7949" y="9170"/>
                      <a:pt x="8627" y="9286"/>
                      <a:pt x="9267" y="9306"/>
                    </a:cubicBezTo>
                    <a:cubicBezTo>
                      <a:pt x="9907" y="9344"/>
                      <a:pt x="10644" y="9228"/>
                      <a:pt x="10992" y="8705"/>
                    </a:cubicBezTo>
                    <a:cubicBezTo>
                      <a:pt x="11148" y="8433"/>
                      <a:pt x="11225" y="8123"/>
                      <a:pt x="11225" y="7832"/>
                    </a:cubicBezTo>
                    <a:cubicBezTo>
                      <a:pt x="11322" y="6941"/>
                      <a:pt x="11186" y="5894"/>
                      <a:pt x="10430" y="5409"/>
                    </a:cubicBezTo>
                    <a:cubicBezTo>
                      <a:pt x="10081" y="5157"/>
                      <a:pt x="9635" y="5099"/>
                      <a:pt x="9287" y="4847"/>
                    </a:cubicBezTo>
                    <a:cubicBezTo>
                      <a:pt x="8841" y="4517"/>
                      <a:pt x="8627" y="3975"/>
                      <a:pt x="8511" y="3432"/>
                    </a:cubicBezTo>
                    <a:cubicBezTo>
                      <a:pt x="8375" y="2889"/>
                      <a:pt x="8317" y="2327"/>
                      <a:pt x="8085" y="1842"/>
                    </a:cubicBezTo>
                    <a:cubicBezTo>
                      <a:pt x="7348" y="272"/>
                      <a:pt x="5235" y="0"/>
                      <a:pt x="4110" y="1299"/>
                    </a:cubicBezTo>
                    <a:cubicBezTo>
                      <a:pt x="3684" y="1803"/>
                      <a:pt x="3471" y="2443"/>
                      <a:pt x="3199" y="302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5988500" y="2280750"/>
                <a:ext cx="255900" cy="244775"/>
              </a:xfrm>
              <a:custGeom>
                <a:avLst/>
                <a:gdLst/>
                <a:ahLst/>
                <a:cxnLst/>
                <a:rect l="l" t="t" r="r" b="b"/>
                <a:pathLst>
                  <a:path w="10236" h="9791" fill="none" extrusionOk="0">
                    <a:moveTo>
                      <a:pt x="2947" y="2695"/>
                    </a:moveTo>
                    <a:cubicBezTo>
                      <a:pt x="2695" y="3218"/>
                      <a:pt x="2230" y="3606"/>
                      <a:pt x="1667" y="3781"/>
                    </a:cubicBezTo>
                    <a:cubicBezTo>
                      <a:pt x="1629" y="3781"/>
                      <a:pt x="1570" y="3800"/>
                      <a:pt x="1532" y="3819"/>
                    </a:cubicBezTo>
                    <a:cubicBezTo>
                      <a:pt x="1008" y="3994"/>
                      <a:pt x="562" y="4362"/>
                      <a:pt x="291" y="4847"/>
                    </a:cubicBezTo>
                    <a:cubicBezTo>
                      <a:pt x="0" y="5370"/>
                      <a:pt x="58" y="6010"/>
                      <a:pt x="427" y="6475"/>
                    </a:cubicBezTo>
                    <a:cubicBezTo>
                      <a:pt x="1028" y="7154"/>
                      <a:pt x="2230" y="7018"/>
                      <a:pt x="2792" y="7735"/>
                    </a:cubicBezTo>
                    <a:cubicBezTo>
                      <a:pt x="3141" y="8181"/>
                      <a:pt x="3121" y="8879"/>
                      <a:pt x="3509" y="9325"/>
                    </a:cubicBezTo>
                    <a:cubicBezTo>
                      <a:pt x="3800" y="9635"/>
                      <a:pt x="4226" y="9790"/>
                      <a:pt x="4653" y="9732"/>
                    </a:cubicBezTo>
                    <a:cubicBezTo>
                      <a:pt x="5079" y="9674"/>
                      <a:pt x="5486" y="9499"/>
                      <a:pt x="5816" y="9209"/>
                    </a:cubicBezTo>
                    <a:cubicBezTo>
                      <a:pt x="6049" y="8976"/>
                      <a:pt x="6320" y="8763"/>
                      <a:pt x="6630" y="8588"/>
                    </a:cubicBezTo>
                    <a:cubicBezTo>
                      <a:pt x="7134" y="8336"/>
                      <a:pt x="7755" y="8433"/>
                      <a:pt x="8336" y="8472"/>
                    </a:cubicBezTo>
                    <a:cubicBezTo>
                      <a:pt x="8918" y="8511"/>
                      <a:pt x="9577" y="8433"/>
                      <a:pt x="9906" y="7948"/>
                    </a:cubicBezTo>
                    <a:cubicBezTo>
                      <a:pt x="10042" y="7716"/>
                      <a:pt x="10139" y="7444"/>
                      <a:pt x="10139" y="7154"/>
                    </a:cubicBezTo>
                    <a:cubicBezTo>
                      <a:pt x="10236" y="6359"/>
                      <a:pt x="10120" y="5428"/>
                      <a:pt x="9461" y="4963"/>
                    </a:cubicBezTo>
                    <a:cubicBezTo>
                      <a:pt x="9150" y="4750"/>
                      <a:pt x="8743" y="4672"/>
                      <a:pt x="8433" y="4440"/>
                    </a:cubicBezTo>
                    <a:cubicBezTo>
                      <a:pt x="8065" y="4110"/>
                      <a:pt x="7813" y="3645"/>
                      <a:pt x="7755" y="3160"/>
                    </a:cubicBezTo>
                    <a:cubicBezTo>
                      <a:pt x="7677" y="2656"/>
                      <a:pt x="7561" y="2171"/>
                      <a:pt x="7386" y="1706"/>
                    </a:cubicBezTo>
                    <a:cubicBezTo>
                      <a:pt x="6747" y="272"/>
                      <a:pt x="4847" y="0"/>
                      <a:pt x="3819" y="1163"/>
                    </a:cubicBezTo>
                    <a:cubicBezTo>
                      <a:pt x="3412" y="1590"/>
                      <a:pt x="3218" y="2171"/>
                      <a:pt x="2947" y="269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6003525" y="2293825"/>
                <a:ext cx="228275" cy="219100"/>
              </a:xfrm>
              <a:custGeom>
                <a:avLst/>
                <a:gdLst/>
                <a:ahLst/>
                <a:cxnLst/>
                <a:rect l="l" t="t" r="r" b="b"/>
                <a:pathLst>
                  <a:path w="9131" h="8764" fill="none" extrusionOk="0">
                    <a:moveTo>
                      <a:pt x="2695" y="2385"/>
                    </a:moveTo>
                    <a:cubicBezTo>
                      <a:pt x="2443" y="2850"/>
                      <a:pt x="2016" y="3180"/>
                      <a:pt x="1512" y="3316"/>
                    </a:cubicBezTo>
                    <a:cubicBezTo>
                      <a:pt x="1473" y="3316"/>
                      <a:pt x="1435" y="3335"/>
                      <a:pt x="1396" y="3354"/>
                    </a:cubicBezTo>
                    <a:cubicBezTo>
                      <a:pt x="931" y="3510"/>
                      <a:pt x="524" y="3839"/>
                      <a:pt x="272" y="4266"/>
                    </a:cubicBezTo>
                    <a:cubicBezTo>
                      <a:pt x="0" y="4711"/>
                      <a:pt x="39" y="5293"/>
                      <a:pt x="368" y="5720"/>
                    </a:cubicBezTo>
                    <a:cubicBezTo>
                      <a:pt x="892" y="6320"/>
                      <a:pt x="1958" y="6224"/>
                      <a:pt x="2443" y="6883"/>
                    </a:cubicBezTo>
                    <a:cubicBezTo>
                      <a:pt x="2772" y="7290"/>
                      <a:pt x="2734" y="7910"/>
                      <a:pt x="3063" y="8317"/>
                    </a:cubicBezTo>
                    <a:cubicBezTo>
                      <a:pt x="3315" y="8608"/>
                      <a:pt x="3703" y="8763"/>
                      <a:pt x="4091" y="8705"/>
                    </a:cubicBezTo>
                    <a:cubicBezTo>
                      <a:pt x="4478" y="8666"/>
                      <a:pt x="4827" y="8511"/>
                      <a:pt x="5118" y="8259"/>
                    </a:cubicBezTo>
                    <a:cubicBezTo>
                      <a:pt x="5351" y="8046"/>
                      <a:pt x="5583" y="7871"/>
                      <a:pt x="5855" y="7716"/>
                    </a:cubicBezTo>
                    <a:cubicBezTo>
                      <a:pt x="6320" y="7503"/>
                      <a:pt x="6863" y="7600"/>
                      <a:pt x="7386" y="7639"/>
                    </a:cubicBezTo>
                    <a:cubicBezTo>
                      <a:pt x="7910" y="7697"/>
                      <a:pt x="8511" y="7639"/>
                      <a:pt x="8801" y="7212"/>
                    </a:cubicBezTo>
                    <a:cubicBezTo>
                      <a:pt x="8937" y="6999"/>
                      <a:pt x="9015" y="6747"/>
                      <a:pt x="9034" y="6514"/>
                    </a:cubicBezTo>
                    <a:cubicBezTo>
                      <a:pt x="9131" y="5778"/>
                      <a:pt x="9053" y="4944"/>
                      <a:pt x="8452" y="4537"/>
                    </a:cubicBezTo>
                    <a:cubicBezTo>
                      <a:pt x="8181" y="4324"/>
                      <a:pt x="7832" y="4246"/>
                      <a:pt x="7561" y="4052"/>
                    </a:cubicBezTo>
                    <a:cubicBezTo>
                      <a:pt x="7212" y="3742"/>
                      <a:pt x="7018" y="3316"/>
                      <a:pt x="6960" y="2870"/>
                    </a:cubicBezTo>
                    <a:cubicBezTo>
                      <a:pt x="6902" y="2424"/>
                      <a:pt x="6805" y="1997"/>
                      <a:pt x="6669" y="1571"/>
                    </a:cubicBezTo>
                    <a:cubicBezTo>
                      <a:pt x="6107" y="291"/>
                      <a:pt x="4440" y="1"/>
                      <a:pt x="3470" y="1028"/>
                    </a:cubicBezTo>
                    <a:cubicBezTo>
                      <a:pt x="3121" y="1416"/>
                      <a:pt x="2947" y="1939"/>
                      <a:pt x="2695" y="238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6018550" y="2306925"/>
                <a:ext cx="201150" cy="192900"/>
              </a:xfrm>
              <a:custGeom>
                <a:avLst/>
                <a:gdLst/>
                <a:ahLst/>
                <a:cxnLst/>
                <a:rect l="l" t="t" r="r" b="b"/>
                <a:pathLst>
                  <a:path w="8046" h="7716" fill="none" extrusionOk="0">
                    <a:moveTo>
                      <a:pt x="2423" y="2074"/>
                    </a:moveTo>
                    <a:cubicBezTo>
                      <a:pt x="2210" y="2462"/>
                      <a:pt x="1822" y="2753"/>
                      <a:pt x="1377" y="2869"/>
                    </a:cubicBezTo>
                    <a:cubicBezTo>
                      <a:pt x="1338" y="2869"/>
                      <a:pt x="1299" y="2889"/>
                      <a:pt x="1280" y="2889"/>
                    </a:cubicBezTo>
                    <a:cubicBezTo>
                      <a:pt x="853" y="3024"/>
                      <a:pt x="485" y="3296"/>
                      <a:pt x="252" y="3664"/>
                    </a:cubicBezTo>
                    <a:cubicBezTo>
                      <a:pt x="0" y="4071"/>
                      <a:pt x="20" y="4575"/>
                      <a:pt x="291" y="4963"/>
                    </a:cubicBezTo>
                    <a:cubicBezTo>
                      <a:pt x="737" y="5506"/>
                      <a:pt x="1706" y="5448"/>
                      <a:pt x="2113" y="6029"/>
                    </a:cubicBezTo>
                    <a:cubicBezTo>
                      <a:pt x="2385" y="6417"/>
                      <a:pt x="2326" y="6940"/>
                      <a:pt x="2617" y="7309"/>
                    </a:cubicBezTo>
                    <a:cubicBezTo>
                      <a:pt x="2830" y="7580"/>
                      <a:pt x="3160" y="7716"/>
                      <a:pt x="3509" y="7696"/>
                    </a:cubicBezTo>
                    <a:cubicBezTo>
                      <a:pt x="3858" y="7658"/>
                      <a:pt x="4168" y="7522"/>
                      <a:pt x="4440" y="7309"/>
                    </a:cubicBezTo>
                    <a:cubicBezTo>
                      <a:pt x="4633" y="7134"/>
                      <a:pt x="4866" y="6979"/>
                      <a:pt x="5099" y="6863"/>
                    </a:cubicBezTo>
                    <a:cubicBezTo>
                      <a:pt x="5525" y="6669"/>
                      <a:pt x="6010" y="6785"/>
                      <a:pt x="6456" y="6824"/>
                    </a:cubicBezTo>
                    <a:cubicBezTo>
                      <a:pt x="6921" y="6882"/>
                      <a:pt x="7444" y="6843"/>
                      <a:pt x="7716" y="6475"/>
                    </a:cubicBezTo>
                    <a:cubicBezTo>
                      <a:pt x="7832" y="6301"/>
                      <a:pt x="7910" y="6087"/>
                      <a:pt x="7929" y="5874"/>
                    </a:cubicBezTo>
                    <a:cubicBezTo>
                      <a:pt x="8045" y="5234"/>
                      <a:pt x="7987" y="4498"/>
                      <a:pt x="7483" y="4110"/>
                    </a:cubicBezTo>
                    <a:cubicBezTo>
                      <a:pt x="7231" y="3916"/>
                      <a:pt x="6921" y="3839"/>
                      <a:pt x="6688" y="3664"/>
                    </a:cubicBezTo>
                    <a:cubicBezTo>
                      <a:pt x="6398" y="3373"/>
                      <a:pt x="6223" y="3005"/>
                      <a:pt x="6204" y="2617"/>
                    </a:cubicBezTo>
                    <a:cubicBezTo>
                      <a:pt x="6165" y="2210"/>
                      <a:pt x="6087" y="1822"/>
                      <a:pt x="5971" y="1454"/>
                    </a:cubicBezTo>
                    <a:cubicBezTo>
                      <a:pt x="5525" y="291"/>
                      <a:pt x="4032" y="0"/>
                      <a:pt x="3160" y="892"/>
                    </a:cubicBezTo>
                    <a:cubicBezTo>
                      <a:pt x="2850" y="1221"/>
                      <a:pt x="2675" y="1667"/>
                      <a:pt x="2423" y="20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6033575" y="2320000"/>
                <a:ext cx="173525" cy="167225"/>
              </a:xfrm>
              <a:custGeom>
                <a:avLst/>
                <a:gdLst/>
                <a:ahLst/>
                <a:cxnLst/>
                <a:rect l="l" t="t" r="r" b="b"/>
                <a:pathLst>
                  <a:path w="6941" h="6689" fill="none" extrusionOk="0">
                    <a:moveTo>
                      <a:pt x="2171" y="1745"/>
                    </a:moveTo>
                    <a:cubicBezTo>
                      <a:pt x="1958" y="2094"/>
                      <a:pt x="1629" y="2327"/>
                      <a:pt x="1241" y="2424"/>
                    </a:cubicBezTo>
                    <a:cubicBezTo>
                      <a:pt x="1202" y="2424"/>
                      <a:pt x="1163" y="2424"/>
                      <a:pt x="1144" y="2443"/>
                    </a:cubicBezTo>
                    <a:cubicBezTo>
                      <a:pt x="776" y="2540"/>
                      <a:pt x="446" y="2753"/>
                      <a:pt x="233" y="3083"/>
                    </a:cubicBezTo>
                    <a:cubicBezTo>
                      <a:pt x="0" y="3412"/>
                      <a:pt x="0" y="3858"/>
                      <a:pt x="233" y="4188"/>
                    </a:cubicBezTo>
                    <a:cubicBezTo>
                      <a:pt x="601" y="4692"/>
                      <a:pt x="1454" y="4673"/>
                      <a:pt x="1784" y="5196"/>
                    </a:cubicBezTo>
                    <a:cubicBezTo>
                      <a:pt x="1997" y="5526"/>
                      <a:pt x="1939" y="5991"/>
                      <a:pt x="2171" y="6320"/>
                    </a:cubicBezTo>
                    <a:cubicBezTo>
                      <a:pt x="2346" y="6553"/>
                      <a:pt x="2637" y="6689"/>
                      <a:pt x="2947" y="6669"/>
                    </a:cubicBezTo>
                    <a:cubicBezTo>
                      <a:pt x="3238" y="6650"/>
                      <a:pt x="3528" y="6553"/>
                      <a:pt x="3761" y="6378"/>
                    </a:cubicBezTo>
                    <a:cubicBezTo>
                      <a:pt x="3935" y="6223"/>
                      <a:pt x="4129" y="6088"/>
                      <a:pt x="4343" y="5991"/>
                    </a:cubicBezTo>
                    <a:cubicBezTo>
                      <a:pt x="4711" y="5855"/>
                      <a:pt x="5137" y="5952"/>
                      <a:pt x="5525" y="6010"/>
                    </a:cubicBezTo>
                    <a:cubicBezTo>
                      <a:pt x="5913" y="6068"/>
                      <a:pt x="6378" y="6049"/>
                      <a:pt x="6630" y="5739"/>
                    </a:cubicBezTo>
                    <a:cubicBezTo>
                      <a:pt x="6746" y="5584"/>
                      <a:pt x="6805" y="5409"/>
                      <a:pt x="6843" y="5215"/>
                    </a:cubicBezTo>
                    <a:cubicBezTo>
                      <a:pt x="6940" y="4673"/>
                      <a:pt x="6921" y="4033"/>
                      <a:pt x="6494" y="3684"/>
                    </a:cubicBezTo>
                    <a:cubicBezTo>
                      <a:pt x="6301" y="3509"/>
                      <a:pt x="6029" y="3432"/>
                      <a:pt x="5835" y="3257"/>
                    </a:cubicBezTo>
                    <a:cubicBezTo>
                      <a:pt x="5583" y="3005"/>
                      <a:pt x="5428" y="2676"/>
                      <a:pt x="5428" y="2346"/>
                    </a:cubicBezTo>
                    <a:cubicBezTo>
                      <a:pt x="5409" y="1997"/>
                      <a:pt x="5351" y="1648"/>
                      <a:pt x="5254" y="1319"/>
                    </a:cubicBezTo>
                    <a:cubicBezTo>
                      <a:pt x="4905" y="311"/>
                      <a:pt x="3606" y="1"/>
                      <a:pt x="2830" y="757"/>
                    </a:cubicBezTo>
                    <a:cubicBezTo>
                      <a:pt x="2578" y="1047"/>
                      <a:pt x="2346" y="1396"/>
                      <a:pt x="2171" y="17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6048100" y="2333575"/>
                <a:ext cx="146875" cy="140575"/>
              </a:xfrm>
              <a:custGeom>
                <a:avLst/>
                <a:gdLst/>
                <a:ahLst/>
                <a:cxnLst/>
                <a:rect l="l" t="t" r="r" b="b"/>
                <a:pathLst>
                  <a:path w="5875" h="5623" fill="none" extrusionOk="0">
                    <a:moveTo>
                      <a:pt x="1106" y="1939"/>
                    </a:moveTo>
                    <a:lnTo>
                      <a:pt x="1028" y="1958"/>
                    </a:lnTo>
                    <a:cubicBezTo>
                      <a:pt x="718" y="2016"/>
                      <a:pt x="427" y="2210"/>
                      <a:pt x="233" y="2462"/>
                    </a:cubicBezTo>
                    <a:cubicBezTo>
                      <a:pt x="20" y="2734"/>
                      <a:pt x="1" y="3121"/>
                      <a:pt x="195" y="3412"/>
                    </a:cubicBezTo>
                    <a:cubicBezTo>
                      <a:pt x="485" y="3858"/>
                      <a:pt x="1183" y="3858"/>
                      <a:pt x="1455" y="4323"/>
                    </a:cubicBezTo>
                    <a:cubicBezTo>
                      <a:pt x="1629" y="4614"/>
                      <a:pt x="1552" y="5002"/>
                      <a:pt x="1745" y="5293"/>
                    </a:cubicBezTo>
                    <a:cubicBezTo>
                      <a:pt x="1900" y="5487"/>
                      <a:pt x="2133" y="5622"/>
                      <a:pt x="2385" y="5622"/>
                    </a:cubicBezTo>
                    <a:cubicBezTo>
                      <a:pt x="2637" y="5622"/>
                      <a:pt x="2889" y="5545"/>
                      <a:pt x="3083" y="5409"/>
                    </a:cubicBezTo>
                    <a:cubicBezTo>
                      <a:pt x="3258" y="5273"/>
                      <a:pt x="3432" y="5176"/>
                      <a:pt x="3606" y="5099"/>
                    </a:cubicBezTo>
                    <a:cubicBezTo>
                      <a:pt x="3936" y="5002"/>
                      <a:pt x="4266" y="5099"/>
                      <a:pt x="4615" y="5176"/>
                    </a:cubicBezTo>
                    <a:cubicBezTo>
                      <a:pt x="4944" y="5235"/>
                      <a:pt x="5332" y="5235"/>
                      <a:pt x="5545" y="4983"/>
                    </a:cubicBezTo>
                    <a:cubicBezTo>
                      <a:pt x="5661" y="4847"/>
                      <a:pt x="5720" y="4711"/>
                      <a:pt x="5758" y="4537"/>
                    </a:cubicBezTo>
                    <a:cubicBezTo>
                      <a:pt x="5855" y="4091"/>
                      <a:pt x="5875" y="3548"/>
                      <a:pt x="5526" y="3218"/>
                    </a:cubicBezTo>
                    <a:cubicBezTo>
                      <a:pt x="5351" y="3083"/>
                      <a:pt x="5138" y="3005"/>
                      <a:pt x="4963" y="2850"/>
                    </a:cubicBezTo>
                    <a:cubicBezTo>
                      <a:pt x="4770" y="2617"/>
                      <a:pt x="4673" y="2346"/>
                      <a:pt x="4673" y="2036"/>
                    </a:cubicBezTo>
                    <a:cubicBezTo>
                      <a:pt x="4673" y="1745"/>
                      <a:pt x="4634" y="1454"/>
                      <a:pt x="4576" y="1183"/>
                    </a:cubicBezTo>
                    <a:cubicBezTo>
                      <a:pt x="4304" y="311"/>
                      <a:pt x="3238" y="0"/>
                      <a:pt x="2540" y="601"/>
                    </a:cubicBezTo>
                    <a:cubicBezTo>
                      <a:pt x="2308" y="834"/>
                      <a:pt x="2094" y="1125"/>
                      <a:pt x="1939" y="1416"/>
                    </a:cubicBezTo>
                    <a:cubicBezTo>
                      <a:pt x="1745" y="1706"/>
                      <a:pt x="1435" y="1881"/>
                      <a:pt x="1106" y="193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5" name="Google Shape;295;p5"/>
          <p:cNvGrpSpPr/>
          <p:nvPr/>
        </p:nvGrpSpPr>
        <p:grpSpPr>
          <a:xfrm>
            <a:off x="575034" y="234108"/>
            <a:ext cx="7993933" cy="4675285"/>
            <a:chOff x="575034" y="234108"/>
            <a:chExt cx="7993933" cy="4675285"/>
          </a:xfrm>
        </p:grpSpPr>
        <p:grpSp>
          <p:nvGrpSpPr>
            <p:cNvPr id="296" name="Google Shape;296;p5"/>
            <p:cNvGrpSpPr/>
            <p:nvPr/>
          </p:nvGrpSpPr>
          <p:grpSpPr>
            <a:xfrm rot="-5400000">
              <a:off x="7301086" y="4389087"/>
              <a:ext cx="532296" cy="508314"/>
              <a:chOff x="10034887" y="2088130"/>
              <a:chExt cx="806877" cy="770640"/>
            </a:xfrm>
          </p:grpSpPr>
          <p:sp>
            <p:nvSpPr>
              <p:cNvPr id="297" name="Google Shape;297;p5"/>
              <p:cNvSpPr/>
              <p:nvPr/>
            </p:nvSpPr>
            <p:spPr>
              <a:xfrm>
                <a:off x="10156029" y="2158445"/>
                <a:ext cx="685735" cy="700325"/>
              </a:xfrm>
              <a:custGeom>
                <a:avLst/>
                <a:gdLst/>
                <a:ahLst/>
                <a:cxnLst/>
                <a:rect l="l" t="t" r="r" b="b"/>
                <a:pathLst>
                  <a:path w="4595" h="4693" extrusionOk="0">
                    <a:moveTo>
                      <a:pt x="4265" y="1"/>
                    </a:moveTo>
                    <a:lnTo>
                      <a:pt x="0" y="641"/>
                    </a:lnTo>
                    <a:lnTo>
                      <a:pt x="776" y="4692"/>
                    </a:lnTo>
                    <a:cubicBezTo>
                      <a:pt x="3025" y="4363"/>
                      <a:pt x="4595" y="2269"/>
                      <a:pt x="4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10034887" y="2088130"/>
                <a:ext cx="685735" cy="700175"/>
              </a:xfrm>
              <a:custGeom>
                <a:avLst/>
                <a:gdLst/>
                <a:ahLst/>
                <a:cxnLst/>
                <a:rect l="l" t="t" r="r" b="b"/>
                <a:pathLst>
                  <a:path w="4595" h="4692" fill="none" extrusionOk="0">
                    <a:moveTo>
                      <a:pt x="776" y="4692"/>
                    </a:moveTo>
                    <a:cubicBezTo>
                      <a:pt x="3044" y="4362"/>
                      <a:pt x="4595" y="2249"/>
                      <a:pt x="4285" y="0"/>
                    </a:cubicBezTo>
                    <a:lnTo>
                      <a:pt x="0" y="62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5"/>
            <p:cNvGrpSpPr/>
            <p:nvPr/>
          </p:nvGrpSpPr>
          <p:grpSpPr>
            <a:xfrm rot="-8100000">
              <a:off x="659973" y="1257006"/>
              <a:ext cx="368364" cy="392826"/>
              <a:chOff x="9591228" y="2861012"/>
              <a:chExt cx="538278" cy="573905"/>
            </a:xfrm>
          </p:grpSpPr>
          <p:sp>
            <p:nvSpPr>
              <p:cNvPr id="300" name="Google Shape;300;p5"/>
              <p:cNvSpPr/>
              <p:nvPr/>
            </p:nvSpPr>
            <p:spPr>
              <a:xfrm>
                <a:off x="9632438" y="2861012"/>
                <a:ext cx="497069" cy="521796"/>
              </a:xfrm>
              <a:custGeom>
                <a:avLst/>
                <a:gdLst/>
                <a:ahLst/>
                <a:cxnLst/>
                <a:rect l="l" t="t" r="r" b="b"/>
                <a:pathLst>
                  <a:path w="3510" h="3685" extrusionOk="0">
                    <a:moveTo>
                      <a:pt x="621" y="1"/>
                    </a:moveTo>
                    <a:lnTo>
                      <a:pt x="0" y="3684"/>
                    </a:lnTo>
                    <a:lnTo>
                      <a:pt x="3509" y="2366"/>
                    </a:lnTo>
                    <a:lnTo>
                      <a:pt x="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9591228" y="2910431"/>
                <a:ext cx="497069" cy="524486"/>
              </a:xfrm>
              <a:custGeom>
                <a:avLst/>
                <a:gdLst/>
                <a:ahLst/>
                <a:cxnLst/>
                <a:rect l="l" t="t" r="r" b="b"/>
                <a:pathLst>
                  <a:path w="3510" h="3704" fill="none" extrusionOk="0">
                    <a:moveTo>
                      <a:pt x="3509" y="2385"/>
                    </a:moveTo>
                    <a:lnTo>
                      <a:pt x="621" y="1"/>
                    </a:lnTo>
                    <a:lnTo>
                      <a:pt x="1" y="3704"/>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5"/>
            <p:cNvGrpSpPr/>
            <p:nvPr/>
          </p:nvGrpSpPr>
          <p:grpSpPr>
            <a:xfrm rot="3346243">
              <a:off x="1075656" y="376039"/>
              <a:ext cx="669040" cy="615542"/>
              <a:chOff x="4442079" y="1213495"/>
              <a:chExt cx="785512" cy="722701"/>
            </a:xfrm>
          </p:grpSpPr>
          <p:sp>
            <p:nvSpPr>
              <p:cNvPr id="303" name="Google Shape;303;p5"/>
              <p:cNvSpPr/>
              <p:nvPr/>
            </p:nvSpPr>
            <p:spPr>
              <a:xfrm>
                <a:off x="4566529" y="1213495"/>
                <a:ext cx="661062" cy="520139"/>
              </a:xfrm>
              <a:custGeom>
                <a:avLst/>
                <a:gdLst/>
                <a:ahLst/>
                <a:cxnLst/>
                <a:rect l="l" t="t" r="r" b="b"/>
                <a:pathLst>
                  <a:path w="6592" h="5187" extrusionOk="0">
                    <a:moveTo>
                      <a:pt x="4633" y="538"/>
                    </a:moveTo>
                    <a:cubicBezTo>
                      <a:pt x="4633" y="558"/>
                      <a:pt x="4614" y="577"/>
                      <a:pt x="4614" y="616"/>
                    </a:cubicBezTo>
                    <a:cubicBezTo>
                      <a:pt x="4614" y="635"/>
                      <a:pt x="4595" y="674"/>
                      <a:pt x="4575" y="693"/>
                    </a:cubicBezTo>
                    <a:lnTo>
                      <a:pt x="4575" y="674"/>
                    </a:lnTo>
                    <a:cubicBezTo>
                      <a:pt x="4595" y="654"/>
                      <a:pt x="4595" y="635"/>
                      <a:pt x="4595" y="616"/>
                    </a:cubicBezTo>
                    <a:cubicBezTo>
                      <a:pt x="4614" y="596"/>
                      <a:pt x="4614" y="558"/>
                      <a:pt x="4633" y="538"/>
                    </a:cubicBezTo>
                    <a:close/>
                    <a:moveTo>
                      <a:pt x="4575" y="732"/>
                    </a:moveTo>
                    <a:cubicBezTo>
                      <a:pt x="4570" y="737"/>
                      <a:pt x="4566" y="742"/>
                      <a:pt x="4563" y="748"/>
                    </a:cubicBezTo>
                    <a:lnTo>
                      <a:pt x="4563" y="748"/>
                    </a:lnTo>
                    <a:cubicBezTo>
                      <a:pt x="4557" y="742"/>
                      <a:pt x="4561" y="732"/>
                      <a:pt x="4575" y="732"/>
                    </a:cubicBezTo>
                    <a:close/>
                    <a:moveTo>
                      <a:pt x="4595" y="1217"/>
                    </a:moveTo>
                    <a:cubicBezTo>
                      <a:pt x="4595" y="1255"/>
                      <a:pt x="4614" y="1275"/>
                      <a:pt x="4614" y="1294"/>
                    </a:cubicBezTo>
                    <a:lnTo>
                      <a:pt x="4595" y="1236"/>
                    </a:lnTo>
                    <a:cubicBezTo>
                      <a:pt x="4595" y="1236"/>
                      <a:pt x="4595" y="1236"/>
                      <a:pt x="4595" y="1217"/>
                    </a:cubicBezTo>
                    <a:close/>
                    <a:moveTo>
                      <a:pt x="4672" y="1430"/>
                    </a:moveTo>
                    <a:cubicBezTo>
                      <a:pt x="4692" y="1449"/>
                      <a:pt x="4692" y="1469"/>
                      <a:pt x="4692" y="1488"/>
                    </a:cubicBezTo>
                    <a:lnTo>
                      <a:pt x="4672" y="1449"/>
                    </a:lnTo>
                    <a:lnTo>
                      <a:pt x="4672" y="1430"/>
                    </a:lnTo>
                    <a:close/>
                    <a:moveTo>
                      <a:pt x="4711" y="1507"/>
                    </a:moveTo>
                    <a:cubicBezTo>
                      <a:pt x="4730" y="1527"/>
                      <a:pt x="4730" y="1546"/>
                      <a:pt x="4750" y="1585"/>
                    </a:cubicBezTo>
                    <a:lnTo>
                      <a:pt x="4730" y="1566"/>
                    </a:lnTo>
                    <a:lnTo>
                      <a:pt x="4730" y="1546"/>
                    </a:lnTo>
                    <a:lnTo>
                      <a:pt x="4711" y="1507"/>
                    </a:lnTo>
                    <a:close/>
                    <a:moveTo>
                      <a:pt x="4769" y="1604"/>
                    </a:moveTo>
                    <a:cubicBezTo>
                      <a:pt x="4788" y="1624"/>
                      <a:pt x="4808" y="1643"/>
                      <a:pt x="4808" y="1662"/>
                    </a:cubicBezTo>
                    <a:lnTo>
                      <a:pt x="4808" y="1662"/>
                    </a:lnTo>
                    <a:cubicBezTo>
                      <a:pt x="4808" y="1643"/>
                      <a:pt x="4788" y="1643"/>
                      <a:pt x="4769" y="1624"/>
                    </a:cubicBezTo>
                    <a:lnTo>
                      <a:pt x="4769" y="1604"/>
                    </a:lnTo>
                    <a:close/>
                    <a:moveTo>
                      <a:pt x="5041" y="1895"/>
                    </a:moveTo>
                    <a:cubicBezTo>
                      <a:pt x="5053" y="1908"/>
                      <a:pt x="5075" y="1921"/>
                      <a:pt x="5094" y="1934"/>
                    </a:cubicBezTo>
                    <a:lnTo>
                      <a:pt x="5079" y="1934"/>
                    </a:lnTo>
                    <a:lnTo>
                      <a:pt x="5060" y="1915"/>
                    </a:lnTo>
                    <a:lnTo>
                      <a:pt x="5041" y="1895"/>
                    </a:lnTo>
                    <a:close/>
                    <a:moveTo>
                      <a:pt x="5470" y="1"/>
                    </a:moveTo>
                    <a:cubicBezTo>
                      <a:pt x="5258" y="1"/>
                      <a:pt x="5048" y="78"/>
                      <a:pt x="4885" y="228"/>
                    </a:cubicBezTo>
                    <a:lnTo>
                      <a:pt x="4924" y="189"/>
                    </a:lnTo>
                    <a:lnTo>
                      <a:pt x="310" y="3349"/>
                    </a:lnTo>
                    <a:lnTo>
                      <a:pt x="291" y="3369"/>
                    </a:lnTo>
                    <a:lnTo>
                      <a:pt x="252" y="3388"/>
                    </a:lnTo>
                    <a:lnTo>
                      <a:pt x="233" y="3407"/>
                    </a:lnTo>
                    <a:lnTo>
                      <a:pt x="175" y="3465"/>
                    </a:lnTo>
                    <a:lnTo>
                      <a:pt x="136" y="3524"/>
                    </a:lnTo>
                    <a:lnTo>
                      <a:pt x="116" y="3543"/>
                    </a:lnTo>
                    <a:cubicBezTo>
                      <a:pt x="116" y="3543"/>
                      <a:pt x="97" y="3562"/>
                      <a:pt x="97" y="3582"/>
                    </a:cubicBezTo>
                    <a:lnTo>
                      <a:pt x="78" y="3601"/>
                    </a:lnTo>
                    <a:cubicBezTo>
                      <a:pt x="78" y="3621"/>
                      <a:pt x="58" y="3640"/>
                      <a:pt x="58" y="3659"/>
                    </a:cubicBezTo>
                    <a:lnTo>
                      <a:pt x="39" y="3679"/>
                    </a:lnTo>
                    <a:lnTo>
                      <a:pt x="20" y="3756"/>
                    </a:lnTo>
                    <a:cubicBezTo>
                      <a:pt x="0" y="3776"/>
                      <a:pt x="0" y="3795"/>
                      <a:pt x="0" y="3814"/>
                    </a:cubicBezTo>
                    <a:lnTo>
                      <a:pt x="0" y="3834"/>
                    </a:lnTo>
                    <a:cubicBezTo>
                      <a:pt x="0" y="3853"/>
                      <a:pt x="0" y="3873"/>
                      <a:pt x="0" y="3892"/>
                    </a:cubicBezTo>
                    <a:lnTo>
                      <a:pt x="0" y="3950"/>
                    </a:lnTo>
                    <a:lnTo>
                      <a:pt x="0" y="3969"/>
                    </a:lnTo>
                    <a:lnTo>
                      <a:pt x="0" y="4028"/>
                    </a:lnTo>
                    <a:lnTo>
                      <a:pt x="0" y="4125"/>
                    </a:lnTo>
                    <a:cubicBezTo>
                      <a:pt x="0" y="4144"/>
                      <a:pt x="0" y="4183"/>
                      <a:pt x="0" y="4202"/>
                    </a:cubicBezTo>
                    <a:lnTo>
                      <a:pt x="0" y="4221"/>
                    </a:lnTo>
                    <a:cubicBezTo>
                      <a:pt x="0" y="4241"/>
                      <a:pt x="0" y="4260"/>
                      <a:pt x="0" y="4280"/>
                    </a:cubicBezTo>
                    <a:lnTo>
                      <a:pt x="20" y="4338"/>
                    </a:lnTo>
                    <a:lnTo>
                      <a:pt x="20" y="4357"/>
                    </a:lnTo>
                    <a:lnTo>
                      <a:pt x="20" y="4396"/>
                    </a:lnTo>
                    <a:lnTo>
                      <a:pt x="20" y="4415"/>
                    </a:lnTo>
                    <a:lnTo>
                      <a:pt x="39" y="4474"/>
                    </a:lnTo>
                    <a:cubicBezTo>
                      <a:pt x="58" y="4493"/>
                      <a:pt x="58" y="4512"/>
                      <a:pt x="58" y="4532"/>
                    </a:cubicBezTo>
                    <a:lnTo>
                      <a:pt x="58" y="4551"/>
                    </a:lnTo>
                    <a:cubicBezTo>
                      <a:pt x="78" y="4551"/>
                      <a:pt x="78" y="4570"/>
                      <a:pt x="97" y="4590"/>
                    </a:cubicBezTo>
                    <a:cubicBezTo>
                      <a:pt x="97" y="4609"/>
                      <a:pt x="116" y="4629"/>
                      <a:pt x="116" y="4648"/>
                    </a:cubicBezTo>
                    <a:lnTo>
                      <a:pt x="116" y="4667"/>
                    </a:lnTo>
                    <a:lnTo>
                      <a:pt x="155" y="4706"/>
                    </a:lnTo>
                    <a:lnTo>
                      <a:pt x="194" y="4764"/>
                    </a:lnTo>
                    <a:lnTo>
                      <a:pt x="252" y="4822"/>
                    </a:lnTo>
                    <a:cubicBezTo>
                      <a:pt x="252" y="4842"/>
                      <a:pt x="272" y="4842"/>
                      <a:pt x="272" y="4842"/>
                    </a:cubicBezTo>
                    <a:cubicBezTo>
                      <a:pt x="272" y="4861"/>
                      <a:pt x="272" y="4861"/>
                      <a:pt x="291" y="4861"/>
                    </a:cubicBezTo>
                    <a:cubicBezTo>
                      <a:pt x="291" y="4861"/>
                      <a:pt x="291" y="4881"/>
                      <a:pt x="310" y="4881"/>
                    </a:cubicBezTo>
                    <a:lnTo>
                      <a:pt x="330" y="4900"/>
                    </a:lnTo>
                    <a:lnTo>
                      <a:pt x="349" y="4919"/>
                    </a:lnTo>
                    <a:lnTo>
                      <a:pt x="368" y="4939"/>
                    </a:lnTo>
                    <a:lnTo>
                      <a:pt x="388" y="4958"/>
                    </a:lnTo>
                    <a:lnTo>
                      <a:pt x="407" y="4958"/>
                    </a:lnTo>
                    <a:lnTo>
                      <a:pt x="427" y="4978"/>
                    </a:lnTo>
                    <a:lnTo>
                      <a:pt x="446" y="4997"/>
                    </a:lnTo>
                    <a:lnTo>
                      <a:pt x="465" y="5016"/>
                    </a:lnTo>
                    <a:lnTo>
                      <a:pt x="485" y="5036"/>
                    </a:lnTo>
                    <a:lnTo>
                      <a:pt x="524" y="5055"/>
                    </a:lnTo>
                    <a:lnTo>
                      <a:pt x="543" y="5055"/>
                    </a:lnTo>
                    <a:lnTo>
                      <a:pt x="582" y="5074"/>
                    </a:lnTo>
                    <a:cubicBezTo>
                      <a:pt x="719" y="5148"/>
                      <a:pt x="874" y="5186"/>
                      <a:pt x="1027" y="5186"/>
                    </a:cubicBezTo>
                    <a:cubicBezTo>
                      <a:pt x="1199" y="5186"/>
                      <a:pt x="1369" y="5138"/>
                      <a:pt x="1512" y="5036"/>
                    </a:cubicBezTo>
                    <a:lnTo>
                      <a:pt x="6126" y="1895"/>
                    </a:lnTo>
                    <a:lnTo>
                      <a:pt x="6107" y="1895"/>
                    </a:lnTo>
                    <a:cubicBezTo>
                      <a:pt x="6262" y="1798"/>
                      <a:pt x="6378" y="1643"/>
                      <a:pt x="6436" y="1469"/>
                    </a:cubicBezTo>
                    <a:cubicBezTo>
                      <a:pt x="6591" y="906"/>
                      <a:pt x="6339" y="325"/>
                      <a:pt x="5816" y="73"/>
                    </a:cubicBezTo>
                    <a:cubicBezTo>
                      <a:pt x="5705" y="25"/>
                      <a:pt x="5587" y="1"/>
                      <a:pt x="5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4887230" y="1397705"/>
                <a:ext cx="217914" cy="243073"/>
              </a:xfrm>
              <a:custGeom>
                <a:avLst/>
                <a:gdLst/>
                <a:ahLst/>
                <a:cxnLst/>
                <a:rect l="l" t="t" r="r" b="b"/>
                <a:pathLst>
                  <a:path w="2173" h="2424" fill="none" extrusionOk="0">
                    <a:moveTo>
                      <a:pt x="156" y="737"/>
                    </a:moveTo>
                    <a:cubicBezTo>
                      <a:pt x="330" y="213"/>
                      <a:pt x="931" y="0"/>
                      <a:pt x="1397" y="291"/>
                    </a:cubicBezTo>
                    <a:cubicBezTo>
                      <a:pt x="1901" y="543"/>
                      <a:pt x="2172" y="1124"/>
                      <a:pt x="1998" y="1687"/>
                    </a:cubicBezTo>
                    <a:cubicBezTo>
                      <a:pt x="1823" y="2191"/>
                      <a:pt x="1222" y="2423"/>
                      <a:pt x="757" y="2132"/>
                    </a:cubicBezTo>
                    <a:cubicBezTo>
                      <a:pt x="253" y="1861"/>
                      <a:pt x="1" y="1279"/>
                      <a:pt x="156" y="73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4442079" y="1430697"/>
                <a:ext cx="614431" cy="505499"/>
              </a:xfrm>
              <a:custGeom>
                <a:avLst/>
                <a:gdLst/>
                <a:ahLst/>
                <a:cxnLst/>
                <a:rect l="l" t="t" r="r" b="b"/>
                <a:pathLst>
                  <a:path w="6127" h="5041" fill="none" extrusionOk="0">
                    <a:moveTo>
                      <a:pt x="5138" y="1765"/>
                    </a:moveTo>
                    <a:lnTo>
                      <a:pt x="5099" y="1745"/>
                    </a:lnTo>
                    <a:lnTo>
                      <a:pt x="5080" y="1745"/>
                    </a:lnTo>
                    <a:lnTo>
                      <a:pt x="5060" y="1726"/>
                    </a:lnTo>
                    <a:lnTo>
                      <a:pt x="5041" y="1707"/>
                    </a:lnTo>
                    <a:lnTo>
                      <a:pt x="5021" y="1687"/>
                    </a:lnTo>
                    <a:lnTo>
                      <a:pt x="5002" y="1668"/>
                    </a:lnTo>
                    <a:lnTo>
                      <a:pt x="4983" y="1648"/>
                    </a:lnTo>
                    <a:lnTo>
                      <a:pt x="4963" y="1648"/>
                    </a:lnTo>
                    <a:lnTo>
                      <a:pt x="4944" y="1629"/>
                    </a:lnTo>
                    <a:cubicBezTo>
                      <a:pt x="4924" y="1610"/>
                      <a:pt x="4924" y="1610"/>
                      <a:pt x="4924" y="1610"/>
                    </a:cubicBezTo>
                    <a:cubicBezTo>
                      <a:pt x="4905" y="1590"/>
                      <a:pt x="4905" y="1590"/>
                      <a:pt x="4905" y="1590"/>
                    </a:cubicBezTo>
                    <a:lnTo>
                      <a:pt x="4886" y="1571"/>
                    </a:lnTo>
                    <a:lnTo>
                      <a:pt x="4866" y="1551"/>
                    </a:lnTo>
                    <a:cubicBezTo>
                      <a:pt x="4847" y="1532"/>
                      <a:pt x="4828" y="1513"/>
                      <a:pt x="4808" y="1493"/>
                    </a:cubicBezTo>
                    <a:lnTo>
                      <a:pt x="4808" y="1474"/>
                    </a:lnTo>
                    <a:cubicBezTo>
                      <a:pt x="4789" y="1455"/>
                      <a:pt x="4789" y="1435"/>
                      <a:pt x="4769" y="1416"/>
                    </a:cubicBezTo>
                    <a:lnTo>
                      <a:pt x="4769" y="1396"/>
                    </a:lnTo>
                    <a:lnTo>
                      <a:pt x="4731" y="1358"/>
                    </a:lnTo>
                    <a:lnTo>
                      <a:pt x="4731" y="1338"/>
                    </a:lnTo>
                    <a:lnTo>
                      <a:pt x="4711" y="1280"/>
                    </a:lnTo>
                    <a:lnTo>
                      <a:pt x="4711" y="1280"/>
                    </a:lnTo>
                    <a:lnTo>
                      <a:pt x="4692" y="1222"/>
                    </a:lnTo>
                    <a:lnTo>
                      <a:pt x="4692" y="1222"/>
                    </a:lnTo>
                    <a:cubicBezTo>
                      <a:pt x="4672" y="1203"/>
                      <a:pt x="4672" y="1183"/>
                      <a:pt x="4672" y="1164"/>
                    </a:cubicBezTo>
                    <a:lnTo>
                      <a:pt x="4672" y="1144"/>
                    </a:lnTo>
                    <a:cubicBezTo>
                      <a:pt x="4653" y="1125"/>
                      <a:pt x="4653" y="1106"/>
                      <a:pt x="4653" y="1086"/>
                    </a:cubicBezTo>
                    <a:cubicBezTo>
                      <a:pt x="4634" y="1086"/>
                      <a:pt x="4634" y="1086"/>
                      <a:pt x="4653" y="1086"/>
                    </a:cubicBezTo>
                    <a:lnTo>
                      <a:pt x="4634" y="1028"/>
                    </a:lnTo>
                    <a:lnTo>
                      <a:pt x="4634" y="1009"/>
                    </a:lnTo>
                    <a:lnTo>
                      <a:pt x="4614" y="950"/>
                    </a:lnTo>
                    <a:lnTo>
                      <a:pt x="4614" y="950"/>
                    </a:lnTo>
                    <a:cubicBezTo>
                      <a:pt x="4614" y="931"/>
                      <a:pt x="4614" y="912"/>
                      <a:pt x="4595" y="892"/>
                    </a:cubicBezTo>
                    <a:lnTo>
                      <a:pt x="4595" y="873"/>
                    </a:lnTo>
                    <a:lnTo>
                      <a:pt x="4595" y="795"/>
                    </a:lnTo>
                    <a:lnTo>
                      <a:pt x="4595" y="698"/>
                    </a:lnTo>
                    <a:cubicBezTo>
                      <a:pt x="4595" y="679"/>
                      <a:pt x="4595" y="660"/>
                      <a:pt x="4595" y="640"/>
                    </a:cubicBezTo>
                    <a:lnTo>
                      <a:pt x="4595" y="621"/>
                    </a:lnTo>
                    <a:lnTo>
                      <a:pt x="4595" y="563"/>
                    </a:lnTo>
                    <a:lnTo>
                      <a:pt x="4595" y="563"/>
                    </a:lnTo>
                    <a:cubicBezTo>
                      <a:pt x="4614" y="524"/>
                      <a:pt x="4614" y="505"/>
                      <a:pt x="4614" y="485"/>
                    </a:cubicBezTo>
                    <a:lnTo>
                      <a:pt x="4614" y="485"/>
                    </a:lnTo>
                    <a:cubicBezTo>
                      <a:pt x="4614" y="446"/>
                      <a:pt x="4634" y="427"/>
                      <a:pt x="4634" y="408"/>
                    </a:cubicBezTo>
                    <a:cubicBezTo>
                      <a:pt x="4634" y="388"/>
                      <a:pt x="4653" y="369"/>
                      <a:pt x="4672" y="350"/>
                    </a:cubicBezTo>
                    <a:cubicBezTo>
                      <a:pt x="4653" y="330"/>
                      <a:pt x="4653" y="330"/>
                      <a:pt x="4672" y="311"/>
                    </a:cubicBezTo>
                    <a:cubicBezTo>
                      <a:pt x="4672" y="311"/>
                      <a:pt x="4672" y="291"/>
                      <a:pt x="4692" y="272"/>
                    </a:cubicBezTo>
                    <a:cubicBezTo>
                      <a:pt x="4692" y="253"/>
                      <a:pt x="4692" y="253"/>
                      <a:pt x="4711" y="253"/>
                    </a:cubicBezTo>
                    <a:lnTo>
                      <a:pt x="4731" y="194"/>
                    </a:lnTo>
                    <a:lnTo>
                      <a:pt x="4750" y="175"/>
                    </a:lnTo>
                    <a:cubicBezTo>
                      <a:pt x="4750" y="156"/>
                      <a:pt x="4769" y="156"/>
                      <a:pt x="4789" y="136"/>
                    </a:cubicBezTo>
                    <a:lnTo>
                      <a:pt x="4789" y="136"/>
                    </a:lnTo>
                    <a:lnTo>
                      <a:pt x="4847" y="78"/>
                    </a:lnTo>
                    <a:lnTo>
                      <a:pt x="4847" y="59"/>
                    </a:lnTo>
                    <a:lnTo>
                      <a:pt x="4886" y="39"/>
                    </a:lnTo>
                    <a:lnTo>
                      <a:pt x="4924" y="1"/>
                    </a:lnTo>
                    <a:lnTo>
                      <a:pt x="330" y="3160"/>
                    </a:lnTo>
                    <a:lnTo>
                      <a:pt x="291" y="3180"/>
                    </a:lnTo>
                    <a:lnTo>
                      <a:pt x="291" y="3180"/>
                    </a:lnTo>
                    <a:lnTo>
                      <a:pt x="252" y="3199"/>
                    </a:lnTo>
                    <a:lnTo>
                      <a:pt x="252" y="3219"/>
                    </a:lnTo>
                    <a:lnTo>
                      <a:pt x="194" y="3277"/>
                    </a:lnTo>
                    <a:lnTo>
                      <a:pt x="194" y="3277"/>
                    </a:lnTo>
                    <a:lnTo>
                      <a:pt x="194" y="3277"/>
                    </a:lnTo>
                    <a:cubicBezTo>
                      <a:pt x="194" y="3296"/>
                      <a:pt x="156" y="3316"/>
                      <a:pt x="156" y="3335"/>
                    </a:cubicBezTo>
                    <a:lnTo>
                      <a:pt x="136" y="3354"/>
                    </a:lnTo>
                    <a:cubicBezTo>
                      <a:pt x="117" y="3354"/>
                      <a:pt x="117" y="3374"/>
                      <a:pt x="117" y="3393"/>
                    </a:cubicBezTo>
                    <a:lnTo>
                      <a:pt x="97" y="3413"/>
                    </a:lnTo>
                    <a:cubicBezTo>
                      <a:pt x="78" y="3432"/>
                      <a:pt x="78" y="3451"/>
                      <a:pt x="78" y="3471"/>
                    </a:cubicBezTo>
                    <a:lnTo>
                      <a:pt x="59" y="3490"/>
                    </a:lnTo>
                    <a:lnTo>
                      <a:pt x="39" y="3568"/>
                    </a:lnTo>
                    <a:cubicBezTo>
                      <a:pt x="20" y="3587"/>
                      <a:pt x="20" y="3606"/>
                      <a:pt x="20" y="3626"/>
                    </a:cubicBezTo>
                    <a:lnTo>
                      <a:pt x="20" y="3645"/>
                    </a:lnTo>
                    <a:cubicBezTo>
                      <a:pt x="0" y="3665"/>
                      <a:pt x="0" y="3684"/>
                      <a:pt x="0" y="3703"/>
                    </a:cubicBezTo>
                    <a:lnTo>
                      <a:pt x="0" y="3703"/>
                    </a:lnTo>
                    <a:lnTo>
                      <a:pt x="0" y="3761"/>
                    </a:lnTo>
                    <a:lnTo>
                      <a:pt x="0" y="3781"/>
                    </a:lnTo>
                    <a:lnTo>
                      <a:pt x="0" y="3839"/>
                    </a:lnTo>
                    <a:lnTo>
                      <a:pt x="0" y="3839"/>
                    </a:lnTo>
                    <a:lnTo>
                      <a:pt x="0" y="3839"/>
                    </a:lnTo>
                    <a:lnTo>
                      <a:pt x="0" y="3917"/>
                    </a:lnTo>
                    <a:lnTo>
                      <a:pt x="0" y="3936"/>
                    </a:lnTo>
                    <a:cubicBezTo>
                      <a:pt x="0" y="3955"/>
                      <a:pt x="0" y="3994"/>
                      <a:pt x="0" y="4013"/>
                    </a:cubicBezTo>
                    <a:lnTo>
                      <a:pt x="0" y="4033"/>
                    </a:lnTo>
                    <a:cubicBezTo>
                      <a:pt x="0" y="4052"/>
                      <a:pt x="0" y="4072"/>
                      <a:pt x="0" y="4091"/>
                    </a:cubicBezTo>
                    <a:lnTo>
                      <a:pt x="0" y="4091"/>
                    </a:lnTo>
                    <a:lnTo>
                      <a:pt x="20" y="4149"/>
                    </a:lnTo>
                    <a:lnTo>
                      <a:pt x="20" y="4169"/>
                    </a:lnTo>
                    <a:lnTo>
                      <a:pt x="20" y="4207"/>
                    </a:lnTo>
                    <a:lnTo>
                      <a:pt x="20" y="4227"/>
                    </a:lnTo>
                    <a:lnTo>
                      <a:pt x="59" y="4285"/>
                    </a:lnTo>
                    <a:lnTo>
                      <a:pt x="59" y="4285"/>
                    </a:lnTo>
                    <a:lnTo>
                      <a:pt x="59" y="4285"/>
                    </a:lnTo>
                    <a:cubicBezTo>
                      <a:pt x="59" y="4304"/>
                      <a:pt x="59" y="4324"/>
                      <a:pt x="78" y="4343"/>
                    </a:cubicBezTo>
                    <a:lnTo>
                      <a:pt x="78" y="4362"/>
                    </a:lnTo>
                    <a:lnTo>
                      <a:pt x="97" y="4401"/>
                    </a:lnTo>
                    <a:lnTo>
                      <a:pt x="97" y="4401"/>
                    </a:lnTo>
                    <a:lnTo>
                      <a:pt x="97" y="4401"/>
                    </a:lnTo>
                    <a:cubicBezTo>
                      <a:pt x="97" y="4421"/>
                      <a:pt x="117" y="4440"/>
                      <a:pt x="136" y="4459"/>
                    </a:cubicBezTo>
                    <a:lnTo>
                      <a:pt x="136" y="4479"/>
                    </a:lnTo>
                    <a:lnTo>
                      <a:pt x="156" y="4517"/>
                    </a:lnTo>
                    <a:lnTo>
                      <a:pt x="156" y="4517"/>
                    </a:lnTo>
                    <a:lnTo>
                      <a:pt x="156" y="4517"/>
                    </a:lnTo>
                    <a:lnTo>
                      <a:pt x="194" y="4576"/>
                    </a:lnTo>
                    <a:lnTo>
                      <a:pt x="194" y="4576"/>
                    </a:lnTo>
                    <a:lnTo>
                      <a:pt x="252" y="4634"/>
                    </a:lnTo>
                    <a:lnTo>
                      <a:pt x="252" y="4634"/>
                    </a:lnTo>
                    <a:lnTo>
                      <a:pt x="272" y="4653"/>
                    </a:lnTo>
                    <a:lnTo>
                      <a:pt x="291" y="4673"/>
                    </a:lnTo>
                    <a:lnTo>
                      <a:pt x="311" y="4692"/>
                    </a:lnTo>
                    <a:lnTo>
                      <a:pt x="330" y="4711"/>
                    </a:lnTo>
                    <a:lnTo>
                      <a:pt x="349" y="4731"/>
                    </a:lnTo>
                    <a:lnTo>
                      <a:pt x="369" y="4750"/>
                    </a:lnTo>
                    <a:lnTo>
                      <a:pt x="388" y="4770"/>
                    </a:lnTo>
                    <a:lnTo>
                      <a:pt x="408" y="4770"/>
                    </a:lnTo>
                    <a:lnTo>
                      <a:pt x="427" y="4789"/>
                    </a:lnTo>
                    <a:lnTo>
                      <a:pt x="446" y="4808"/>
                    </a:lnTo>
                    <a:lnTo>
                      <a:pt x="466" y="4828"/>
                    </a:lnTo>
                    <a:lnTo>
                      <a:pt x="485" y="4847"/>
                    </a:lnTo>
                    <a:lnTo>
                      <a:pt x="524" y="4866"/>
                    </a:lnTo>
                    <a:lnTo>
                      <a:pt x="543" y="4866"/>
                    </a:lnTo>
                    <a:lnTo>
                      <a:pt x="582" y="4886"/>
                    </a:lnTo>
                    <a:cubicBezTo>
                      <a:pt x="873" y="5041"/>
                      <a:pt x="1241" y="5041"/>
                      <a:pt x="1513" y="4847"/>
                    </a:cubicBezTo>
                    <a:lnTo>
                      <a:pt x="6126" y="1707"/>
                    </a:lnTo>
                    <a:cubicBezTo>
                      <a:pt x="5836" y="1881"/>
                      <a:pt x="5487" y="1900"/>
                      <a:pt x="5196" y="1726"/>
                    </a:cubicBezTo>
                    <a:lnTo>
                      <a:pt x="5138" y="170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5"/>
            <p:cNvGrpSpPr/>
            <p:nvPr/>
          </p:nvGrpSpPr>
          <p:grpSpPr>
            <a:xfrm>
              <a:off x="8030720" y="3480668"/>
              <a:ext cx="538246" cy="498079"/>
              <a:chOff x="4366712" y="44578"/>
              <a:chExt cx="538246" cy="498079"/>
            </a:xfrm>
          </p:grpSpPr>
          <p:sp>
            <p:nvSpPr>
              <p:cNvPr id="307" name="Google Shape;307;p5"/>
              <p:cNvSpPr/>
              <p:nvPr/>
            </p:nvSpPr>
            <p:spPr>
              <a:xfrm>
                <a:off x="4366712" y="68198"/>
                <a:ext cx="474450" cy="474460"/>
              </a:xfrm>
              <a:custGeom>
                <a:avLst/>
                <a:gdLst/>
                <a:ahLst/>
                <a:cxnLst/>
                <a:rect l="l" t="t" r="r" b="b"/>
                <a:pathLst>
                  <a:path w="3897" h="3897" extrusionOk="0">
                    <a:moveTo>
                      <a:pt x="2191" y="0"/>
                    </a:moveTo>
                    <a:lnTo>
                      <a:pt x="1280" y="117"/>
                    </a:lnTo>
                    <a:lnTo>
                      <a:pt x="1454" y="1551"/>
                    </a:lnTo>
                    <a:lnTo>
                      <a:pt x="0" y="1706"/>
                    </a:lnTo>
                    <a:lnTo>
                      <a:pt x="116" y="2617"/>
                    </a:lnTo>
                    <a:lnTo>
                      <a:pt x="1551" y="2462"/>
                    </a:lnTo>
                    <a:lnTo>
                      <a:pt x="1706" y="3897"/>
                    </a:lnTo>
                    <a:lnTo>
                      <a:pt x="2617" y="3800"/>
                    </a:lnTo>
                    <a:lnTo>
                      <a:pt x="2462" y="2346"/>
                    </a:lnTo>
                    <a:lnTo>
                      <a:pt x="3897" y="2191"/>
                    </a:lnTo>
                    <a:lnTo>
                      <a:pt x="3800" y="1280"/>
                    </a:lnTo>
                    <a:lnTo>
                      <a:pt x="2365" y="1435"/>
                    </a:lnTo>
                    <a:lnTo>
                      <a:pt x="2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4430387" y="44578"/>
                <a:ext cx="474572" cy="472147"/>
              </a:xfrm>
              <a:custGeom>
                <a:avLst/>
                <a:gdLst/>
                <a:ahLst/>
                <a:cxnLst/>
                <a:rect l="l" t="t" r="r" b="b"/>
                <a:pathLst>
                  <a:path w="3898" h="3878" fill="none" extrusionOk="0">
                    <a:moveTo>
                      <a:pt x="3781" y="1260"/>
                    </a:moveTo>
                    <a:lnTo>
                      <a:pt x="2346" y="1435"/>
                    </a:lnTo>
                    <a:lnTo>
                      <a:pt x="2191" y="0"/>
                    </a:lnTo>
                    <a:lnTo>
                      <a:pt x="1280" y="97"/>
                    </a:lnTo>
                    <a:lnTo>
                      <a:pt x="1435" y="1532"/>
                    </a:lnTo>
                    <a:lnTo>
                      <a:pt x="0" y="1706"/>
                    </a:lnTo>
                    <a:lnTo>
                      <a:pt x="97" y="2618"/>
                    </a:lnTo>
                    <a:lnTo>
                      <a:pt x="1532" y="2443"/>
                    </a:lnTo>
                    <a:lnTo>
                      <a:pt x="1706" y="3878"/>
                    </a:lnTo>
                    <a:lnTo>
                      <a:pt x="2618" y="3781"/>
                    </a:lnTo>
                    <a:lnTo>
                      <a:pt x="2443" y="2346"/>
                    </a:lnTo>
                    <a:lnTo>
                      <a:pt x="3897" y="2172"/>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09" name="Google Shape;309;p5"/>
          <p:cNvSpPr txBox="1">
            <a:spLocks noGrp="1"/>
          </p:cNvSpPr>
          <p:nvPr>
            <p:ph type="title"/>
          </p:nvPr>
        </p:nvSpPr>
        <p:spPr>
          <a:xfrm>
            <a:off x="1663600" y="2605422"/>
            <a:ext cx="2778300" cy="50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0" name="Google Shape;310;p5"/>
          <p:cNvSpPr txBox="1">
            <a:spLocks noGrp="1"/>
          </p:cNvSpPr>
          <p:nvPr>
            <p:ph type="title" idx="2"/>
          </p:nvPr>
        </p:nvSpPr>
        <p:spPr>
          <a:xfrm>
            <a:off x="4702100" y="2605422"/>
            <a:ext cx="2778300" cy="50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1" name="Google Shape;311;p5"/>
          <p:cNvSpPr txBox="1">
            <a:spLocks noGrp="1"/>
          </p:cNvSpPr>
          <p:nvPr>
            <p:ph type="subTitle" idx="1"/>
          </p:nvPr>
        </p:nvSpPr>
        <p:spPr>
          <a:xfrm>
            <a:off x="1663600" y="3020377"/>
            <a:ext cx="2778300" cy="78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12" name="Google Shape;312;p5"/>
          <p:cNvSpPr txBox="1">
            <a:spLocks noGrp="1"/>
          </p:cNvSpPr>
          <p:nvPr>
            <p:ph type="subTitle" idx="3"/>
          </p:nvPr>
        </p:nvSpPr>
        <p:spPr>
          <a:xfrm>
            <a:off x="4702050" y="3020377"/>
            <a:ext cx="2778300" cy="786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82"/>
        <p:cNvGrpSpPr/>
        <p:nvPr/>
      </p:nvGrpSpPr>
      <p:grpSpPr>
        <a:xfrm>
          <a:off x="0" y="0"/>
          <a:ext cx="0" cy="0"/>
          <a:chOff x="0" y="0"/>
          <a:chExt cx="0" cy="0"/>
        </a:xfrm>
      </p:grpSpPr>
      <p:sp>
        <p:nvSpPr>
          <p:cNvPr id="683" name="Google Shape;683;p10"/>
          <p:cNvSpPr txBox="1">
            <a:spLocks noGrp="1"/>
          </p:cNvSpPr>
          <p:nvPr>
            <p:ph type="title"/>
          </p:nvPr>
        </p:nvSpPr>
        <p:spPr>
          <a:xfrm>
            <a:off x="722375" y="1859250"/>
            <a:ext cx="4563900" cy="1425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000"/>
              <a:buNone/>
              <a:defRPr sz="5000">
                <a:solidFill>
                  <a:schemeClr val="dk2"/>
                </a:solidFill>
              </a:defRPr>
            </a:lvl1pPr>
            <a:lvl2pPr lvl="1" algn="ctr" rtl="0">
              <a:spcBef>
                <a:spcPts val="0"/>
              </a:spcBef>
              <a:spcAft>
                <a:spcPts val="0"/>
              </a:spcAft>
              <a:buSzPts val="2800"/>
              <a:buNone/>
              <a:defRPr>
                <a:latin typeface="Nunito"/>
                <a:ea typeface="Nunito"/>
                <a:cs typeface="Nunito"/>
                <a:sym typeface="Nunito"/>
              </a:defRPr>
            </a:lvl2pPr>
            <a:lvl3pPr lvl="2" algn="ctr" rtl="0">
              <a:spcBef>
                <a:spcPts val="0"/>
              </a:spcBef>
              <a:spcAft>
                <a:spcPts val="0"/>
              </a:spcAft>
              <a:buSzPts val="2800"/>
              <a:buNone/>
              <a:defRPr>
                <a:latin typeface="Nunito"/>
                <a:ea typeface="Nunito"/>
                <a:cs typeface="Nunito"/>
                <a:sym typeface="Nunito"/>
              </a:defRPr>
            </a:lvl3pPr>
            <a:lvl4pPr lvl="3" algn="ctr" rtl="0">
              <a:spcBef>
                <a:spcPts val="0"/>
              </a:spcBef>
              <a:spcAft>
                <a:spcPts val="0"/>
              </a:spcAft>
              <a:buSzPts val="2800"/>
              <a:buNone/>
              <a:defRPr>
                <a:latin typeface="Nunito"/>
                <a:ea typeface="Nunito"/>
                <a:cs typeface="Nunito"/>
                <a:sym typeface="Nunito"/>
              </a:defRPr>
            </a:lvl4pPr>
            <a:lvl5pPr lvl="4" algn="ctr" rtl="0">
              <a:spcBef>
                <a:spcPts val="0"/>
              </a:spcBef>
              <a:spcAft>
                <a:spcPts val="0"/>
              </a:spcAft>
              <a:buSzPts val="2800"/>
              <a:buNone/>
              <a:defRPr>
                <a:latin typeface="Nunito"/>
                <a:ea typeface="Nunito"/>
                <a:cs typeface="Nunito"/>
                <a:sym typeface="Nunito"/>
              </a:defRPr>
            </a:lvl5pPr>
            <a:lvl6pPr lvl="5" algn="ctr" rtl="0">
              <a:spcBef>
                <a:spcPts val="0"/>
              </a:spcBef>
              <a:spcAft>
                <a:spcPts val="0"/>
              </a:spcAft>
              <a:buSzPts val="2800"/>
              <a:buNone/>
              <a:defRPr>
                <a:latin typeface="Nunito"/>
                <a:ea typeface="Nunito"/>
                <a:cs typeface="Nunito"/>
                <a:sym typeface="Nunito"/>
              </a:defRPr>
            </a:lvl6pPr>
            <a:lvl7pPr lvl="6" algn="ctr" rtl="0">
              <a:spcBef>
                <a:spcPts val="0"/>
              </a:spcBef>
              <a:spcAft>
                <a:spcPts val="0"/>
              </a:spcAft>
              <a:buSzPts val="2800"/>
              <a:buNone/>
              <a:defRPr>
                <a:latin typeface="Nunito"/>
                <a:ea typeface="Nunito"/>
                <a:cs typeface="Nunito"/>
                <a:sym typeface="Nunito"/>
              </a:defRPr>
            </a:lvl7pPr>
            <a:lvl8pPr lvl="7" algn="ctr" rtl="0">
              <a:spcBef>
                <a:spcPts val="0"/>
              </a:spcBef>
              <a:spcAft>
                <a:spcPts val="0"/>
              </a:spcAft>
              <a:buSzPts val="2800"/>
              <a:buNone/>
              <a:defRPr>
                <a:latin typeface="Nunito"/>
                <a:ea typeface="Nunito"/>
                <a:cs typeface="Nunito"/>
                <a:sym typeface="Nunito"/>
              </a:defRPr>
            </a:lvl8pPr>
            <a:lvl9pPr lvl="8" algn="ctr" rtl="0">
              <a:spcBef>
                <a:spcPts val="0"/>
              </a:spcBef>
              <a:spcAft>
                <a:spcPts val="0"/>
              </a:spcAft>
              <a:buSzPts val="2800"/>
              <a:buNone/>
              <a:defRPr>
                <a:latin typeface="Nunito"/>
                <a:ea typeface="Nunito"/>
                <a:cs typeface="Nunito"/>
                <a:sym typeface="Nunito"/>
              </a:defRPr>
            </a:lvl9pPr>
          </a:lstStyle>
          <a:p>
            <a:endParaRPr/>
          </a:p>
        </p:txBody>
      </p:sp>
      <p:grpSp>
        <p:nvGrpSpPr>
          <p:cNvPr id="684" name="Google Shape;684;p10"/>
          <p:cNvGrpSpPr/>
          <p:nvPr/>
        </p:nvGrpSpPr>
        <p:grpSpPr>
          <a:xfrm rot="4653936" flipH="1">
            <a:off x="-1894676" y="3309204"/>
            <a:ext cx="5234094" cy="4987090"/>
            <a:chOff x="5584775" y="1922600"/>
            <a:chExt cx="996475" cy="949450"/>
          </a:xfrm>
        </p:grpSpPr>
        <p:sp>
          <p:nvSpPr>
            <p:cNvPr id="685" name="Google Shape;685;p10"/>
            <p:cNvSpPr/>
            <p:nvPr/>
          </p:nvSpPr>
          <p:spPr>
            <a:xfrm>
              <a:off x="5584775" y="1922600"/>
              <a:ext cx="996475" cy="949450"/>
            </a:xfrm>
            <a:custGeom>
              <a:avLst/>
              <a:gdLst/>
              <a:ahLst/>
              <a:cxnLst/>
              <a:rect l="l" t="t" r="r" b="b"/>
              <a:pathLst>
                <a:path w="39859" h="37978" fill="none" extrusionOk="0">
                  <a:moveTo>
                    <a:pt x="5467" y="16149"/>
                  </a:moveTo>
                  <a:cubicBezTo>
                    <a:pt x="5312" y="16226"/>
                    <a:pt x="5138" y="16304"/>
                    <a:pt x="4983" y="16401"/>
                  </a:cubicBezTo>
                  <a:cubicBezTo>
                    <a:pt x="3122" y="17447"/>
                    <a:pt x="1493" y="19018"/>
                    <a:pt x="757" y="21034"/>
                  </a:cubicBezTo>
                  <a:cubicBezTo>
                    <a:pt x="1" y="23147"/>
                    <a:pt x="408" y="25764"/>
                    <a:pt x="2114" y="27218"/>
                  </a:cubicBezTo>
                  <a:cubicBezTo>
                    <a:pt x="4770" y="29525"/>
                    <a:pt x="9325" y="28362"/>
                    <a:pt x="11845" y="30824"/>
                  </a:cubicBezTo>
                  <a:cubicBezTo>
                    <a:pt x="13474" y="32413"/>
                    <a:pt x="13707" y="35050"/>
                    <a:pt x="15393" y="36581"/>
                  </a:cubicBezTo>
                  <a:cubicBezTo>
                    <a:pt x="16634" y="37686"/>
                    <a:pt x="18456" y="37977"/>
                    <a:pt x="20085" y="37589"/>
                  </a:cubicBezTo>
                  <a:cubicBezTo>
                    <a:pt x="21694" y="37182"/>
                    <a:pt x="23089" y="36174"/>
                    <a:pt x="24233" y="34953"/>
                  </a:cubicBezTo>
                  <a:cubicBezTo>
                    <a:pt x="25144" y="33984"/>
                    <a:pt x="25920" y="32859"/>
                    <a:pt x="27025" y="32123"/>
                  </a:cubicBezTo>
                  <a:cubicBezTo>
                    <a:pt x="28886" y="30882"/>
                    <a:pt x="31309" y="30979"/>
                    <a:pt x="33538" y="30824"/>
                  </a:cubicBezTo>
                  <a:cubicBezTo>
                    <a:pt x="35787" y="30669"/>
                    <a:pt x="38327" y="30009"/>
                    <a:pt x="39335" y="28013"/>
                  </a:cubicBezTo>
                  <a:cubicBezTo>
                    <a:pt x="39820" y="27043"/>
                    <a:pt x="39858" y="25919"/>
                    <a:pt x="39839" y="24833"/>
                  </a:cubicBezTo>
                  <a:cubicBezTo>
                    <a:pt x="39761" y="21712"/>
                    <a:pt x="38870" y="18165"/>
                    <a:pt x="36078" y="16730"/>
                  </a:cubicBezTo>
                  <a:cubicBezTo>
                    <a:pt x="34740" y="16052"/>
                    <a:pt x="33170" y="15974"/>
                    <a:pt x="31871" y="15257"/>
                  </a:cubicBezTo>
                  <a:cubicBezTo>
                    <a:pt x="30165" y="14326"/>
                    <a:pt x="29177" y="12485"/>
                    <a:pt x="28537" y="10662"/>
                  </a:cubicBezTo>
                  <a:cubicBezTo>
                    <a:pt x="27878" y="8840"/>
                    <a:pt x="27451" y="6901"/>
                    <a:pt x="26424" y="5254"/>
                  </a:cubicBezTo>
                  <a:cubicBezTo>
                    <a:pt x="23186" y="116"/>
                    <a:pt x="15761" y="0"/>
                    <a:pt x="12369" y="5002"/>
                  </a:cubicBezTo>
                  <a:cubicBezTo>
                    <a:pt x="11089" y="6901"/>
                    <a:pt x="10624" y="9208"/>
                    <a:pt x="9849" y="11360"/>
                  </a:cubicBezTo>
                  <a:cubicBezTo>
                    <a:pt x="9093" y="13435"/>
                    <a:pt x="7542" y="15373"/>
                    <a:pt x="5467" y="16149"/>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0"/>
            <p:cNvSpPr/>
            <p:nvPr/>
          </p:nvSpPr>
          <p:spPr>
            <a:xfrm>
              <a:off x="5599325" y="1935675"/>
              <a:ext cx="968825" cy="923775"/>
            </a:xfrm>
            <a:custGeom>
              <a:avLst/>
              <a:gdLst/>
              <a:ahLst/>
              <a:cxnLst/>
              <a:rect l="l" t="t" r="r" b="b"/>
              <a:pathLst>
                <a:path w="38753" h="36951" fill="none" extrusionOk="0">
                  <a:moveTo>
                    <a:pt x="9616" y="11031"/>
                  </a:moveTo>
                  <a:cubicBezTo>
                    <a:pt x="8898" y="13067"/>
                    <a:pt x="7367" y="14947"/>
                    <a:pt x="5351" y="15703"/>
                  </a:cubicBezTo>
                  <a:cubicBezTo>
                    <a:pt x="5176" y="15761"/>
                    <a:pt x="5021" y="15839"/>
                    <a:pt x="4866" y="15936"/>
                  </a:cubicBezTo>
                  <a:cubicBezTo>
                    <a:pt x="3044" y="16944"/>
                    <a:pt x="1474" y="18475"/>
                    <a:pt x="737" y="20433"/>
                  </a:cubicBezTo>
                  <a:cubicBezTo>
                    <a:pt x="0" y="22488"/>
                    <a:pt x="388" y="25028"/>
                    <a:pt x="2055" y="26462"/>
                  </a:cubicBezTo>
                  <a:cubicBezTo>
                    <a:pt x="4633" y="28692"/>
                    <a:pt x="9073" y="27567"/>
                    <a:pt x="11496" y="29971"/>
                  </a:cubicBezTo>
                  <a:cubicBezTo>
                    <a:pt x="13066" y="31503"/>
                    <a:pt x="13318" y="34081"/>
                    <a:pt x="14947" y="35554"/>
                  </a:cubicBezTo>
                  <a:cubicBezTo>
                    <a:pt x="16129" y="36659"/>
                    <a:pt x="17932" y="36950"/>
                    <a:pt x="19503" y="36562"/>
                  </a:cubicBezTo>
                  <a:cubicBezTo>
                    <a:pt x="21073" y="36155"/>
                    <a:pt x="22430" y="35186"/>
                    <a:pt x="23535" y="34003"/>
                  </a:cubicBezTo>
                  <a:cubicBezTo>
                    <a:pt x="24427" y="33053"/>
                    <a:pt x="25183" y="31968"/>
                    <a:pt x="26249" y="31251"/>
                  </a:cubicBezTo>
                  <a:cubicBezTo>
                    <a:pt x="28071" y="30049"/>
                    <a:pt x="30436" y="30146"/>
                    <a:pt x="32608" y="29991"/>
                  </a:cubicBezTo>
                  <a:cubicBezTo>
                    <a:pt x="34798" y="29855"/>
                    <a:pt x="37241" y="29215"/>
                    <a:pt x="38229" y="27257"/>
                  </a:cubicBezTo>
                  <a:cubicBezTo>
                    <a:pt x="38714" y="26327"/>
                    <a:pt x="38753" y="25222"/>
                    <a:pt x="38714" y="24175"/>
                  </a:cubicBezTo>
                  <a:cubicBezTo>
                    <a:pt x="38656" y="21131"/>
                    <a:pt x="37784" y="17700"/>
                    <a:pt x="35089" y="16304"/>
                  </a:cubicBezTo>
                  <a:cubicBezTo>
                    <a:pt x="33790" y="15645"/>
                    <a:pt x="32278" y="15548"/>
                    <a:pt x="30998" y="14869"/>
                  </a:cubicBezTo>
                  <a:cubicBezTo>
                    <a:pt x="29351" y="13958"/>
                    <a:pt x="28401" y="12155"/>
                    <a:pt x="27761" y="10372"/>
                  </a:cubicBezTo>
                  <a:cubicBezTo>
                    <a:pt x="27141" y="8588"/>
                    <a:pt x="26714" y="6708"/>
                    <a:pt x="25706" y="5118"/>
                  </a:cubicBezTo>
                  <a:cubicBezTo>
                    <a:pt x="22566" y="136"/>
                    <a:pt x="15354" y="0"/>
                    <a:pt x="12058" y="4866"/>
                  </a:cubicBezTo>
                  <a:cubicBezTo>
                    <a:pt x="10818" y="6708"/>
                    <a:pt x="10372" y="8957"/>
                    <a:pt x="9616" y="1103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0"/>
            <p:cNvSpPr/>
            <p:nvPr/>
          </p:nvSpPr>
          <p:spPr>
            <a:xfrm>
              <a:off x="5614350" y="1948750"/>
              <a:ext cx="941700" cy="897600"/>
            </a:xfrm>
            <a:custGeom>
              <a:avLst/>
              <a:gdLst/>
              <a:ahLst/>
              <a:cxnLst/>
              <a:rect l="l" t="t" r="r" b="b"/>
              <a:pathLst>
                <a:path w="37668" h="35904" fill="none" extrusionOk="0">
                  <a:moveTo>
                    <a:pt x="9364" y="10721"/>
                  </a:moveTo>
                  <a:cubicBezTo>
                    <a:pt x="8627" y="12699"/>
                    <a:pt x="7154" y="14521"/>
                    <a:pt x="5196" y="15258"/>
                  </a:cubicBezTo>
                  <a:cubicBezTo>
                    <a:pt x="5041" y="15316"/>
                    <a:pt x="4885" y="15374"/>
                    <a:pt x="4750" y="15471"/>
                  </a:cubicBezTo>
                  <a:cubicBezTo>
                    <a:pt x="2986" y="16460"/>
                    <a:pt x="1435" y="17952"/>
                    <a:pt x="737" y="19833"/>
                  </a:cubicBezTo>
                  <a:cubicBezTo>
                    <a:pt x="0" y="21829"/>
                    <a:pt x="388" y="24291"/>
                    <a:pt x="1997" y="25687"/>
                  </a:cubicBezTo>
                  <a:cubicBezTo>
                    <a:pt x="4498" y="27878"/>
                    <a:pt x="8801" y="26792"/>
                    <a:pt x="11186" y="29119"/>
                  </a:cubicBezTo>
                  <a:cubicBezTo>
                    <a:pt x="12717" y="30611"/>
                    <a:pt x="12931" y="33112"/>
                    <a:pt x="14520" y="34547"/>
                  </a:cubicBezTo>
                  <a:cubicBezTo>
                    <a:pt x="15683" y="35613"/>
                    <a:pt x="17409" y="35904"/>
                    <a:pt x="18940" y="35516"/>
                  </a:cubicBezTo>
                  <a:cubicBezTo>
                    <a:pt x="20472" y="35148"/>
                    <a:pt x="21809" y="34198"/>
                    <a:pt x="22876" y="33054"/>
                  </a:cubicBezTo>
                  <a:cubicBezTo>
                    <a:pt x="23729" y="32123"/>
                    <a:pt x="24465" y="31077"/>
                    <a:pt x="25512" y="30379"/>
                  </a:cubicBezTo>
                  <a:cubicBezTo>
                    <a:pt x="27296" y="29215"/>
                    <a:pt x="29583" y="29312"/>
                    <a:pt x="31696" y="29177"/>
                  </a:cubicBezTo>
                  <a:cubicBezTo>
                    <a:pt x="33809" y="29041"/>
                    <a:pt x="36194" y="28401"/>
                    <a:pt x="37163" y="26521"/>
                  </a:cubicBezTo>
                  <a:cubicBezTo>
                    <a:pt x="37628" y="25610"/>
                    <a:pt x="37667" y="24543"/>
                    <a:pt x="37648" y="23535"/>
                  </a:cubicBezTo>
                  <a:cubicBezTo>
                    <a:pt x="37590" y="20569"/>
                    <a:pt x="36737" y="17235"/>
                    <a:pt x="34120" y="15859"/>
                  </a:cubicBezTo>
                  <a:cubicBezTo>
                    <a:pt x="32859" y="15219"/>
                    <a:pt x="31386" y="15141"/>
                    <a:pt x="30145" y="14463"/>
                  </a:cubicBezTo>
                  <a:cubicBezTo>
                    <a:pt x="28536" y="13571"/>
                    <a:pt x="27625" y="11826"/>
                    <a:pt x="27005" y="10101"/>
                  </a:cubicBezTo>
                  <a:cubicBezTo>
                    <a:pt x="26385" y="8376"/>
                    <a:pt x="25977" y="6534"/>
                    <a:pt x="25008" y="4983"/>
                  </a:cubicBezTo>
                  <a:cubicBezTo>
                    <a:pt x="21984" y="137"/>
                    <a:pt x="14966" y="1"/>
                    <a:pt x="11748" y="4731"/>
                  </a:cubicBezTo>
                  <a:cubicBezTo>
                    <a:pt x="10527" y="6534"/>
                    <a:pt x="10100" y="8705"/>
                    <a:pt x="9364" y="1072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0"/>
            <p:cNvSpPr/>
            <p:nvPr/>
          </p:nvSpPr>
          <p:spPr>
            <a:xfrm>
              <a:off x="5629375" y="1961850"/>
              <a:ext cx="913575" cy="871425"/>
            </a:xfrm>
            <a:custGeom>
              <a:avLst/>
              <a:gdLst/>
              <a:ahLst/>
              <a:cxnLst/>
              <a:rect l="l" t="t" r="r" b="b"/>
              <a:pathLst>
                <a:path w="36543" h="34857" fill="none" extrusionOk="0">
                  <a:moveTo>
                    <a:pt x="9092" y="10411"/>
                  </a:moveTo>
                  <a:cubicBezTo>
                    <a:pt x="8394" y="12310"/>
                    <a:pt x="6960" y="14075"/>
                    <a:pt x="5060" y="14792"/>
                  </a:cubicBezTo>
                  <a:cubicBezTo>
                    <a:pt x="4905" y="14850"/>
                    <a:pt x="4750" y="14927"/>
                    <a:pt x="4614" y="15005"/>
                  </a:cubicBezTo>
                  <a:cubicBezTo>
                    <a:pt x="2889" y="15974"/>
                    <a:pt x="1396" y="17409"/>
                    <a:pt x="717" y="19251"/>
                  </a:cubicBezTo>
                  <a:cubicBezTo>
                    <a:pt x="0" y="21189"/>
                    <a:pt x="368" y="23574"/>
                    <a:pt x="1919" y="24931"/>
                  </a:cubicBezTo>
                  <a:cubicBezTo>
                    <a:pt x="4343" y="27044"/>
                    <a:pt x="8549" y="26016"/>
                    <a:pt x="10837" y="28265"/>
                  </a:cubicBezTo>
                  <a:cubicBezTo>
                    <a:pt x="12330" y="29719"/>
                    <a:pt x="12543" y="32142"/>
                    <a:pt x="14074" y="33557"/>
                  </a:cubicBezTo>
                  <a:cubicBezTo>
                    <a:pt x="15199" y="34585"/>
                    <a:pt x="16885" y="34856"/>
                    <a:pt x="18359" y="34507"/>
                  </a:cubicBezTo>
                  <a:cubicBezTo>
                    <a:pt x="19851" y="34139"/>
                    <a:pt x="21150" y="33208"/>
                    <a:pt x="22178" y="32103"/>
                  </a:cubicBezTo>
                  <a:cubicBezTo>
                    <a:pt x="23031" y="31231"/>
                    <a:pt x="23748" y="30204"/>
                    <a:pt x="24756" y="29525"/>
                  </a:cubicBezTo>
                  <a:cubicBezTo>
                    <a:pt x="26481" y="28401"/>
                    <a:pt x="28691" y="28498"/>
                    <a:pt x="30746" y="28362"/>
                  </a:cubicBezTo>
                  <a:cubicBezTo>
                    <a:pt x="32801" y="28226"/>
                    <a:pt x="35128" y="27625"/>
                    <a:pt x="36058" y="25784"/>
                  </a:cubicBezTo>
                  <a:cubicBezTo>
                    <a:pt x="36523" y="24911"/>
                    <a:pt x="36543" y="23884"/>
                    <a:pt x="36543" y="22876"/>
                  </a:cubicBezTo>
                  <a:cubicBezTo>
                    <a:pt x="36485" y="20007"/>
                    <a:pt x="35690" y="16750"/>
                    <a:pt x="33131" y="15432"/>
                  </a:cubicBezTo>
                  <a:cubicBezTo>
                    <a:pt x="31929" y="14811"/>
                    <a:pt x="30475" y="14734"/>
                    <a:pt x="29273" y="14075"/>
                  </a:cubicBezTo>
                  <a:cubicBezTo>
                    <a:pt x="27722" y="13202"/>
                    <a:pt x="26830" y="11516"/>
                    <a:pt x="26249" y="9829"/>
                  </a:cubicBezTo>
                  <a:cubicBezTo>
                    <a:pt x="25648" y="8142"/>
                    <a:pt x="25280" y="6378"/>
                    <a:pt x="24310" y="4866"/>
                  </a:cubicBezTo>
                  <a:cubicBezTo>
                    <a:pt x="21383" y="155"/>
                    <a:pt x="14559" y="0"/>
                    <a:pt x="11438" y="4595"/>
                  </a:cubicBezTo>
                  <a:cubicBezTo>
                    <a:pt x="10255" y="6320"/>
                    <a:pt x="9829" y="8453"/>
                    <a:pt x="9092" y="1041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0"/>
            <p:cNvSpPr/>
            <p:nvPr/>
          </p:nvSpPr>
          <p:spPr>
            <a:xfrm>
              <a:off x="5644400" y="1975425"/>
              <a:ext cx="886450" cy="845250"/>
            </a:xfrm>
            <a:custGeom>
              <a:avLst/>
              <a:gdLst/>
              <a:ahLst/>
              <a:cxnLst/>
              <a:rect l="l" t="t" r="r" b="b"/>
              <a:pathLst>
                <a:path w="35458" h="33810" fill="none" extrusionOk="0">
                  <a:moveTo>
                    <a:pt x="8840" y="10081"/>
                  </a:moveTo>
                  <a:cubicBezTo>
                    <a:pt x="8162" y="11922"/>
                    <a:pt x="6766" y="13628"/>
                    <a:pt x="4924" y="14326"/>
                  </a:cubicBezTo>
                  <a:cubicBezTo>
                    <a:pt x="4769" y="14384"/>
                    <a:pt x="4614" y="14443"/>
                    <a:pt x="4478" y="14540"/>
                  </a:cubicBezTo>
                  <a:cubicBezTo>
                    <a:pt x="2811" y="15470"/>
                    <a:pt x="1357" y="16846"/>
                    <a:pt x="698" y="18630"/>
                  </a:cubicBezTo>
                  <a:cubicBezTo>
                    <a:pt x="0" y="20510"/>
                    <a:pt x="349" y="22837"/>
                    <a:pt x="1861" y="24155"/>
                  </a:cubicBezTo>
                  <a:cubicBezTo>
                    <a:pt x="4226" y="26210"/>
                    <a:pt x="8278" y="25202"/>
                    <a:pt x="10507" y="27392"/>
                  </a:cubicBezTo>
                  <a:cubicBezTo>
                    <a:pt x="11942" y="28827"/>
                    <a:pt x="12155" y="31173"/>
                    <a:pt x="13628" y="32530"/>
                  </a:cubicBezTo>
                  <a:cubicBezTo>
                    <a:pt x="14733" y="33538"/>
                    <a:pt x="16362" y="33809"/>
                    <a:pt x="17796" y="33460"/>
                  </a:cubicBezTo>
                  <a:cubicBezTo>
                    <a:pt x="19231" y="33111"/>
                    <a:pt x="20511" y="32220"/>
                    <a:pt x="21499" y="31153"/>
                  </a:cubicBezTo>
                  <a:cubicBezTo>
                    <a:pt x="22313" y="30281"/>
                    <a:pt x="23011" y="29292"/>
                    <a:pt x="24000" y="28653"/>
                  </a:cubicBezTo>
                  <a:cubicBezTo>
                    <a:pt x="25667" y="27548"/>
                    <a:pt x="27819" y="27644"/>
                    <a:pt x="29816" y="27528"/>
                  </a:cubicBezTo>
                  <a:cubicBezTo>
                    <a:pt x="31813" y="27392"/>
                    <a:pt x="34061" y="26811"/>
                    <a:pt x="34972" y="25047"/>
                  </a:cubicBezTo>
                  <a:cubicBezTo>
                    <a:pt x="35418" y="24174"/>
                    <a:pt x="35457" y="23186"/>
                    <a:pt x="35438" y="22216"/>
                  </a:cubicBezTo>
                  <a:cubicBezTo>
                    <a:pt x="35399" y="19444"/>
                    <a:pt x="34604" y="16284"/>
                    <a:pt x="32142" y="15005"/>
                  </a:cubicBezTo>
                  <a:cubicBezTo>
                    <a:pt x="30960" y="14384"/>
                    <a:pt x="29564" y="14307"/>
                    <a:pt x="28401" y="13667"/>
                  </a:cubicBezTo>
                  <a:cubicBezTo>
                    <a:pt x="26908" y="12834"/>
                    <a:pt x="26036" y="11186"/>
                    <a:pt x="25473" y="9538"/>
                  </a:cubicBezTo>
                  <a:cubicBezTo>
                    <a:pt x="24892" y="7910"/>
                    <a:pt x="24523" y="6184"/>
                    <a:pt x="23612" y="4730"/>
                  </a:cubicBezTo>
                  <a:cubicBezTo>
                    <a:pt x="20763" y="155"/>
                    <a:pt x="14152" y="0"/>
                    <a:pt x="11108" y="4459"/>
                  </a:cubicBezTo>
                  <a:cubicBezTo>
                    <a:pt x="9965" y="6126"/>
                    <a:pt x="9538" y="8181"/>
                    <a:pt x="8840" y="1008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0"/>
            <p:cNvSpPr/>
            <p:nvPr/>
          </p:nvSpPr>
          <p:spPr>
            <a:xfrm>
              <a:off x="5659425" y="1988500"/>
              <a:ext cx="858825" cy="819575"/>
            </a:xfrm>
            <a:custGeom>
              <a:avLst/>
              <a:gdLst/>
              <a:ahLst/>
              <a:cxnLst/>
              <a:rect l="l" t="t" r="r" b="b"/>
              <a:pathLst>
                <a:path w="34353" h="32783" fill="none" extrusionOk="0">
                  <a:moveTo>
                    <a:pt x="8588" y="9771"/>
                  </a:moveTo>
                  <a:cubicBezTo>
                    <a:pt x="7910" y="11555"/>
                    <a:pt x="6553" y="13202"/>
                    <a:pt x="4769" y="13881"/>
                  </a:cubicBezTo>
                  <a:cubicBezTo>
                    <a:pt x="4633" y="13939"/>
                    <a:pt x="4478" y="13997"/>
                    <a:pt x="4343" y="14075"/>
                  </a:cubicBezTo>
                  <a:cubicBezTo>
                    <a:pt x="2734" y="14986"/>
                    <a:pt x="1318" y="16323"/>
                    <a:pt x="679" y="18049"/>
                  </a:cubicBezTo>
                  <a:cubicBezTo>
                    <a:pt x="0" y="19871"/>
                    <a:pt x="330" y="22120"/>
                    <a:pt x="1803" y="23399"/>
                  </a:cubicBezTo>
                  <a:cubicBezTo>
                    <a:pt x="4071" y="25396"/>
                    <a:pt x="8007" y="24427"/>
                    <a:pt x="10158" y="26559"/>
                  </a:cubicBezTo>
                  <a:cubicBezTo>
                    <a:pt x="11554" y="27936"/>
                    <a:pt x="11748" y="30223"/>
                    <a:pt x="13183" y="31541"/>
                  </a:cubicBezTo>
                  <a:cubicBezTo>
                    <a:pt x="14249" y="32511"/>
                    <a:pt x="15819" y="32782"/>
                    <a:pt x="17215" y="32453"/>
                  </a:cubicBezTo>
                  <a:cubicBezTo>
                    <a:pt x="18611" y="32123"/>
                    <a:pt x="19832" y="31231"/>
                    <a:pt x="20821" y="30204"/>
                  </a:cubicBezTo>
                  <a:cubicBezTo>
                    <a:pt x="21615" y="29370"/>
                    <a:pt x="22294" y="28420"/>
                    <a:pt x="23244" y="27781"/>
                  </a:cubicBezTo>
                  <a:cubicBezTo>
                    <a:pt x="24872" y="26734"/>
                    <a:pt x="26947" y="26811"/>
                    <a:pt x="28885" y="26695"/>
                  </a:cubicBezTo>
                  <a:cubicBezTo>
                    <a:pt x="30804" y="26579"/>
                    <a:pt x="32995" y="26036"/>
                    <a:pt x="33887" y="24310"/>
                  </a:cubicBezTo>
                  <a:cubicBezTo>
                    <a:pt x="34313" y="23477"/>
                    <a:pt x="34352" y="22508"/>
                    <a:pt x="34333" y="21577"/>
                  </a:cubicBezTo>
                  <a:cubicBezTo>
                    <a:pt x="34294" y="18882"/>
                    <a:pt x="33538" y="15819"/>
                    <a:pt x="31153" y="14579"/>
                  </a:cubicBezTo>
                  <a:cubicBezTo>
                    <a:pt x="30010" y="13978"/>
                    <a:pt x="28653" y="13900"/>
                    <a:pt x="27528" y="13280"/>
                  </a:cubicBezTo>
                  <a:cubicBezTo>
                    <a:pt x="26074" y="12466"/>
                    <a:pt x="25241" y="10857"/>
                    <a:pt x="24678" y="9286"/>
                  </a:cubicBezTo>
                  <a:cubicBezTo>
                    <a:pt x="24136" y="7716"/>
                    <a:pt x="23787" y="6030"/>
                    <a:pt x="22895" y="4614"/>
                  </a:cubicBezTo>
                  <a:cubicBezTo>
                    <a:pt x="20142" y="156"/>
                    <a:pt x="13745" y="1"/>
                    <a:pt x="10779" y="4324"/>
                  </a:cubicBezTo>
                  <a:cubicBezTo>
                    <a:pt x="9674" y="5933"/>
                    <a:pt x="9267" y="7929"/>
                    <a:pt x="8588" y="977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0"/>
            <p:cNvSpPr/>
            <p:nvPr/>
          </p:nvSpPr>
          <p:spPr>
            <a:xfrm>
              <a:off x="5674450" y="2002075"/>
              <a:ext cx="831200" cy="792900"/>
            </a:xfrm>
            <a:custGeom>
              <a:avLst/>
              <a:gdLst/>
              <a:ahLst/>
              <a:cxnLst/>
              <a:rect l="l" t="t" r="r" b="b"/>
              <a:pathLst>
                <a:path w="33248" h="31716" fill="none" extrusionOk="0">
                  <a:moveTo>
                    <a:pt x="8317" y="9441"/>
                  </a:moveTo>
                  <a:cubicBezTo>
                    <a:pt x="7677" y="11167"/>
                    <a:pt x="6359" y="12756"/>
                    <a:pt x="4633" y="13396"/>
                  </a:cubicBezTo>
                  <a:cubicBezTo>
                    <a:pt x="4478" y="13454"/>
                    <a:pt x="4343" y="13512"/>
                    <a:pt x="4226" y="13590"/>
                  </a:cubicBezTo>
                  <a:cubicBezTo>
                    <a:pt x="2656" y="14462"/>
                    <a:pt x="1280" y="15761"/>
                    <a:pt x="659" y="17428"/>
                  </a:cubicBezTo>
                  <a:cubicBezTo>
                    <a:pt x="0" y="19192"/>
                    <a:pt x="330" y="21383"/>
                    <a:pt x="1725" y="22604"/>
                  </a:cubicBezTo>
                  <a:cubicBezTo>
                    <a:pt x="3935" y="24543"/>
                    <a:pt x="7754" y="23612"/>
                    <a:pt x="9829" y="25687"/>
                  </a:cubicBezTo>
                  <a:cubicBezTo>
                    <a:pt x="11166" y="27024"/>
                    <a:pt x="11360" y="29234"/>
                    <a:pt x="12737" y="30514"/>
                  </a:cubicBezTo>
                  <a:cubicBezTo>
                    <a:pt x="13764" y="31444"/>
                    <a:pt x="15296" y="31716"/>
                    <a:pt x="16653" y="31386"/>
                  </a:cubicBezTo>
                  <a:cubicBezTo>
                    <a:pt x="17990" y="31057"/>
                    <a:pt x="19173" y="30242"/>
                    <a:pt x="20142" y="29234"/>
                  </a:cubicBezTo>
                  <a:cubicBezTo>
                    <a:pt x="20898" y="28420"/>
                    <a:pt x="21557" y="27490"/>
                    <a:pt x="22488" y="26889"/>
                  </a:cubicBezTo>
                  <a:cubicBezTo>
                    <a:pt x="24058" y="25861"/>
                    <a:pt x="26074" y="25958"/>
                    <a:pt x="27955" y="25861"/>
                  </a:cubicBezTo>
                  <a:cubicBezTo>
                    <a:pt x="29816" y="25745"/>
                    <a:pt x="31929" y="25202"/>
                    <a:pt x="32782" y="23535"/>
                  </a:cubicBezTo>
                  <a:cubicBezTo>
                    <a:pt x="33208" y="22740"/>
                    <a:pt x="33247" y="21810"/>
                    <a:pt x="33228" y="20898"/>
                  </a:cubicBezTo>
                  <a:cubicBezTo>
                    <a:pt x="33189" y="18301"/>
                    <a:pt x="32472" y="15335"/>
                    <a:pt x="30165" y="14113"/>
                  </a:cubicBezTo>
                  <a:cubicBezTo>
                    <a:pt x="29060" y="13551"/>
                    <a:pt x="27741" y="13454"/>
                    <a:pt x="26656" y="12853"/>
                  </a:cubicBezTo>
                  <a:cubicBezTo>
                    <a:pt x="25241" y="12058"/>
                    <a:pt x="24446" y="10508"/>
                    <a:pt x="23922" y="8976"/>
                  </a:cubicBezTo>
                  <a:cubicBezTo>
                    <a:pt x="23380" y="7445"/>
                    <a:pt x="23031" y="5836"/>
                    <a:pt x="22197" y="4440"/>
                  </a:cubicBezTo>
                  <a:cubicBezTo>
                    <a:pt x="19541" y="155"/>
                    <a:pt x="13338" y="0"/>
                    <a:pt x="10468" y="4149"/>
                  </a:cubicBezTo>
                  <a:cubicBezTo>
                    <a:pt x="9383" y="5719"/>
                    <a:pt x="8995" y="7638"/>
                    <a:pt x="8317" y="944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0"/>
            <p:cNvSpPr/>
            <p:nvPr/>
          </p:nvSpPr>
          <p:spPr>
            <a:xfrm>
              <a:off x="5689475" y="2015650"/>
              <a:ext cx="803575" cy="766725"/>
            </a:xfrm>
            <a:custGeom>
              <a:avLst/>
              <a:gdLst/>
              <a:ahLst/>
              <a:cxnLst/>
              <a:rect l="l" t="t" r="r" b="b"/>
              <a:pathLst>
                <a:path w="32143" h="30669" fill="none" extrusionOk="0">
                  <a:moveTo>
                    <a:pt x="8065" y="9092"/>
                  </a:moveTo>
                  <a:cubicBezTo>
                    <a:pt x="7425" y="10779"/>
                    <a:pt x="6165" y="12310"/>
                    <a:pt x="4478" y="12931"/>
                  </a:cubicBezTo>
                  <a:cubicBezTo>
                    <a:pt x="4342" y="12989"/>
                    <a:pt x="4207" y="13047"/>
                    <a:pt x="4090" y="13105"/>
                  </a:cubicBezTo>
                  <a:cubicBezTo>
                    <a:pt x="2578" y="13958"/>
                    <a:pt x="1241" y="15199"/>
                    <a:pt x="640" y="16827"/>
                  </a:cubicBezTo>
                  <a:cubicBezTo>
                    <a:pt x="0" y="18514"/>
                    <a:pt x="310" y="20627"/>
                    <a:pt x="1667" y="21829"/>
                  </a:cubicBezTo>
                  <a:cubicBezTo>
                    <a:pt x="3800" y="23709"/>
                    <a:pt x="7483" y="22817"/>
                    <a:pt x="9499" y="24814"/>
                  </a:cubicBezTo>
                  <a:cubicBezTo>
                    <a:pt x="10779" y="26113"/>
                    <a:pt x="10973" y="28245"/>
                    <a:pt x="12310" y="29486"/>
                  </a:cubicBezTo>
                  <a:cubicBezTo>
                    <a:pt x="13279" y="30397"/>
                    <a:pt x="14772" y="30669"/>
                    <a:pt x="16071" y="30359"/>
                  </a:cubicBezTo>
                  <a:cubicBezTo>
                    <a:pt x="17389" y="30048"/>
                    <a:pt x="18533" y="29234"/>
                    <a:pt x="19444" y="28265"/>
                  </a:cubicBezTo>
                  <a:cubicBezTo>
                    <a:pt x="20181" y="27489"/>
                    <a:pt x="20840" y="26598"/>
                    <a:pt x="21732" y="26016"/>
                  </a:cubicBezTo>
                  <a:cubicBezTo>
                    <a:pt x="23244" y="25027"/>
                    <a:pt x="25202" y="25124"/>
                    <a:pt x="27005" y="25008"/>
                  </a:cubicBezTo>
                  <a:cubicBezTo>
                    <a:pt x="28827" y="24911"/>
                    <a:pt x="30863" y="24407"/>
                    <a:pt x="31696" y="22798"/>
                  </a:cubicBezTo>
                  <a:cubicBezTo>
                    <a:pt x="32103" y="22023"/>
                    <a:pt x="32142" y="21111"/>
                    <a:pt x="32142" y="20239"/>
                  </a:cubicBezTo>
                  <a:cubicBezTo>
                    <a:pt x="32103" y="17719"/>
                    <a:pt x="31405" y="14850"/>
                    <a:pt x="29176" y="13667"/>
                  </a:cubicBezTo>
                  <a:cubicBezTo>
                    <a:pt x="28110" y="13105"/>
                    <a:pt x="26830" y="13028"/>
                    <a:pt x="25783" y="12446"/>
                  </a:cubicBezTo>
                  <a:cubicBezTo>
                    <a:pt x="24407" y="11670"/>
                    <a:pt x="23632" y="10178"/>
                    <a:pt x="23128" y="8704"/>
                  </a:cubicBezTo>
                  <a:cubicBezTo>
                    <a:pt x="22624" y="7212"/>
                    <a:pt x="22294" y="5641"/>
                    <a:pt x="21460" y="4323"/>
                  </a:cubicBezTo>
                  <a:cubicBezTo>
                    <a:pt x="18901" y="175"/>
                    <a:pt x="12930" y="0"/>
                    <a:pt x="10139" y="3994"/>
                  </a:cubicBezTo>
                  <a:cubicBezTo>
                    <a:pt x="9092" y="5506"/>
                    <a:pt x="8704" y="7367"/>
                    <a:pt x="8065" y="9092"/>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0"/>
            <p:cNvSpPr/>
            <p:nvPr/>
          </p:nvSpPr>
          <p:spPr>
            <a:xfrm>
              <a:off x="5704475" y="2028250"/>
              <a:ext cx="775950" cy="741525"/>
            </a:xfrm>
            <a:custGeom>
              <a:avLst/>
              <a:gdLst/>
              <a:ahLst/>
              <a:cxnLst/>
              <a:rect l="l" t="t" r="r" b="b"/>
              <a:pathLst>
                <a:path w="31038" h="29661" fill="none" extrusionOk="0">
                  <a:moveTo>
                    <a:pt x="7814" y="8801"/>
                  </a:moveTo>
                  <a:cubicBezTo>
                    <a:pt x="7193" y="10410"/>
                    <a:pt x="5952" y="11903"/>
                    <a:pt x="4343" y="12504"/>
                  </a:cubicBezTo>
                  <a:cubicBezTo>
                    <a:pt x="4208" y="12543"/>
                    <a:pt x="4072" y="12601"/>
                    <a:pt x="3956" y="12679"/>
                  </a:cubicBezTo>
                  <a:cubicBezTo>
                    <a:pt x="2502" y="13473"/>
                    <a:pt x="1203" y="14695"/>
                    <a:pt x="621" y="16246"/>
                  </a:cubicBezTo>
                  <a:cubicBezTo>
                    <a:pt x="1" y="17874"/>
                    <a:pt x="292" y="19929"/>
                    <a:pt x="1610" y="21092"/>
                  </a:cubicBezTo>
                  <a:cubicBezTo>
                    <a:pt x="3665" y="22895"/>
                    <a:pt x="7213" y="22061"/>
                    <a:pt x="9151" y="24000"/>
                  </a:cubicBezTo>
                  <a:cubicBezTo>
                    <a:pt x="10411" y="25260"/>
                    <a:pt x="10566" y="27315"/>
                    <a:pt x="11865" y="28517"/>
                  </a:cubicBezTo>
                  <a:cubicBezTo>
                    <a:pt x="12815" y="29409"/>
                    <a:pt x="14250" y="29661"/>
                    <a:pt x="15490" y="29350"/>
                  </a:cubicBezTo>
                  <a:cubicBezTo>
                    <a:pt x="16751" y="29060"/>
                    <a:pt x="17875" y="28284"/>
                    <a:pt x="18767" y="27354"/>
                  </a:cubicBezTo>
                  <a:cubicBezTo>
                    <a:pt x="19484" y="26598"/>
                    <a:pt x="20104" y="25745"/>
                    <a:pt x="20977" y="25163"/>
                  </a:cubicBezTo>
                  <a:cubicBezTo>
                    <a:pt x="22450" y="24213"/>
                    <a:pt x="24330" y="24310"/>
                    <a:pt x="26056" y="24213"/>
                  </a:cubicBezTo>
                  <a:cubicBezTo>
                    <a:pt x="27801" y="24116"/>
                    <a:pt x="29778" y="23632"/>
                    <a:pt x="30592" y="22081"/>
                  </a:cubicBezTo>
                  <a:cubicBezTo>
                    <a:pt x="30980" y="21325"/>
                    <a:pt x="31038" y="20452"/>
                    <a:pt x="31019" y="19619"/>
                  </a:cubicBezTo>
                  <a:cubicBezTo>
                    <a:pt x="30999" y="17176"/>
                    <a:pt x="30321" y="14404"/>
                    <a:pt x="28169" y="13260"/>
                  </a:cubicBezTo>
                  <a:cubicBezTo>
                    <a:pt x="27141" y="12717"/>
                    <a:pt x="25920" y="12640"/>
                    <a:pt x="24912" y="12078"/>
                  </a:cubicBezTo>
                  <a:cubicBezTo>
                    <a:pt x="23594" y="11322"/>
                    <a:pt x="22838" y="9887"/>
                    <a:pt x="22353" y="8433"/>
                  </a:cubicBezTo>
                  <a:cubicBezTo>
                    <a:pt x="21868" y="6999"/>
                    <a:pt x="21558" y="5486"/>
                    <a:pt x="20763" y="4207"/>
                  </a:cubicBezTo>
                  <a:cubicBezTo>
                    <a:pt x="18301" y="175"/>
                    <a:pt x="12505" y="0"/>
                    <a:pt x="9810" y="3877"/>
                  </a:cubicBezTo>
                  <a:cubicBezTo>
                    <a:pt x="8822" y="5351"/>
                    <a:pt x="8434" y="7134"/>
                    <a:pt x="7814" y="880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0"/>
            <p:cNvSpPr/>
            <p:nvPr/>
          </p:nvSpPr>
          <p:spPr>
            <a:xfrm>
              <a:off x="5719500" y="2041825"/>
              <a:ext cx="748325" cy="714375"/>
            </a:xfrm>
            <a:custGeom>
              <a:avLst/>
              <a:gdLst/>
              <a:ahLst/>
              <a:cxnLst/>
              <a:rect l="l" t="t" r="r" b="b"/>
              <a:pathLst>
                <a:path w="29933" h="28575" fill="none" extrusionOk="0">
                  <a:moveTo>
                    <a:pt x="7542" y="8472"/>
                  </a:moveTo>
                  <a:cubicBezTo>
                    <a:pt x="6961" y="10023"/>
                    <a:pt x="5759" y="11457"/>
                    <a:pt x="4188" y="12039"/>
                  </a:cubicBezTo>
                  <a:cubicBezTo>
                    <a:pt x="4072" y="12077"/>
                    <a:pt x="3936" y="12136"/>
                    <a:pt x="3820" y="12194"/>
                  </a:cubicBezTo>
                  <a:cubicBezTo>
                    <a:pt x="2405" y="12969"/>
                    <a:pt x="1164" y="14132"/>
                    <a:pt x="602" y="15644"/>
                  </a:cubicBezTo>
                  <a:cubicBezTo>
                    <a:pt x="1" y="17215"/>
                    <a:pt x="272" y="19192"/>
                    <a:pt x="1532" y="20316"/>
                  </a:cubicBezTo>
                  <a:cubicBezTo>
                    <a:pt x="3510" y="22061"/>
                    <a:pt x="6961" y="21247"/>
                    <a:pt x="8802" y="23127"/>
                  </a:cubicBezTo>
                  <a:cubicBezTo>
                    <a:pt x="10024" y="24329"/>
                    <a:pt x="10179" y="26326"/>
                    <a:pt x="11419" y="27489"/>
                  </a:cubicBezTo>
                  <a:cubicBezTo>
                    <a:pt x="12330" y="28342"/>
                    <a:pt x="13707" y="28575"/>
                    <a:pt x="14928" y="28303"/>
                  </a:cubicBezTo>
                  <a:cubicBezTo>
                    <a:pt x="16150" y="28013"/>
                    <a:pt x="17216" y="27276"/>
                    <a:pt x="18069" y="26365"/>
                  </a:cubicBezTo>
                  <a:cubicBezTo>
                    <a:pt x="18767" y="25628"/>
                    <a:pt x="19368" y="24814"/>
                    <a:pt x="20201" y="24271"/>
                  </a:cubicBezTo>
                  <a:cubicBezTo>
                    <a:pt x="21636" y="23360"/>
                    <a:pt x="23439" y="23457"/>
                    <a:pt x="25125" y="23360"/>
                  </a:cubicBezTo>
                  <a:cubicBezTo>
                    <a:pt x="26812" y="23282"/>
                    <a:pt x="28731" y="22817"/>
                    <a:pt x="29506" y="21305"/>
                  </a:cubicBezTo>
                  <a:cubicBezTo>
                    <a:pt x="29875" y="20588"/>
                    <a:pt x="29933" y="19754"/>
                    <a:pt x="29933" y="18940"/>
                  </a:cubicBezTo>
                  <a:cubicBezTo>
                    <a:pt x="29894" y="16575"/>
                    <a:pt x="29274" y="13900"/>
                    <a:pt x="27200" y="12814"/>
                  </a:cubicBezTo>
                  <a:cubicBezTo>
                    <a:pt x="26211" y="12271"/>
                    <a:pt x="25009" y="12194"/>
                    <a:pt x="24040" y="11651"/>
                  </a:cubicBezTo>
                  <a:cubicBezTo>
                    <a:pt x="22780" y="10914"/>
                    <a:pt x="22062" y="9518"/>
                    <a:pt x="21578" y="8142"/>
                  </a:cubicBezTo>
                  <a:cubicBezTo>
                    <a:pt x="21112" y="6766"/>
                    <a:pt x="20822" y="5312"/>
                    <a:pt x="20065" y="4052"/>
                  </a:cubicBezTo>
                  <a:cubicBezTo>
                    <a:pt x="17681" y="155"/>
                    <a:pt x="12098" y="0"/>
                    <a:pt x="9500" y="3722"/>
                  </a:cubicBezTo>
                  <a:cubicBezTo>
                    <a:pt x="8531" y="5137"/>
                    <a:pt x="8162" y="6863"/>
                    <a:pt x="7542" y="8472"/>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0"/>
            <p:cNvSpPr/>
            <p:nvPr/>
          </p:nvSpPr>
          <p:spPr>
            <a:xfrm>
              <a:off x="5734525" y="2054425"/>
              <a:ext cx="720700" cy="689175"/>
            </a:xfrm>
            <a:custGeom>
              <a:avLst/>
              <a:gdLst/>
              <a:ahLst/>
              <a:cxnLst/>
              <a:rect l="l" t="t" r="r" b="b"/>
              <a:pathLst>
                <a:path w="28828" h="27567" fill="none" extrusionOk="0">
                  <a:moveTo>
                    <a:pt x="7290" y="8181"/>
                  </a:moveTo>
                  <a:cubicBezTo>
                    <a:pt x="6708" y="9674"/>
                    <a:pt x="5565" y="11050"/>
                    <a:pt x="4053" y="11593"/>
                  </a:cubicBezTo>
                  <a:cubicBezTo>
                    <a:pt x="3936" y="11651"/>
                    <a:pt x="3801" y="11690"/>
                    <a:pt x="3704" y="11767"/>
                  </a:cubicBezTo>
                  <a:cubicBezTo>
                    <a:pt x="2327" y="12504"/>
                    <a:pt x="1125" y="13609"/>
                    <a:pt x="582" y="15063"/>
                  </a:cubicBezTo>
                  <a:cubicBezTo>
                    <a:pt x="1" y="16575"/>
                    <a:pt x="253" y="18475"/>
                    <a:pt x="1474" y="19560"/>
                  </a:cubicBezTo>
                  <a:cubicBezTo>
                    <a:pt x="3374" y="21266"/>
                    <a:pt x="6689" y="20491"/>
                    <a:pt x="8473" y="22294"/>
                  </a:cubicBezTo>
                  <a:cubicBezTo>
                    <a:pt x="9636" y="23457"/>
                    <a:pt x="9771" y="25376"/>
                    <a:pt x="10973" y="26501"/>
                  </a:cubicBezTo>
                  <a:cubicBezTo>
                    <a:pt x="11846" y="27334"/>
                    <a:pt x="13183" y="27567"/>
                    <a:pt x="14347" y="27295"/>
                  </a:cubicBezTo>
                  <a:cubicBezTo>
                    <a:pt x="15529" y="27024"/>
                    <a:pt x="16557" y="26307"/>
                    <a:pt x="17390" y="25454"/>
                  </a:cubicBezTo>
                  <a:cubicBezTo>
                    <a:pt x="18069" y="24756"/>
                    <a:pt x="18650" y="23961"/>
                    <a:pt x="19464" y="23438"/>
                  </a:cubicBezTo>
                  <a:cubicBezTo>
                    <a:pt x="20822" y="22565"/>
                    <a:pt x="22566" y="22662"/>
                    <a:pt x="24195" y="22565"/>
                  </a:cubicBezTo>
                  <a:cubicBezTo>
                    <a:pt x="25823" y="22488"/>
                    <a:pt x="27665" y="22042"/>
                    <a:pt x="28421" y="20607"/>
                  </a:cubicBezTo>
                  <a:cubicBezTo>
                    <a:pt x="28789" y="19909"/>
                    <a:pt x="28828" y="19095"/>
                    <a:pt x="28828" y="18320"/>
                  </a:cubicBezTo>
                  <a:cubicBezTo>
                    <a:pt x="28809" y="16052"/>
                    <a:pt x="28208" y="13473"/>
                    <a:pt x="26211" y="12407"/>
                  </a:cubicBezTo>
                  <a:cubicBezTo>
                    <a:pt x="25261" y="11903"/>
                    <a:pt x="24117" y="11806"/>
                    <a:pt x="23187" y="11283"/>
                  </a:cubicBezTo>
                  <a:cubicBezTo>
                    <a:pt x="21965" y="10585"/>
                    <a:pt x="21267" y="9228"/>
                    <a:pt x="20822" y="7890"/>
                  </a:cubicBezTo>
                  <a:cubicBezTo>
                    <a:pt x="20376" y="6552"/>
                    <a:pt x="20104" y="5157"/>
                    <a:pt x="19368" y="3955"/>
                  </a:cubicBezTo>
                  <a:cubicBezTo>
                    <a:pt x="17099" y="194"/>
                    <a:pt x="11710" y="0"/>
                    <a:pt x="9190" y="3606"/>
                  </a:cubicBezTo>
                  <a:cubicBezTo>
                    <a:pt x="8240" y="4963"/>
                    <a:pt x="7891" y="6630"/>
                    <a:pt x="7290" y="818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0"/>
            <p:cNvSpPr/>
            <p:nvPr/>
          </p:nvSpPr>
          <p:spPr>
            <a:xfrm>
              <a:off x="5749075" y="2067975"/>
              <a:ext cx="693550" cy="663025"/>
            </a:xfrm>
            <a:custGeom>
              <a:avLst/>
              <a:gdLst/>
              <a:ahLst/>
              <a:cxnLst/>
              <a:rect l="l" t="t" r="r" b="b"/>
              <a:pathLst>
                <a:path w="27742" h="26521" fill="none" extrusionOk="0">
                  <a:moveTo>
                    <a:pt x="7057" y="7852"/>
                  </a:moveTo>
                  <a:cubicBezTo>
                    <a:pt x="6495" y="9287"/>
                    <a:pt x="5370" y="10605"/>
                    <a:pt x="3936" y="11128"/>
                  </a:cubicBezTo>
                  <a:cubicBezTo>
                    <a:pt x="3800" y="11167"/>
                    <a:pt x="3703" y="11225"/>
                    <a:pt x="3587" y="11283"/>
                  </a:cubicBezTo>
                  <a:cubicBezTo>
                    <a:pt x="2269" y="12001"/>
                    <a:pt x="1105" y="13067"/>
                    <a:pt x="582" y="14463"/>
                  </a:cubicBezTo>
                  <a:cubicBezTo>
                    <a:pt x="0" y="15917"/>
                    <a:pt x="253" y="17739"/>
                    <a:pt x="1435" y="18786"/>
                  </a:cubicBezTo>
                  <a:cubicBezTo>
                    <a:pt x="3257" y="20414"/>
                    <a:pt x="6437" y="19678"/>
                    <a:pt x="8162" y="21422"/>
                  </a:cubicBezTo>
                  <a:cubicBezTo>
                    <a:pt x="9267" y="22547"/>
                    <a:pt x="9403" y="24408"/>
                    <a:pt x="10546" y="25493"/>
                  </a:cubicBezTo>
                  <a:cubicBezTo>
                    <a:pt x="11399" y="26288"/>
                    <a:pt x="12679" y="26521"/>
                    <a:pt x="13803" y="26249"/>
                  </a:cubicBezTo>
                  <a:cubicBezTo>
                    <a:pt x="14928" y="25959"/>
                    <a:pt x="15936" y="25338"/>
                    <a:pt x="16731" y="24485"/>
                  </a:cubicBezTo>
                  <a:cubicBezTo>
                    <a:pt x="17370" y="23826"/>
                    <a:pt x="17952" y="23051"/>
                    <a:pt x="18708" y="22547"/>
                  </a:cubicBezTo>
                  <a:cubicBezTo>
                    <a:pt x="20046" y="21694"/>
                    <a:pt x="21713" y="21810"/>
                    <a:pt x="23283" y="21732"/>
                  </a:cubicBezTo>
                  <a:cubicBezTo>
                    <a:pt x="24853" y="21655"/>
                    <a:pt x="26618" y="21228"/>
                    <a:pt x="27354" y="19833"/>
                  </a:cubicBezTo>
                  <a:cubicBezTo>
                    <a:pt x="27703" y="19174"/>
                    <a:pt x="27742" y="18379"/>
                    <a:pt x="27742" y="17642"/>
                  </a:cubicBezTo>
                  <a:cubicBezTo>
                    <a:pt x="27742" y="15471"/>
                    <a:pt x="27160" y="12970"/>
                    <a:pt x="25241" y="11943"/>
                  </a:cubicBezTo>
                  <a:cubicBezTo>
                    <a:pt x="24330" y="11458"/>
                    <a:pt x="23225" y="11380"/>
                    <a:pt x="22333" y="10857"/>
                  </a:cubicBezTo>
                  <a:cubicBezTo>
                    <a:pt x="21151" y="10198"/>
                    <a:pt x="20492" y="8880"/>
                    <a:pt x="20065" y="7600"/>
                  </a:cubicBezTo>
                  <a:cubicBezTo>
                    <a:pt x="19639" y="6321"/>
                    <a:pt x="19367" y="4964"/>
                    <a:pt x="18669" y="3800"/>
                  </a:cubicBezTo>
                  <a:cubicBezTo>
                    <a:pt x="16498" y="195"/>
                    <a:pt x="11322" y="1"/>
                    <a:pt x="8899" y="3452"/>
                  </a:cubicBezTo>
                  <a:cubicBezTo>
                    <a:pt x="7968" y="4750"/>
                    <a:pt x="7619" y="6359"/>
                    <a:pt x="7057" y="7852"/>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0"/>
            <p:cNvSpPr/>
            <p:nvPr/>
          </p:nvSpPr>
          <p:spPr>
            <a:xfrm>
              <a:off x="5764100" y="2082050"/>
              <a:ext cx="665925" cy="635875"/>
            </a:xfrm>
            <a:custGeom>
              <a:avLst/>
              <a:gdLst/>
              <a:ahLst/>
              <a:cxnLst/>
              <a:rect l="l" t="t" r="r" b="b"/>
              <a:pathLst>
                <a:path w="26637" h="25435" fill="none" extrusionOk="0">
                  <a:moveTo>
                    <a:pt x="6786" y="7502"/>
                  </a:moveTo>
                  <a:cubicBezTo>
                    <a:pt x="6243" y="8879"/>
                    <a:pt x="5177" y="10139"/>
                    <a:pt x="3781" y="10643"/>
                  </a:cubicBezTo>
                  <a:cubicBezTo>
                    <a:pt x="3664" y="10682"/>
                    <a:pt x="3567" y="10740"/>
                    <a:pt x="3451" y="10798"/>
                  </a:cubicBezTo>
                  <a:cubicBezTo>
                    <a:pt x="2191" y="11477"/>
                    <a:pt x="1067" y="12485"/>
                    <a:pt x="543" y="13822"/>
                  </a:cubicBezTo>
                  <a:cubicBezTo>
                    <a:pt x="0" y="15237"/>
                    <a:pt x="233" y="16982"/>
                    <a:pt x="1357" y="17990"/>
                  </a:cubicBezTo>
                  <a:cubicBezTo>
                    <a:pt x="3102" y="19560"/>
                    <a:pt x="6165" y="18863"/>
                    <a:pt x="7813" y="20549"/>
                  </a:cubicBezTo>
                  <a:cubicBezTo>
                    <a:pt x="8879" y="21635"/>
                    <a:pt x="8996" y="23399"/>
                    <a:pt x="10101" y="24446"/>
                  </a:cubicBezTo>
                  <a:cubicBezTo>
                    <a:pt x="10915" y="25221"/>
                    <a:pt x="12136" y="25434"/>
                    <a:pt x="13222" y="25202"/>
                  </a:cubicBezTo>
                  <a:cubicBezTo>
                    <a:pt x="14307" y="24911"/>
                    <a:pt x="15277" y="24329"/>
                    <a:pt x="16033" y="23496"/>
                  </a:cubicBezTo>
                  <a:cubicBezTo>
                    <a:pt x="16653" y="22875"/>
                    <a:pt x="17196" y="22139"/>
                    <a:pt x="17952" y="21654"/>
                  </a:cubicBezTo>
                  <a:cubicBezTo>
                    <a:pt x="19212" y="20859"/>
                    <a:pt x="20840" y="20956"/>
                    <a:pt x="22333" y="20879"/>
                  </a:cubicBezTo>
                  <a:cubicBezTo>
                    <a:pt x="23845" y="20821"/>
                    <a:pt x="25532" y="20413"/>
                    <a:pt x="26249" y="19076"/>
                  </a:cubicBezTo>
                  <a:cubicBezTo>
                    <a:pt x="26579" y="18436"/>
                    <a:pt x="26637" y="17699"/>
                    <a:pt x="26637" y="16982"/>
                  </a:cubicBezTo>
                  <a:cubicBezTo>
                    <a:pt x="26637" y="14888"/>
                    <a:pt x="26075" y="12485"/>
                    <a:pt x="24233" y="11496"/>
                  </a:cubicBezTo>
                  <a:cubicBezTo>
                    <a:pt x="23361" y="11011"/>
                    <a:pt x="22294" y="10953"/>
                    <a:pt x="21441" y="10449"/>
                  </a:cubicBezTo>
                  <a:cubicBezTo>
                    <a:pt x="20317" y="9790"/>
                    <a:pt x="19697" y="8549"/>
                    <a:pt x="19290" y="7309"/>
                  </a:cubicBezTo>
                  <a:cubicBezTo>
                    <a:pt x="18882" y="6087"/>
                    <a:pt x="18630" y="4769"/>
                    <a:pt x="17952" y="3664"/>
                  </a:cubicBezTo>
                  <a:cubicBezTo>
                    <a:pt x="15878" y="194"/>
                    <a:pt x="10915" y="0"/>
                    <a:pt x="8569" y="3296"/>
                  </a:cubicBezTo>
                  <a:cubicBezTo>
                    <a:pt x="7677" y="4536"/>
                    <a:pt x="7348" y="6068"/>
                    <a:pt x="6786" y="7502"/>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0"/>
            <p:cNvSpPr/>
            <p:nvPr/>
          </p:nvSpPr>
          <p:spPr>
            <a:xfrm>
              <a:off x="5779125" y="2095125"/>
              <a:ext cx="638300" cy="610200"/>
            </a:xfrm>
            <a:custGeom>
              <a:avLst/>
              <a:gdLst/>
              <a:ahLst/>
              <a:cxnLst/>
              <a:rect l="l" t="t" r="r" b="b"/>
              <a:pathLst>
                <a:path w="25532" h="24408" fill="none" extrusionOk="0">
                  <a:moveTo>
                    <a:pt x="6534" y="7173"/>
                  </a:moveTo>
                  <a:cubicBezTo>
                    <a:pt x="6010" y="8511"/>
                    <a:pt x="4983" y="9713"/>
                    <a:pt x="3645" y="10178"/>
                  </a:cubicBezTo>
                  <a:cubicBezTo>
                    <a:pt x="3529" y="10217"/>
                    <a:pt x="3432" y="10275"/>
                    <a:pt x="3315" y="10333"/>
                  </a:cubicBezTo>
                  <a:cubicBezTo>
                    <a:pt x="2114" y="10973"/>
                    <a:pt x="1028" y="11962"/>
                    <a:pt x="543" y="13241"/>
                  </a:cubicBezTo>
                  <a:cubicBezTo>
                    <a:pt x="0" y="14579"/>
                    <a:pt x="233" y="16265"/>
                    <a:pt x="1299" y="17235"/>
                  </a:cubicBezTo>
                  <a:cubicBezTo>
                    <a:pt x="2966" y="18747"/>
                    <a:pt x="5894" y="18088"/>
                    <a:pt x="7483" y="19697"/>
                  </a:cubicBezTo>
                  <a:cubicBezTo>
                    <a:pt x="8492" y="20743"/>
                    <a:pt x="8608" y="22449"/>
                    <a:pt x="9655" y="23457"/>
                  </a:cubicBezTo>
                  <a:cubicBezTo>
                    <a:pt x="10430" y="24175"/>
                    <a:pt x="11593" y="24407"/>
                    <a:pt x="12659" y="24175"/>
                  </a:cubicBezTo>
                  <a:cubicBezTo>
                    <a:pt x="13687" y="23903"/>
                    <a:pt x="14637" y="23341"/>
                    <a:pt x="15354" y="22546"/>
                  </a:cubicBezTo>
                  <a:cubicBezTo>
                    <a:pt x="15955" y="21945"/>
                    <a:pt x="16479" y="21228"/>
                    <a:pt x="17196" y="20782"/>
                  </a:cubicBezTo>
                  <a:cubicBezTo>
                    <a:pt x="18398" y="20026"/>
                    <a:pt x="19968" y="20123"/>
                    <a:pt x="21403" y="20065"/>
                  </a:cubicBezTo>
                  <a:cubicBezTo>
                    <a:pt x="22837" y="20007"/>
                    <a:pt x="24466" y="19619"/>
                    <a:pt x="25163" y="18340"/>
                  </a:cubicBezTo>
                  <a:cubicBezTo>
                    <a:pt x="25493" y="17739"/>
                    <a:pt x="25532" y="17021"/>
                    <a:pt x="25532" y="16323"/>
                  </a:cubicBezTo>
                  <a:cubicBezTo>
                    <a:pt x="25532" y="14307"/>
                    <a:pt x="25028" y="12020"/>
                    <a:pt x="23264" y="11070"/>
                  </a:cubicBezTo>
                  <a:cubicBezTo>
                    <a:pt x="22411" y="10605"/>
                    <a:pt x="21403" y="10527"/>
                    <a:pt x="20588" y="10042"/>
                  </a:cubicBezTo>
                  <a:cubicBezTo>
                    <a:pt x="19522" y="9422"/>
                    <a:pt x="18921" y="8220"/>
                    <a:pt x="18533" y="7038"/>
                  </a:cubicBezTo>
                  <a:cubicBezTo>
                    <a:pt x="18146" y="5855"/>
                    <a:pt x="17894" y="4614"/>
                    <a:pt x="17254" y="3529"/>
                  </a:cubicBezTo>
                  <a:cubicBezTo>
                    <a:pt x="15277" y="194"/>
                    <a:pt x="10508" y="0"/>
                    <a:pt x="8239" y="3141"/>
                  </a:cubicBezTo>
                  <a:cubicBezTo>
                    <a:pt x="7406" y="4343"/>
                    <a:pt x="7076" y="5816"/>
                    <a:pt x="6534" y="717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0"/>
            <p:cNvSpPr/>
            <p:nvPr/>
          </p:nvSpPr>
          <p:spPr>
            <a:xfrm>
              <a:off x="5794625" y="2108200"/>
              <a:ext cx="611175" cy="584025"/>
            </a:xfrm>
            <a:custGeom>
              <a:avLst/>
              <a:gdLst/>
              <a:ahLst/>
              <a:cxnLst/>
              <a:rect l="l" t="t" r="r" b="b"/>
              <a:pathLst>
                <a:path w="24447" h="23361" fill="none" extrusionOk="0">
                  <a:moveTo>
                    <a:pt x="6262" y="6863"/>
                  </a:moveTo>
                  <a:cubicBezTo>
                    <a:pt x="5758" y="8124"/>
                    <a:pt x="4750" y="9287"/>
                    <a:pt x="3471" y="9733"/>
                  </a:cubicBezTo>
                  <a:cubicBezTo>
                    <a:pt x="3374" y="9771"/>
                    <a:pt x="3277" y="9810"/>
                    <a:pt x="3180" y="9868"/>
                  </a:cubicBezTo>
                  <a:cubicBezTo>
                    <a:pt x="2017" y="10489"/>
                    <a:pt x="989" y="11419"/>
                    <a:pt x="505" y="12640"/>
                  </a:cubicBezTo>
                  <a:cubicBezTo>
                    <a:pt x="1" y="13920"/>
                    <a:pt x="214" y="15529"/>
                    <a:pt x="1241" y="16460"/>
                  </a:cubicBezTo>
                  <a:cubicBezTo>
                    <a:pt x="2831" y="17913"/>
                    <a:pt x="5642" y="17293"/>
                    <a:pt x="7154" y="18844"/>
                  </a:cubicBezTo>
                  <a:cubicBezTo>
                    <a:pt x="8124" y="19852"/>
                    <a:pt x="8220" y="21480"/>
                    <a:pt x="9229" y="22450"/>
                  </a:cubicBezTo>
                  <a:cubicBezTo>
                    <a:pt x="9946" y="23148"/>
                    <a:pt x="11090" y="23361"/>
                    <a:pt x="12078" y="23148"/>
                  </a:cubicBezTo>
                  <a:cubicBezTo>
                    <a:pt x="13086" y="22896"/>
                    <a:pt x="13978" y="22353"/>
                    <a:pt x="14676" y="21597"/>
                  </a:cubicBezTo>
                  <a:cubicBezTo>
                    <a:pt x="15258" y="21035"/>
                    <a:pt x="15742" y="20356"/>
                    <a:pt x="16440" y="19910"/>
                  </a:cubicBezTo>
                  <a:cubicBezTo>
                    <a:pt x="17623" y="19174"/>
                    <a:pt x="19096" y="19270"/>
                    <a:pt x="20472" y="19232"/>
                  </a:cubicBezTo>
                  <a:cubicBezTo>
                    <a:pt x="21849" y="19174"/>
                    <a:pt x="23419" y="18805"/>
                    <a:pt x="24078" y="17603"/>
                  </a:cubicBezTo>
                  <a:cubicBezTo>
                    <a:pt x="24388" y="17002"/>
                    <a:pt x="24447" y="16324"/>
                    <a:pt x="24447" y="15665"/>
                  </a:cubicBezTo>
                  <a:cubicBezTo>
                    <a:pt x="24447" y="13726"/>
                    <a:pt x="23962" y="11535"/>
                    <a:pt x="22275" y="10624"/>
                  </a:cubicBezTo>
                  <a:cubicBezTo>
                    <a:pt x="21480" y="10178"/>
                    <a:pt x="20511" y="10101"/>
                    <a:pt x="19716" y="9655"/>
                  </a:cubicBezTo>
                  <a:cubicBezTo>
                    <a:pt x="18689" y="9054"/>
                    <a:pt x="18127" y="7891"/>
                    <a:pt x="17758" y="6767"/>
                  </a:cubicBezTo>
                  <a:cubicBezTo>
                    <a:pt x="17390" y="5623"/>
                    <a:pt x="17157" y="4421"/>
                    <a:pt x="16537" y="3413"/>
                  </a:cubicBezTo>
                  <a:cubicBezTo>
                    <a:pt x="14657" y="195"/>
                    <a:pt x="10101" y="1"/>
                    <a:pt x="7930" y="3006"/>
                  </a:cubicBezTo>
                  <a:cubicBezTo>
                    <a:pt x="7096" y="4149"/>
                    <a:pt x="6767" y="5565"/>
                    <a:pt x="6262" y="686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0"/>
            <p:cNvSpPr/>
            <p:nvPr/>
          </p:nvSpPr>
          <p:spPr>
            <a:xfrm>
              <a:off x="5809175" y="2121300"/>
              <a:ext cx="584500" cy="558825"/>
            </a:xfrm>
            <a:custGeom>
              <a:avLst/>
              <a:gdLst/>
              <a:ahLst/>
              <a:cxnLst/>
              <a:rect l="l" t="t" r="r" b="b"/>
              <a:pathLst>
                <a:path w="23380" h="22353" fill="none" extrusionOk="0">
                  <a:moveTo>
                    <a:pt x="6010" y="6553"/>
                  </a:moveTo>
                  <a:cubicBezTo>
                    <a:pt x="5525" y="7755"/>
                    <a:pt x="4575" y="8860"/>
                    <a:pt x="3354" y="9286"/>
                  </a:cubicBezTo>
                  <a:cubicBezTo>
                    <a:pt x="3238" y="9325"/>
                    <a:pt x="3141" y="9364"/>
                    <a:pt x="3063" y="9402"/>
                  </a:cubicBezTo>
                  <a:cubicBezTo>
                    <a:pt x="1939" y="10003"/>
                    <a:pt x="950" y="10876"/>
                    <a:pt x="485" y="12039"/>
                  </a:cubicBezTo>
                  <a:cubicBezTo>
                    <a:pt x="0" y="13260"/>
                    <a:pt x="194" y="14811"/>
                    <a:pt x="1164" y="15703"/>
                  </a:cubicBezTo>
                  <a:cubicBezTo>
                    <a:pt x="2676" y="17099"/>
                    <a:pt x="5370" y="16517"/>
                    <a:pt x="6805" y="17990"/>
                  </a:cubicBezTo>
                  <a:cubicBezTo>
                    <a:pt x="7716" y="18960"/>
                    <a:pt x="7813" y="20511"/>
                    <a:pt x="8763" y="21441"/>
                  </a:cubicBezTo>
                  <a:cubicBezTo>
                    <a:pt x="9519" y="22100"/>
                    <a:pt x="10527" y="22352"/>
                    <a:pt x="11496" y="22120"/>
                  </a:cubicBezTo>
                  <a:cubicBezTo>
                    <a:pt x="12446" y="21887"/>
                    <a:pt x="13319" y="21383"/>
                    <a:pt x="13978" y="20666"/>
                  </a:cubicBezTo>
                  <a:cubicBezTo>
                    <a:pt x="14540" y="20123"/>
                    <a:pt x="15005" y="19483"/>
                    <a:pt x="15684" y="19057"/>
                  </a:cubicBezTo>
                  <a:cubicBezTo>
                    <a:pt x="16808" y="18378"/>
                    <a:pt x="18223" y="18475"/>
                    <a:pt x="19541" y="18417"/>
                  </a:cubicBezTo>
                  <a:cubicBezTo>
                    <a:pt x="20860" y="18378"/>
                    <a:pt x="22352" y="18029"/>
                    <a:pt x="22973" y="16885"/>
                  </a:cubicBezTo>
                  <a:cubicBezTo>
                    <a:pt x="23244" y="16304"/>
                    <a:pt x="23380" y="15664"/>
                    <a:pt x="23341" y="15024"/>
                  </a:cubicBezTo>
                  <a:cubicBezTo>
                    <a:pt x="23341" y="13202"/>
                    <a:pt x="22895" y="11108"/>
                    <a:pt x="21286" y="10217"/>
                  </a:cubicBezTo>
                  <a:cubicBezTo>
                    <a:pt x="20511" y="9790"/>
                    <a:pt x="19600" y="9713"/>
                    <a:pt x="18844" y="9267"/>
                  </a:cubicBezTo>
                  <a:cubicBezTo>
                    <a:pt x="17874" y="8685"/>
                    <a:pt x="17331" y="7580"/>
                    <a:pt x="16983" y="6495"/>
                  </a:cubicBezTo>
                  <a:cubicBezTo>
                    <a:pt x="16634" y="5409"/>
                    <a:pt x="16420" y="4285"/>
                    <a:pt x="15839" y="3296"/>
                  </a:cubicBezTo>
                  <a:cubicBezTo>
                    <a:pt x="14055" y="214"/>
                    <a:pt x="9693" y="0"/>
                    <a:pt x="7600" y="2889"/>
                  </a:cubicBezTo>
                  <a:cubicBezTo>
                    <a:pt x="6824" y="3955"/>
                    <a:pt x="6514" y="5312"/>
                    <a:pt x="6010" y="655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0"/>
            <p:cNvSpPr/>
            <p:nvPr/>
          </p:nvSpPr>
          <p:spPr>
            <a:xfrm>
              <a:off x="5824200" y="2134375"/>
              <a:ext cx="556400" cy="532650"/>
            </a:xfrm>
            <a:custGeom>
              <a:avLst/>
              <a:gdLst/>
              <a:ahLst/>
              <a:cxnLst/>
              <a:rect l="l" t="t" r="r" b="b"/>
              <a:pathLst>
                <a:path w="22256" h="21306" fill="none" extrusionOk="0">
                  <a:moveTo>
                    <a:pt x="5758" y="6243"/>
                  </a:moveTo>
                  <a:cubicBezTo>
                    <a:pt x="5293" y="7387"/>
                    <a:pt x="4382" y="8434"/>
                    <a:pt x="3218" y="8841"/>
                  </a:cubicBezTo>
                  <a:cubicBezTo>
                    <a:pt x="3121" y="8860"/>
                    <a:pt x="3025" y="8899"/>
                    <a:pt x="2928" y="8957"/>
                  </a:cubicBezTo>
                  <a:cubicBezTo>
                    <a:pt x="1861" y="9500"/>
                    <a:pt x="931" y="10353"/>
                    <a:pt x="466" y="11458"/>
                  </a:cubicBezTo>
                  <a:cubicBezTo>
                    <a:pt x="0" y="12621"/>
                    <a:pt x="175" y="14094"/>
                    <a:pt x="1105" y="14947"/>
                  </a:cubicBezTo>
                  <a:cubicBezTo>
                    <a:pt x="2540" y="16285"/>
                    <a:pt x="5118" y="15723"/>
                    <a:pt x="6475" y="17157"/>
                  </a:cubicBezTo>
                  <a:cubicBezTo>
                    <a:pt x="7348" y="18068"/>
                    <a:pt x="7445" y="19542"/>
                    <a:pt x="8336" y="20433"/>
                  </a:cubicBezTo>
                  <a:cubicBezTo>
                    <a:pt x="9034" y="21073"/>
                    <a:pt x="10004" y="21306"/>
                    <a:pt x="10934" y="21093"/>
                  </a:cubicBezTo>
                  <a:cubicBezTo>
                    <a:pt x="11845" y="20879"/>
                    <a:pt x="12659" y="20395"/>
                    <a:pt x="13299" y="19716"/>
                  </a:cubicBezTo>
                  <a:cubicBezTo>
                    <a:pt x="13842" y="19193"/>
                    <a:pt x="14288" y="18572"/>
                    <a:pt x="14928" y="18185"/>
                  </a:cubicBezTo>
                  <a:cubicBezTo>
                    <a:pt x="15994" y="17526"/>
                    <a:pt x="17351" y="17642"/>
                    <a:pt x="18592" y="17603"/>
                  </a:cubicBezTo>
                  <a:cubicBezTo>
                    <a:pt x="19852" y="17545"/>
                    <a:pt x="21286" y="17235"/>
                    <a:pt x="21887" y="16149"/>
                  </a:cubicBezTo>
                  <a:cubicBezTo>
                    <a:pt x="22139" y="15587"/>
                    <a:pt x="22255" y="14986"/>
                    <a:pt x="22236" y="14385"/>
                  </a:cubicBezTo>
                  <a:cubicBezTo>
                    <a:pt x="22255" y="12640"/>
                    <a:pt x="21829" y="10624"/>
                    <a:pt x="20297" y="9771"/>
                  </a:cubicBezTo>
                  <a:cubicBezTo>
                    <a:pt x="19561" y="9364"/>
                    <a:pt x="18688" y="9287"/>
                    <a:pt x="17971" y="8860"/>
                  </a:cubicBezTo>
                  <a:cubicBezTo>
                    <a:pt x="17041" y="8317"/>
                    <a:pt x="16517" y="7251"/>
                    <a:pt x="16207" y="6224"/>
                  </a:cubicBezTo>
                  <a:cubicBezTo>
                    <a:pt x="15877" y="5196"/>
                    <a:pt x="15684" y="4111"/>
                    <a:pt x="15121" y="3161"/>
                  </a:cubicBezTo>
                  <a:cubicBezTo>
                    <a:pt x="13435" y="233"/>
                    <a:pt x="9286" y="1"/>
                    <a:pt x="7289" y="2734"/>
                  </a:cubicBezTo>
                  <a:cubicBezTo>
                    <a:pt x="6533" y="3781"/>
                    <a:pt x="6243" y="5060"/>
                    <a:pt x="5758" y="624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0"/>
            <p:cNvSpPr/>
            <p:nvPr/>
          </p:nvSpPr>
          <p:spPr>
            <a:xfrm>
              <a:off x="5839700" y="2147950"/>
              <a:ext cx="528775" cy="506475"/>
            </a:xfrm>
            <a:custGeom>
              <a:avLst/>
              <a:gdLst/>
              <a:ahLst/>
              <a:cxnLst/>
              <a:rect l="l" t="t" r="r" b="b"/>
              <a:pathLst>
                <a:path w="21151" h="20259" fill="none" extrusionOk="0">
                  <a:moveTo>
                    <a:pt x="5487" y="5913"/>
                  </a:moveTo>
                  <a:cubicBezTo>
                    <a:pt x="5022" y="6999"/>
                    <a:pt x="4169" y="7988"/>
                    <a:pt x="3064" y="8356"/>
                  </a:cubicBezTo>
                  <a:cubicBezTo>
                    <a:pt x="2967" y="8395"/>
                    <a:pt x="2870" y="8433"/>
                    <a:pt x="2792" y="8472"/>
                  </a:cubicBezTo>
                  <a:cubicBezTo>
                    <a:pt x="1784" y="8996"/>
                    <a:pt x="873" y="9790"/>
                    <a:pt x="447" y="10837"/>
                  </a:cubicBezTo>
                  <a:cubicBezTo>
                    <a:pt x="1" y="11942"/>
                    <a:pt x="156" y="13357"/>
                    <a:pt x="1028" y="14172"/>
                  </a:cubicBezTo>
                  <a:cubicBezTo>
                    <a:pt x="2385" y="15432"/>
                    <a:pt x="4847" y="14928"/>
                    <a:pt x="6127" y="16285"/>
                  </a:cubicBezTo>
                  <a:cubicBezTo>
                    <a:pt x="6941" y="17157"/>
                    <a:pt x="7018" y="18572"/>
                    <a:pt x="7891" y="19425"/>
                  </a:cubicBezTo>
                  <a:cubicBezTo>
                    <a:pt x="8550" y="20026"/>
                    <a:pt x="9461" y="20259"/>
                    <a:pt x="10353" y="20065"/>
                  </a:cubicBezTo>
                  <a:cubicBezTo>
                    <a:pt x="11206" y="19852"/>
                    <a:pt x="12001" y="19386"/>
                    <a:pt x="12602" y="18747"/>
                  </a:cubicBezTo>
                  <a:cubicBezTo>
                    <a:pt x="13106" y="18262"/>
                    <a:pt x="13552" y="17680"/>
                    <a:pt x="14152" y="17312"/>
                  </a:cubicBezTo>
                  <a:cubicBezTo>
                    <a:pt x="15180" y="16692"/>
                    <a:pt x="16459" y="16789"/>
                    <a:pt x="17642" y="16750"/>
                  </a:cubicBezTo>
                  <a:cubicBezTo>
                    <a:pt x="18844" y="16731"/>
                    <a:pt x="20201" y="16420"/>
                    <a:pt x="20782" y="15374"/>
                  </a:cubicBezTo>
                  <a:cubicBezTo>
                    <a:pt x="21035" y="14850"/>
                    <a:pt x="21151" y="14288"/>
                    <a:pt x="21112" y="13706"/>
                  </a:cubicBezTo>
                  <a:cubicBezTo>
                    <a:pt x="21151" y="12039"/>
                    <a:pt x="20744" y="10139"/>
                    <a:pt x="19290" y="9325"/>
                  </a:cubicBezTo>
                  <a:cubicBezTo>
                    <a:pt x="18611" y="8937"/>
                    <a:pt x="17778" y="8860"/>
                    <a:pt x="17099" y="8453"/>
                  </a:cubicBezTo>
                  <a:cubicBezTo>
                    <a:pt x="16207" y="7929"/>
                    <a:pt x="15723" y="6921"/>
                    <a:pt x="15413" y="5933"/>
                  </a:cubicBezTo>
                  <a:cubicBezTo>
                    <a:pt x="15102" y="4944"/>
                    <a:pt x="14928" y="3916"/>
                    <a:pt x="14404" y="3025"/>
                  </a:cubicBezTo>
                  <a:cubicBezTo>
                    <a:pt x="12815" y="233"/>
                    <a:pt x="8860" y="1"/>
                    <a:pt x="6960" y="2598"/>
                  </a:cubicBezTo>
                  <a:cubicBezTo>
                    <a:pt x="6224" y="3568"/>
                    <a:pt x="5933" y="4789"/>
                    <a:pt x="5487" y="591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0"/>
            <p:cNvSpPr/>
            <p:nvPr/>
          </p:nvSpPr>
          <p:spPr>
            <a:xfrm>
              <a:off x="5854250" y="2161025"/>
              <a:ext cx="501625" cy="480325"/>
            </a:xfrm>
            <a:custGeom>
              <a:avLst/>
              <a:gdLst/>
              <a:ahLst/>
              <a:cxnLst/>
              <a:rect l="l" t="t" r="r" b="b"/>
              <a:pathLst>
                <a:path w="20065" h="19213" fill="none" extrusionOk="0">
                  <a:moveTo>
                    <a:pt x="5234" y="5584"/>
                  </a:moveTo>
                  <a:cubicBezTo>
                    <a:pt x="4808" y="6631"/>
                    <a:pt x="3974" y="7561"/>
                    <a:pt x="2928" y="7910"/>
                  </a:cubicBezTo>
                  <a:cubicBezTo>
                    <a:pt x="2831" y="7930"/>
                    <a:pt x="2753" y="7969"/>
                    <a:pt x="2676" y="8007"/>
                  </a:cubicBezTo>
                  <a:cubicBezTo>
                    <a:pt x="1706" y="8492"/>
                    <a:pt x="853" y="9267"/>
                    <a:pt x="446" y="10256"/>
                  </a:cubicBezTo>
                  <a:cubicBezTo>
                    <a:pt x="0" y="11303"/>
                    <a:pt x="155" y="12621"/>
                    <a:pt x="989" y="13397"/>
                  </a:cubicBezTo>
                  <a:cubicBezTo>
                    <a:pt x="2268" y="14618"/>
                    <a:pt x="4595" y="14133"/>
                    <a:pt x="5797" y="15432"/>
                  </a:cubicBezTo>
                  <a:cubicBezTo>
                    <a:pt x="6592" y="16266"/>
                    <a:pt x="6650" y="17623"/>
                    <a:pt x="7464" y="18418"/>
                  </a:cubicBezTo>
                  <a:cubicBezTo>
                    <a:pt x="8084" y="18980"/>
                    <a:pt x="8957" y="19212"/>
                    <a:pt x="9790" y="19038"/>
                  </a:cubicBezTo>
                  <a:cubicBezTo>
                    <a:pt x="10604" y="18825"/>
                    <a:pt x="11360" y="18398"/>
                    <a:pt x="11942" y="17797"/>
                  </a:cubicBezTo>
                  <a:cubicBezTo>
                    <a:pt x="12427" y="17332"/>
                    <a:pt x="12834" y="16789"/>
                    <a:pt x="13415" y="16440"/>
                  </a:cubicBezTo>
                  <a:cubicBezTo>
                    <a:pt x="14385" y="15859"/>
                    <a:pt x="15606" y="15956"/>
                    <a:pt x="16730" y="15936"/>
                  </a:cubicBezTo>
                  <a:cubicBezTo>
                    <a:pt x="17874" y="15917"/>
                    <a:pt x="19154" y="15626"/>
                    <a:pt x="19716" y="14637"/>
                  </a:cubicBezTo>
                  <a:cubicBezTo>
                    <a:pt x="19948" y="14153"/>
                    <a:pt x="20065" y="13610"/>
                    <a:pt x="20045" y="13067"/>
                  </a:cubicBezTo>
                  <a:cubicBezTo>
                    <a:pt x="20065" y="11477"/>
                    <a:pt x="19696" y="9675"/>
                    <a:pt x="18339" y="8899"/>
                  </a:cubicBezTo>
                  <a:cubicBezTo>
                    <a:pt x="17680" y="8531"/>
                    <a:pt x="16885" y="8453"/>
                    <a:pt x="16265" y="8065"/>
                  </a:cubicBezTo>
                  <a:cubicBezTo>
                    <a:pt x="15412" y="7542"/>
                    <a:pt x="14966" y="6612"/>
                    <a:pt x="14675" y="5662"/>
                  </a:cubicBezTo>
                  <a:cubicBezTo>
                    <a:pt x="14404" y="4712"/>
                    <a:pt x="14230" y="3742"/>
                    <a:pt x="13745" y="2889"/>
                  </a:cubicBezTo>
                  <a:cubicBezTo>
                    <a:pt x="12233" y="234"/>
                    <a:pt x="8491" y="1"/>
                    <a:pt x="6669" y="2444"/>
                  </a:cubicBezTo>
                  <a:cubicBezTo>
                    <a:pt x="5952" y="3374"/>
                    <a:pt x="5680" y="4537"/>
                    <a:pt x="5234" y="558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0"/>
            <p:cNvSpPr/>
            <p:nvPr/>
          </p:nvSpPr>
          <p:spPr>
            <a:xfrm>
              <a:off x="5869275" y="2174125"/>
              <a:ext cx="474000" cy="454625"/>
            </a:xfrm>
            <a:custGeom>
              <a:avLst/>
              <a:gdLst/>
              <a:ahLst/>
              <a:cxnLst/>
              <a:rect l="l" t="t" r="r" b="b"/>
              <a:pathLst>
                <a:path w="18960" h="18185" fill="none" extrusionOk="0">
                  <a:moveTo>
                    <a:pt x="4982" y="5273"/>
                  </a:moveTo>
                  <a:cubicBezTo>
                    <a:pt x="4575" y="6243"/>
                    <a:pt x="3781" y="7134"/>
                    <a:pt x="2772" y="7464"/>
                  </a:cubicBezTo>
                  <a:cubicBezTo>
                    <a:pt x="2695" y="7483"/>
                    <a:pt x="2617" y="7522"/>
                    <a:pt x="2540" y="7561"/>
                  </a:cubicBezTo>
                  <a:cubicBezTo>
                    <a:pt x="1609" y="7987"/>
                    <a:pt x="853" y="8724"/>
                    <a:pt x="407" y="9655"/>
                  </a:cubicBezTo>
                  <a:cubicBezTo>
                    <a:pt x="0" y="10643"/>
                    <a:pt x="136" y="11903"/>
                    <a:pt x="892" y="12640"/>
                  </a:cubicBezTo>
                  <a:cubicBezTo>
                    <a:pt x="2113" y="13803"/>
                    <a:pt x="4304" y="13377"/>
                    <a:pt x="5448" y="14579"/>
                  </a:cubicBezTo>
                  <a:cubicBezTo>
                    <a:pt x="6165" y="15373"/>
                    <a:pt x="6223" y="16633"/>
                    <a:pt x="6999" y="17409"/>
                  </a:cubicBezTo>
                  <a:cubicBezTo>
                    <a:pt x="7580" y="17952"/>
                    <a:pt x="8414" y="18184"/>
                    <a:pt x="9189" y="18010"/>
                  </a:cubicBezTo>
                  <a:cubicBezTo>
                    <a:pt x="9984" y="17816"/>
                    <a:pt x="10682" y="17428"/>
                    <a:pt x="11244" y="16847"/>
                  </a:cubicBezTo>
                  <a:cubicBezTo>
                    <a:pt x="11690" y="16401"/>
                    <a:pt x="12097" y="15897"/>
                    <a:pt x="12640" y="15567"/>
                  </a:cubicBezTo>
                  <a:cubicBezTo>
                    <a:pt x="13551" y="15024"/>
                    <a:pt x="14714" y="15121"/>
                    <a:pt x="15780" y="15102"/>
                  </a:cubicBezTo>
                  <a:cubicBezTo>
                    <a:pt x="16847" y="15102"/>
                    <a:pt x="18068" y="14831"/>
                    <a:pt x="18591" y="13900"/>
                  </a:cubicBezTo>
                  <a:cubicBezTo>
                    <a:pt x="18824" y="13435"/>
                    <a:pt x="18940" y="12911"/>
                    <a:pt x="18921" y="12407"/>
                  </a:cubicBezTo>
                  <a:cubicBezTo>
                    <a:pt x="18960" y="10915"/>
                    <a:pt x="18611" y="9209"/>
                    <a:pt x="17312" y="8453"/>
                  </a:cubicBezTo>
                  <a:cubicBezTo>
                    <a:pt x="16711" y="8104"/>
                    <a:pt x="15955" y="8026"/>
                    <a:pt x="15354" y="7658"/>
                  </a:cubicBezTo>
                  <a:cubicBezTo>
                    <a:pt x="14559" y="7173"/>
                    <a:pt x="14133" y="6262"/>
                    <a:pt x="13881" y="5390"/>
                  </a:cubicBezTo>
                  <a:cubicBezTo>
                    <a:pt x="13609" y="4498"/>
                    <a:pt x="13454" y="3567"/>
                    <a:pt x="12989" y="2753"/>
                  </a:cubicBezTo>
                  <a:cubicBezTo>
                    <a:pt x="11593" y="233"/>
                    <a:pt x="8045" y="0"/>
                    <a:pt x="6320" y="2307"/>
                  </a:cubicBezTo>
                  <a:cubicBezTo>
                    <a:pt x="5680" y="3180"/>
                    <a:pt x="5409" y="4285"/>
                    <a:pt x="4982" y="527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0"/>
            <p:cNvSpPr/>
            <p:nvPr/>
          </p:nvSpPr>
          <p:spPr>
            <a:xfrm>
              <a:off x="5884300" y="2187200"/>
              <a:ext cx="446875" cy="428450"/>
            </a:xfrm>
            <a:custGeom>
              <a:avLst/>
              <a:gdLst/>
              <a:ahLst/>
              <a:cxnLst/>
              <a:rect l="l" t="t" r="r" b="b"/>
              <a:pathLst>
                <a:path w="17875" h="17138" fill="none" extrusionOk="0">
                  <a:moveTo>
                    <a:pt x="4711" y="4964"/>
                  </a:moveTo>
                  <a:cubicBezTo>
                    <a:pt x="4323" y="5875"/>
                    <a:pt x="3587" y="6708"/>
                    <a:pt x="2637" y="6999"/>
                  </a:cubicBezTo>
                  <a:cubicBezTo>
                    <a:pt x="2559" y="7038"/>
                    <a:pt x="2482" y="7057"/>
                    <a:pt x="2404" y="7096"/>
                  </a:cubicBezTo>
                  <a:cubicBezTo>
                    <a:pt x="1532" y="7503"/>
                    <a:pt x="814" y="8201"/>
                    <a:pt x="388" y="9073"/>
                  </a:cubicBezTo>
                  <a:cubicBezTo>
                    <a:pt x="0" y="10004"/>
                    <a:pt x="117" y="11186"/>
                    <a:pt x="834" y="11884"/>
                  </a:cubicBezTo>
                  <a:cubicBezTo>
                    <a:pt x="1978" y="12970"/>
                    <a:pt x="4052" y="12582"/>
                    <a:pt x="5118" y="13745"/>
                  </a:cubicBezTo>
                  <a:cubicBezTo>
                    <a:pt x="5797" y="14482"/>
                    <a:pt x="5835" y="15684"/>
                    <a:pt x="6572" y="16401"/>
                  </a:cubicBezTo>
                  <a:cubicBezTo>
                    <a:pt x="7134" y="16925"/>
                    <a:pt x="7910" y="17138"/>
                    <a:pt x="8646" y="16983"/>
                  </a:cubicBezTo>
                  <a:cubicBezTo>
                    <a:pt x="9383" y="16808"/>
                    <a:pt x="10062" y="16440"/>
                    <a:pt x="10585" y="15897"/>
                  </a:cubicBezTo>
                  <a:cubicBezTo>
                    <a:pt x="11011" y="15490"/>
                    <a:pt x="11399" y="15005"/>
                    <a:pt x="11903" y="14715"/>
                  </a:cubicBezTo>
                  <a:cubicBezTo>
                    <a:pt x="12776" y="14191"/>
                    <a:pt x="13861" y="14308"/>
                    <a:pt x="14869" y="14288"/>
                  </a:cubicBezTo>
                  <a:cubicBezTo>
                    <a:pt x="15877" y="14269"/>
                    <a:pt x="17021" y="14036"/>
                    <a:pt x="17525" y="13164"/>
                  </a:cubicBezTo>
                  <a:cubicBezTo>
                    <a:pt x="17758" y="12737"/>
                    <a:pt x="17855" y="12253"/>
                    <a:pt x="17835" y="11768"/>
                  </a:cubicBezTo>
                  <a:cubicBezTo>
                    <a:pt x="17874" y="10353"/>
                    <a:pt x="17564" y="8744"/>
                    <a:pt x="16362" y="8027"/>
                  </a:cubicBezTo>
                  <a:cubicBezTo>
                    <a:pt x="15780" y="7697"/>
                    <a:pt x="15083" y="7619"/>
                    <a:pt x="14501" y="7271"/>
                  </a:cubicBezTo>
                  <a:cubicBezTo>
                    <a:pt x="13784" y="6805"/>
                    <a:pt x="13377" y="5952"/>
                    <a:pt x="13125" y="5119"/>
                  </a:cubicBezTo>
                  <a:cubicBezTo>
                    <a:pt x="12892" y="4285"/>
                    <a:pt x="12737" y="3393"/>
                    <a:pt x="12310" y="2637"/>
                  </a:cubicBezTo>
                  <a:cubicBezTo>
                    <a:pt x="10992" y="253"/>
                    <a:pt x="7677" y="1"/>
                    <a:pt x="6010" y="2172"/>
                  </a:cubicBezTo>
                  <a:cubicBezTo>
                    <a:pt x="5390" y="3006"/>
                    <a:pt x="5118" y="4014"/>
                    <a:pt x="4711" y="496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0"/>
            <p:cNvSpPr/>
            <p:nvPr/>
          </p:nvSpPr>
          <p:spPr>
            <a:xfrm>
              <a:off x="5899325" y="2201250"/>
              <a:ext cx="419250" cy="401800"/>
            </a:xfrm>
            <a:custGeom>
              <a:avLst/>
              <a:gdLst/>
              <a:ahLst/>
              <a:cxnLst/>
              <a:rect l="l" t="t" r="r" b="b"/>
              <a:pathLst>
                <a:path w="16770" h="16072" fill="none" extrusionOk="0">
                  <a:moveTo>
                    <a:pt x="4459" y="4615"/>
                  </a:moveTo>
                  <a:cubicBezTo>
                    <a:pt x="4091" y="5468"/>
                    <a:pt x="3373" y="6243"/>
                    <a:pt x="2482" y="6515"/>
                  </a:cubicBezTo>
                  <a:cubicBezTo>
                    <a:pt x="2423" y="6534"/>
                    <a:pt x="2346" y="6573"/>
                    <a:pt x="2268" y="6612"/>
                  </a:cubicBezTo>
                  <a:cubicBezTo>
                    <a:pt x="1454" y="6980"/>
                    <a:pt x="776" y="7620"/>
                    <a:pt x="368" y="8434"/>
                  </a:cubicBezTo>
                  <a:cubicBezTo>
                    <a:pt x="0" y="9306"/>
                    <a:pt x="97" y="10411"/>
                    <a:pt x="776" y="11090"/>
                  </a:cubicBezTo>
                  <a:cubicBezTo>
                    <a:pt x="1842" y="12117"/>
                    <a:pt x="3780" y="11749"/>
                    <a:pt x="4769" y="12854"/>
                  </a:cubicBezTo>
                  <a:cubicBezTo>
                    <a:pt x="5409" y="13571"/>
                    <a:pt x="5448" y="14676"/>
                    <a:pt x="6126" y="15374"/>
                  </a:cubicBezTo>
                  <a:cubicBezTo>
                    <a:pt x="6630" y="15859"/>
                    <a:pt x="7367" y="16072"/>
                    <a:pt x="8065" y="15917"/>
                  </a:cubicBezTo>
                  <a:cubicBezTo>
                    <a:pt x="8743" y="15762"/>
                    <a:pt x="9383" y="15432"/>
                    <a:pt x="9868" y="14928"/>
                  </a:cubicBezTo>
                  <a:cubicBezTo>
                    <a:pt x="10275" y="14540"/>
                    <a:pt x="10643" y="14095"/>
                    <a:pt x="11128" y="13804"/>
                  </a:cubicBezTo>
                  <a:cubicBezTo>
                    <a:pt x="11942" y="13319"/>
                    <a:pt x="12950" y="13435"/>
                    <a:pt x="13900" y="13435"/>
                  </a:cubicBezTo>
                  <a:cubicBezTo>
                    <a:pt x="14850" y="13435"/>
                    <a:pt x="15935" y="13222"/>
                    <a:pt x="16420" y="12408"/>
                  </a:cubicBezTo>
                  <a:cubicBezTo>
                    <a:pt x="16614" y="12001"/>
                    <a:pt x="16730" y="11536"/>
                    <a:pt x="16711" y="11090"/>
                  </a:cubicBezTo>
                  <a:cubicBezTo>
                    <a:pt x="16769" y="9771"/>
                    <a:pt x="16478" y="8240"/>
                    <a:pt x="15354" y="7581"/>
                  </a:cubicBezTo>
                  <a:cubicBezTo>
                    <a:pt x="14811" y="7251"/>
                    <a:pt x="14133" y="7174"/>
                    <a:pt x="13609" y="6844"/>
                  </a:cubicBezTo>
                  <a:cubicBezTo>
                    <a:pt x="12931" y="6418"/>
                    <a:pt x="12562" y="5604"/>
                    <a:pt x="12330" y="4828"/>
                  </a:cubicBezTo>
                  <a:cubicBezTo>
                    <a:pt x="12116" y="4033"/>
                    <a:pt x="11981" y="3200"/>
                    <a:pt x="11593" y="2482"/>
                  </a:cubicBezTo>
                  <a:cubicBezTo>
                    <a:pt x="10372" y="253"/>
                    <a:pt x="7270" y="1"/>
                    <a:pt x="5700" y="1998"/>
                  </a:cubicBezTo>
                  <a:cubicBezTo>
                    <a:pt x="5099" y="2773"/>
                    <a:pt x="4847" y="3723"/>
                    <a:pt x="4459" y="461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0"/>
            <p:cNvSpPr/>
            <p:nvPr/>
          </p:nvSpPr>
          <p:spPr>
            <a:xfrm>
              <a:off x="5914350" y="2214350"/>
              <a:ext cx="391625" cy="375625"/>
            </a:xfrm>
            <a:custGeom>
              <a:avLst/>
              <a:gdLst/>
              <a:ahLst/>
              <a:cxnLst/>
              <a:rect l="l" t="t" r="r" b="b"/>
              <a:pathLst>
                <a:path w="15665" h="15025" fill="none" extrusionOk="0">
                  <a:moveTo>
                    <a:pt x="4207" y="4304"/>
                  </a:moveTo>
                  <a:cubicBezTo>
                    <a:pt x="3858" y="5118"/>
                    <a:pt x="3179" y="5758"/>
                    <a:pt x="2346" y="6068"/>
                  </a:cubicBezTo>
                  <a:cubicBezTo>
                    <a:pt x="2268" y="6088"/>
                    <a:pt x="2210" y="6107"/>
                    <a:pt x="2152" y="6146"/>
                  </a:cubicBezTo>
                  <a:cubicBezTo>
                    <a:pt x="1377" y="6475"/>
                    <a:pt x="737" y="7076"/>
                    <a:pt x="349" y="7832"/>
                  </a:cubicBezTo>
                  <a:cubicBezTo>
                    <a:pt x="0" y="8647"/>
                    <a:pt x="78" y="9693"/>
                    <a:pt x="717" y="10314"/>
                  </a:cubicBezTo>
                  <a:cubicBezTo>
                    <a:pt x="1687" y="11283"/>
                    <a:pt x="3528" y="10973"/>
                    <a:pt x="4440" y="12000"/>
                  </a:cubicBezTo>
                  <a:cubicBezTo>
                    <a:pt x="5040" y="12679"/>
                    <a:pt x="5060" y="13726"/>
                    <a:pt x="5680" y="14365"/>
                  </a:cubicBezTo>
                  <a:cubicBezTo>
                    <a:pt x="6165" y="14831"/>
                    <a:pt x="6843" y="15024"/>
                    <a:pt x="7483" y="14908"/>
                  </a:cubicBezTo>
                  <a:cubicBezTo>
                    <a:pt x="8123" y="14753"/>
                    <a:pt x="8724" y="14443"/>
                    <a:pt x="9189" y="13978"/>
                  </a:cubicBezTo>
                  <a:cubicBezTo>
                    <a:pt x="9577" y="13629"/>
                    <a:pt x="9906" y="13202"/>
                    <a:pt x="10352" y="12950"/>
                  </a:cubicBezTo>
                  <a:cubicBezTo>
                    <a:pt x="11128" y="12504"/>
                    <a:pt x="12078" y="12621"/>
                    <a:pt x="12969" y="12621"/>
                  </a:cubicBezTo>
                  <a:cubicBezTo>
                    <a:pt x="13861" y="12621"/>
                    <a:pt x="14869" y="12427"/>
                    <a:pt x="15315" y="11671"/>
                  </a:cubicBezTo>
                  <a:cubicBezTo>
                    <a:pt x="15509" y="11283"/>
                    <a:pt x="15606" y="10857"/>
                    <a:pt x="15606" y="10430"/>
                  </a:cubicBezTo>
                  <a:cubicBezTo>
                    <a:pt x="15664" y="9209"/>
                    <a:pt x="15412" y="7794"/>
                    <a:pt x="14346" y="7154"/>
                  </a:cubicBezTo>
                  <a:cubicBezTo>
                    <a:pt x="13842" y="6844"/>
                    <a:pt x="13241" y="6766"/>
                    <a:pt x="12737" y="6456"/>
                  </a:cubicBezTo>
                  <a:cubicBezTo>
                    <a:pt x="12097" y="6029"/>
                    <a:pt x="11767" y="5273"/>
                    <a:pt x="11554" y="4537"/>
                  </a:cubicBezTo>
                  <a:cubicBezTo>
                    <a:pt x="11341" y="3800"/>
                    <a:pt x="11244" y="3044"/>
                    <a:pt x="10876" y="2365"/>
                  </a:cubicBezTo>
                  <a:cubicBezTo>
                    <a:pt x="9751" y="252"/>
                    <a:pt x="6824" y="0"/>
                    <a:pt x="5351" y="1881"/>
                  </a:cubicBezTo>
                  <a:cubicBezTo>
                    <a:pt x="4808" y="2579"/>
                    <a:pt x="4575" y="3470"/>
                    <a:pt x="4207" y="430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0"/>
            <p:cNvSpPr/>
            <p:nvPr/>
          </p:nvSpPr>
          <p:spPr>
            <a:xfrm>
              <a:off x="5929375" y="2227925"/>
              <a:ext cx="364950" cy="349450"/>
            </a:xfrm>
            <a:custGeom>
              <a:avLst/>
              <a:gdLst/>
              <a:ahLst/>
              <a:cxnLst/>
              <a:rect l="l" t="t" r="r" b="b"/>
              <a:pathLst>
                <a:path w="14598" h="13978" fill="none" extrusionOk="0">
                  <a:moveTo>
                    <a:pt x="3935" y="3974"/>
                  </a:moveTo>
                  <a:cubicBezTo>
                    <a:pt x="3625" y="4730"/>
                    <a:pt x="2986" y="5312"/>
                    <a:pt x="2210" y="5603"/>
                  </a:cubicBezTo>
                  <a:cubicBezTo>
                    <a:pt x="2133" y="5603"/>
                    <a:pt x="2074" y="5642"/>
                    <a:pt x="2016" y="5661"/>
                  </a:cubicBezTo>
                  <a:cubicBezTo>
                    <a:pt x="1280" y="5971"/>
                    <a:pt x="698" y="6533"/>
                    <a:pt x="330" y="7231"/>
                  </a:cubicBezTo>
                  <a:cubicBezTo>
                    <a:pt x="0" y="7987"/>
                    <a:pt x="58" y="8956"/>
                    <a:pt x="640" y="9538"/>
                  </a:cubicBezTo>
                  <a:cubicBezTo>
                    <a:pt x="1551" y="10449"/>
                    <a:pt x="3257" y="10178"/>
                    <a:pt x="4110" y="11147"/>
                  </a:cubicBezTo>
                  <a:cubicBezTo>
                    <a:pt x="4653" y="11767"/>
                    <a:pt x="4672" y="12737"/>
                    <a:pt x="5234" y="13338"/>
                  </a:cubicBezTo>
                  <a:cubicBezTo>
                    <a:pt x="5680" y="13784"/>
                    <a:pt x="6320" y="13977"/>
                    <a:pt x="6921" y="13861"/>
                  </a:cubicBezTo>
                  <a:cubicBezTo>
                    <a:pt x="7522" y="13725"/>
                    <a:pt x="8084" y="13435"/>
                    <a:pt x="8530" y="13008"/>
                  </a:cubicBezTo>
                  <a:cubicBezTo>
                    <a:pt x="8879" y="12679"/>
                    <a:pt x="9208" y="12291"/>
                    <a:pt x="9635" y="12058"/>
                  </a:cubicBezTo>
                  <a:cubicBezTo>
                    <a:pt x="10352" y="11651"/>
                    <a:pt x="11225" y="11767"/>
                    <a:pt x="12058" y="11767"/>
                  </a:cubicBezTo>
                  <a:cubicBezTo>
                    <a:pt x="12872" y="11787"/>
                    <a:pt x="13822" y="11612"/>
                    <a:pt x="14249" y="10914"/>
                  </a:cubicBezTo>
                  <a:cubicBezTo>
                    <a:pt x="14443" y="10566"/>
                    <a:pt x="14520" y="10158"/>
                    <a:pt x="14520" y="9771"/>
                  </a:cubicBezTo>
                  <a:cubicBezTo>
                    <a:pt x="14598" y="8627"/>
                    <a:pt x="14365" y="7289"/>
                    <a:pt x="13396" y="6688"/>
                  </a:cubicBezTo>
                  <a:cubicBezTo>
                    <a:pt x="12931" y="6417"/>
                    <a:pt x="12349" y="6339"/>
                    <a:pt x="11884" y="6029"/>
                  </a:cubicBezTo>
                  <a:cubicBezTo>
                    <a:pt x="11302" y="5642"/>
                    <a:pt x="10992" y="4944"/>
                    <a:pt x="10798" y="4246"/>
                  </a:cubicBezTo>
                  <a:cubicBezTo>
                    <a:pt x="10624" y="3567"/>
                    <a:pt x="10527" y="2850"/>
                    <a:pt x="10197" y="2210"/>
                  </a:cubicBezTo>
                  <a:cubicBezTo>
                    <a:pt x="9150" y="252"/>
                    <a:pt x="6436" y="0"/>
                    <a:pt x="5060" y="1726"/>
                  </a:cubicBezTo>
                  <a:cubicBezTo>
                    <a:pt x="4517" y="2385"/>
                    <a:pt x="4284" y="3199"/>
                    <a:pt x="3935" y="397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0"/>
            <p:cNvSpPr/>
            <p:nvPr/>
          </p:nvSpPr>
          <p:spPr>
            <a:xfrm>
              <a:off x="5943900" y="2241000"/>
              <a:ext cx="337350" cy="323300"/>
            </a:xfrm>
            <a:custGeom>
              <a:avLst/>
              <a:gdLst/>
              <a:ahLst/>
              <a:cxnLst/>
              <a:rect l="l" t="t" r="r" b="b"/>
              <a:pathLst>
                <a:path w="13494" h="12932" fill="none" extrusionOk="0">
                  <a:moveTo>
                    <a:pt x="3703" y="3645"/>
                  </a:moveTo>
                  <a:cubicBezTo>
                    <a:pt x="3393" y="4362"/>
                    <a:pt x="2812" y="4905"/>
                    <a:pt x="2075" y="5138"/>
                  </a:cubicBezTo>
                  <a:cubicBezTo>
                    <a:pt x="2017" y="5157"/>
                    <a:pt x="1959" y="5177"/>
                    <a:pt x="1901" y="5215"/>
                  </a:cubicBezTo>
                  <a:cubicBezTo>
                    <a:pt x="1222" y="5487"/>
                    <a:pt x="679" y="5991"/>
                    <a:pt x="330" y="6650"/>
                  </a:cubicBezTo>
                  <a:cubicBezTo>
                    <a:pt x="1" y="7328"/>
                    <a:pt x="78" y="8240"/>
                    <a:pt x="602" y="8782"/>
                  </a:cubicBezTo>
                  <a:cubicBezTo>
                    <a:pt x="1435" y="9635"/>
                    <a:pt x="3006" y="9383"/>
                    <a:pt x="3781" y="10295"/>
                  </a:cubicBezTo>
                  <a:cubicBezTo>
                    <a:pt x="4285" y="10876"/>
                    <a:pt x="4285" y="11768"/>
                    <a:pt x="4808" y="12349"/>
                  </a:cubicBezTo>
                  <a:cubicBezTo>
                    <a:pt x="5216" y="12757"/>
                    <a:pt x="5797" y="12931"/>
                    <a:pt x="6359" y="12834"/>
                  </a:cubicBezTo>
                  <a:cubicBezTo>
                    <a:pt x="6921" y="12718"/>
                    <a:pt x="7426" y="12466"/>
                    <a:pt x="7852" y="12059"/>
                  </a:cubicBezTo>
                  <a:cubicBezTo>
                    <a:pt x="8162" y="11729"/>
                    <a:pt x="8492" y="11438"/>
                    <a:pt x="8879" y="11186"/>
                  </a:cubicBezTo>
                  <a:cubicBezTo>
                    <a:pt x="9539" y="10837"/>
                    <a:pt x="10353" y="10934"/>
                    <a:pt x="11128" y="10954"/>
                  </a:cubicBezTo>
                  <a:cubicBezTo>
                    <a:pt x="11884" y="10973"/>
                    <a:pt x="12757" y="10818"/>
                    <a:pt x="13164" y="10178"/>
                  </a:cubicBezTo>
                  <a:cubicBezTo>
                    <a:pt x="13338" y="9849"/>
                    <a:pt x="13435" y="9480"/>
                    <a:pt x="13435" y="9112"/>
                  </a:cubicBezTo>
                  <a:cubicBezTo>
                    <a:pt x="13493" y="8065"/>
                    <a:pt x="13299" y="6824"/>
                    <a:pt x="12408" y="6262"/>
                  </a:cubicBezTo>
                  <a:cubicBezTo>
                    <a:pt x="11981" y="5991"/>
                    <a:pt x="11438" y="5913"/>
                    <a:pt x="11031" y="5642"/>
                  </a:cubicBezTo>
                  <a:cubicBezTo>
                    <a:pt x="10489" y="5274"/>
                    <a:pt x="10198" y="4614"/>
                    <a:pt x="10043" y="3975"/>
                  </a:cubicBezTo>
                  <a:cubicBezTo>
                    <a:pt x="9868" y="3335"/>
                    <a:pt x="9791" y="2676"/>
                    <a:pt x="9480" y="2094"/>
                  </a:cubicBezTo>
                  <a:cubicBezTo>
                    <a:pt x="8550" y="253"/>
                    <a:pt x="6049" y="1"/>
                    <a:pt x="4750" y="1590"/>
                  </a:cubicBezTo>
                  <a:cubicBezTo>
                    <a:pt x="4266" y="2191"/>
                    <a:pt x="4033" y="2947"/>
                    <a:pt x="3703" y="364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0"/>
            <p:cNvSpPr/>
            <p:nvPr/>
          </p:nvSpPr>
          <p:spPr>
            <a:xfrm>
              <a:off x="5958450" y="2253600"/>
              <a:ext cx="311175" cy="297600"/>
            </a:xfrm>
            <a:custGeom>
              <a:avLst/>
              <a:gdLst/>
              <a:ahLst/>
              <a:cxnLst/>
              <a:rect l="l" t="t" r="r" b="b"/>
              <a:pathLst>
                <a:path w="12447" h="11904" fill="none" extrusionOk="0">
                  <a:moveTo>
                    <a:pt x="3470" y="3354"/>
                  </a:moveTo>
                  <a:cubicBezTo>
                    <a:pt x="3180" y="3994"/>
                    <a:pt x="2617" y="4498"/>
                    <a:pt x="1958" y="4711"/>
                  </a:cubicBezTo>
                  <a:cubicBezTo>
                    <a:pt x="1900" y="4731"/>
                    <a:pt x="1842" y="4750"/>
                    <a:pt x="1784" y="4770"/>
                  </a:cubicBezTo>
                  <a:cubicBezTo>
                    <a:pt x="1163" y="5022"/>
                    <a:pt x="659" y="5487"/>
                    <a:pt x="330" y="6068"/>
                  </a:cubicBezTo>
                  <a:cubicBezTo>
                    <a:pt x="0" y="6708"/>
                    <a:pt x="97" y="7484"/>
                    <a:pt x="562" y="8046"/>
                  </a:cubicBezTo>
                  <a:cubicBezTo>
                    <a:pt x="1319" y="8841"/>
                    <a:pt x="2772" y="8627"/>
                    <a:pt x="3470" y="9461"/>
                  </a:cubicBezTo>
                  <a:cubicBezTo>
                    <a:pt x="3916" y="10004"/>
                    <a:pt x="3916" y="10837"/>
                    <a:pt x="4381" y="11361"/>
                  </a:cubicBezTo>
                  <a:cubicBezTo>
                    <a:pt x="4750" y="11729"/>
                    <a:pt x="5293" y="11904"/>
                    <a:pt x="5816" y="11826"/>
                  </a:cubicBezTo>
                  <a:cubicBezTo>
                    <a:pt x="6320" y="11729"/>
                    <a:pt x="6805" y="11497"/>
                    <a:pt x="7192" y="11148"/>
                  </a:cubicBezTo>
                  <a:cubicBezTo>
                    <a:pt x="7483" y="10837"/>
                    <a:pt x="7793" y="10566"/>
                    <a:pt x="8162" y="10353"/>
                  </a:cubicBezTo>
                  <a:cubicBezTo>
                    <a:pt x="8782" y="10023"/>
                    <a:pt x="9519" y="10120"/>
                    <a:pt x="10217" y="10159"/>
                  </a:cubicBezTo>
                  <a:cubicBezTo>
                    <a:pt x="10915" y="10178"/>
                    <a:pt x="11729" y="10043"/>
                    <a:pt x="12097" y="9461"/>
                  </a:cubicBezTo>
                  <a:cubicBezTo>
                    <a:pt x="12272" y="9170"/>
                    <a:pt x="12349" y="8821"/>
                    <a:pt x="12369" y="8492"/>
                  </a:cubicBezTo>
                  <a:cubicBezTo>
                    <a:pt x="12446" y="7522"/>
                    <a:pt x="12272" y="6379"/>
                    <a:pt x="11457" y="5855"/>
                  </a:cubicBezTo>
                  <a:cubicBezTo>
                    <a:pt x="11070" y="5623"/>
                    <a:pt x="10585" y="5526"/>
                    <a:pt x="10197" y="5274"/>
                  </a:cubicBezTo>
                  <a:cubicBezTo>
                    <a:pt x="9693" y="4925"/>
                    <a:pt x="9441" y="4324"/>
                    <a:pt x="9306" y="3723"/>
                  </a:cubicBezTo>
                  <a:cubicBezTo>
                    <a:pt x="9150" y="3141"/>
                    <a:pt x="9092" y="2521"/>
                    <a:pt x="8821" y="1978"/>
                  </a:cubicBezTo>
                  <a:cubicBezTo>
                    <a:pt x="7987" y="291"/>
                    <a:pt x="5661" y="1"/>
                    <a:pt x="4459" y="1474"/>
                  </a:cubicBezTo>
                  <a:cubicBezTo>
                    <a:pt x="3994" y="2017"/>
                    <a:pt x="3781" y="2715"/>
                    <a:pt x="3470" y="335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0"/>
            <p:cNvSpPr/>
            <p:nvPr/>
          </p:nvSpPr>
          <p:spPr>
            <a:xfrm>
              <a:off x="5973950" y="2267175"/>
              <a:ext cx="283075" cy="271425"/>
            </a:xfrm>
            <a:custGeom>
              <a:avLst/>
              <a:gdLst/>
              <a:ahLst/>
              <a:cxnLst/>
              <a:rect l="l" t="t" r="r" b="b"/>
              <a:pathLst>
                <a:path w="11323" h="10857" fill="none" extrusionOk="0">
                  <a:moveTo>
                    <a:pt x="3199" y="3025"/>
                  </a:moveTo>
                  <a:cubicBezTo>
                    <a:pt x="2928" y="3606"/>
                    <a:pt x="2424" y="4052"/>
                    <a:pt x="1804" y="4246"/>
                  </a:cubicBezTo>
                  <a:cubicBezTo>
                    <a:pt x="1745" y="4246"/>
                    <a:pt x="1707" y="4265"/>
                    <a:pt x="1648" y="4285"/>
                  </a:cubicBezTo>
                  <a:cubicBezTo>
                    <a:pt x="1086" y="4498"/>
                    <a:pt x="602" y="4924"/>
                    <a:pt x="311" y="5467"/>
                  </a:cubicBezTo>
                  <a:cubicBezTo>
                    <a:pt x="1" y="6029"/>
                    <a:pt x="59" y="6747"/>
                    <a:pt x="485" y="7251"/>
                  </a:cubicBezTo>
                  <a:cubicBezTo>
                    <a:pt x="1164" y="7987"/>
                    <a:pt x="2482" y="7813"/>
                    <a:pt x="3122" y="8588"/>
                  </a:cubicBezTo>
                  <a:cubicBezTo>
                    <a:pt x="3529" y="9092"/>
                    <a:pt x="3509" y="9849"/>
                    <a:pt x="3936" y="10333"/>
                  </a:cubicBezTo>
                  <a:cubicBezTo>
                    <a:pt x="4266" y="10682"/>
                    <a:pt x="4750" y="10857"/>
                    <a:pt x="5235" y="10779"/>
                  </a:cubicBezTo>
                  <a:cubicBezTo>
                    <a:pt x="5700" y="10701"/>
                    <a:pt x="6127" y="10488"/>
                    <a:pt x="6495" y="10178"/>
                  </a:cubicBezTo>
                  <a:cubicBezTo>
                    <a:pt x="6747" y="9907"/>
                    <a:pt x="7057" y="9655"/>
                    <a:pt x="7367" y="9461"/>
                  </a:cubicBezTo>
                  <a:cubicBezTo>
                    <a:pt x="7949" y="9170"/>
                    <a:pt x="8627" y="9286"/>
                    <a:pt x="9267" y="9306"/>
                  </a:cubicBezTo>
                  <a:cubicBezTo>
                    <a:pt x="9907" y="9344"/>
                    <a:pt x="10644" y="9228"/>
                    <a:pt x="10992" y="8705"/>
                  </a:cubicBezTo>
                  <a:cubicBezTo>
                    <a:pt x="11148" y="8433"/>
                    <a:pt x="11225" y="8123"/>
                    <a:pt x="11225" y="7832"/>
                  </a:cubicBezTo>
                  <a:cubicBezTo>
                    <a:pt x="11322" y="6941"/>
                    <a:pt x="11186" y="5894"/>
                    <a:pt x="10430" y="5409"/>
                  </a:cubicBezTo>
                  <a:cubicBezTo>
                    <a:pt x="10081" y="5157"/>
                    <a:pt x="9635" y="5099"/>
                    <a:pt x="9287" y="4847"/>
                  </a:cubicBezTo>
                  <a:cubicBezTo>
                    <a:pt x="8841" y="4517"/>
                    <a:pt x="8627" y="3975"/>
                    <a:pt x="8511" y="3432"/>
                  </a:cubicBezTo>
                  <a:cubicBezTo>
                    <a:pt x="8375" y="2889"/>
                    <a:pt x="8317" y="2327"/>
                    <a:pt x="8085" y="1842"/>
                  </a:cubicBezTo>
                  <a:cubicBezTo>
                    <a:pt x="7348" y="272"/>
                    <a:pt x="5235" y="0"/>
                    <a:pt x="4110" y="1299"/>
                  </a:cubicBezTo>
                  <a:cubicBezTo>
                    <a:pt x="3684" y="1803"/>
                    <a:pt x="3471" y="2443"/>
                    <a:pt x="3199" y="302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0"/>
            <p:cNvSpPr/>
            <p:nvPr/>
          </p:nvSpPr>
          <p:spPr>
            <a:xfrm>
              <a:off x="5988500" y="2280750"/>
              <a:ext cx="255900" cy="244775"/>
            </a:xfrm>
            <a:custGeom>
              <a:avLst/>
              <a:gdLst/>
              <a:ahLst/>
              <a:cxnLst/>
              <a:rect l="l" t="t" r="r" b="b"/>
              <a:pathLst>
                <a:path w="10236" h="9791" fill="none" extrusionOk="0">
                  <a:moveTo>
                    <a:pt x="2947" y="2695"/>
                  </a:moveTo>
                  <a:cubicBezTo>
                    <a:pt x="2695" y="3218"/>
                    <a:pt x="2230" y="3606"/>
                    <a:pt x="1667" y="3781"/>
                  </a:cubicBezTo>
                  <a:cubicBezTo>
                    <a:pt x="1629" y="3781"/>
                    <a:pt x="1570" y="3800"/>
                    <a:pt x="1532" y="3819"/>
                  </a:cubicBezTo>
                  <a:cubicBezTo>
                    <a:pt x="1008" y="3994"/>
                    <a:pt x="562" y="4362"/>
                    <a:pt x="291" y="4847"/>
                  </a:cubicBezTo>
                  <a:cubicBezTo>
                    <a:pt x="0" y="5370"/>
                    <a:pt x="58" y="6010"/>
                    <a:pt x="427" y="6475"/>
                  </a:cubicBezTo>
                  <a:cubicBezTo>
                    <a:pt x="1028" y="7154"/>
                    <a:pt x="2230" y="7018"/>
                    <a:pt x="2792" y="7735"/>
                  </a:cubicBezTo>
                  <a:cubicBezTo>
                    <a:pt x="3141" y="8181"/>
                    <a:pt x="3121" y="8879"/>
                    <a:pt x="3509" y="9325"/>
                  </a:cubicBezTo>
                  <a:cubicBezTo>
                    <a:pt x="3800" y="9635"/>
                    <a:pt x="4226" y="9790"/>
                    <a:pt x="4653" y="9732"/>
                  </a:cubicBezTo>
                  <a:cubicBezTo>
                    <a:pt x="5079" y="9674"/>
                    <a:pt x="5486" y="9499"/>
                    <a:pt x="5816" y="9209"/>
                  </a:cubicBezTo>
                  <a:cubicBezTo>
                    <a:pt x="6049" y="8976"/>
                    <a:pt x="6320" y="8763"/>
                    <a:pt x="6630" y="8588"/>
                  </a:cubicBezTo>
                  <a:cubicBezTo>
                    <a:pt x="7134" y="8336"/>
                    <a:pt x="7755" y="8433"/>
                    <a:pt x="8336" y="8472"/>
                  </a:cubicBezTo>
                  <a:cubicBezTo>
                    <a:pt x="8918" y="8511"/>
                    <a:pt x="9577" y="8433"/>
                    <a:pt x="9906" y="7948"/>
                  </a:cubicBezTo>
                  <a:cubicBezTo>
                    <a:pt x="10042" y="7716"/>
                    <a:pt x="10139" y="7444"/>
                    <a:pt x="10139" y="7154"/>
                  </a:cubicBezTo>
                  <a:cubicBezTo>
                    <a:pt x="10236" y="6359"/>
                    <a:pt x="10120" y="5428"/>
                    <a:pt x="9461" y="4963"/>
                  </a:cubicBezTo>
                  <a:cubicBezTo>
                    <a:pt x="9150" y="4750"/>
                    <a:pt x="8743" y="4672"/>
                    <a:pt x="8433" y="4440"/>
                  </a:cubicBezTo>
                  <a:cubicBezTo>
                    <a:pt x="8065" y="4110"/>
                    <a:pt x="7813" y="3645"/>
                    <a:pt x="7755" y="3160"/>
                  </a:cubicBezTo>
                  <a:cubicBezTo>
                    <a:pt x="7677" y="2656"/>
                    <a:pt x="7561" y="2171"/>
                    <a:pt x="7386" y="1706"/>
                  </a:cubicBezTo>
                  <a:cubicBezTo>
                    <a:pt x="6747" y="272"/>
                    <a:pt x="4847" y="0"/>
                    <a:pt x="3819" y="1163"/>
                  </a:cubicBezTo>
                  <a:cubicBezTo>
                    <a:pt x="3412" y="1590"/>
                    <a:pt x="3218" y="2171"/>
                    <a:pt x="2947" y="269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0"/>
            <p:cNvSpPr/>
            <p:nvPr/>
          </p:nvSpPr>
          <p:spPr>
            <a:xfrm>
              <a:off x="6003525" y="2293825"/>
              <a:ext cx="228275" cy="219100"/>
            </a:xfrm>
            <a:custGeom>
              <a:avLst/>
              <a:gdLst/>
              <a:ahLst/>
              <a:cxnLst/>
              <a:rect l="l" t="t" r="r" b="b"/>
              <a:pathLst>
                <a:path w="9131" h="8764" fill="none" extrusionOk="0">
                  <a:moveTo>
                    <a:pt x="2695" y="2385"/>
                  </a:moveTo>
                  <a:cubicBezTo>
                    <a:pt x="2443" y="2850"/>
                    <a:pt x="2016" y="3180"/>
                    <a:pt x="1512" y="3316"/>
                  </a:cubicBezTo>
                  <a:cubicBezTo>
                    <a:pt x="1473" y="3316"/>
                    <a:pt x="1435" y="3335"/>
                    <a:pt x="1396" y="3354"/>
                  </a:cubicBezTo>
                  <a:cubicBezTo>
                    <a:pt x="931" y="3510"/>
                    <a:pt x="524" y="3839"/>
                    <a:pt x="272" y="4266"/>
                  </a:cubicBezTo>
                  <a:cubicBezTo>
                    <a:pt x="0" y="4711"/>
                    <a:pt x="39" y="5293"/>
                    <a:pt x="368" y="5720"/>
                  </a:cubicBezTo>
                  <a:cubicBezTo>
                    <a:pt x="892" y="6320"/>
                    <a:pt x="1958" y="6224"/>
                    <a:pt x="2443" y="6883"/>
                  </a:cubicBezTo>
                  <a:cubicBezTo>
                    <a:pt x="2772" y="7290"/>
                    <a:pt x="2734" y="7910"/>
                    <a:pt x="3063" y="8317"/>
                  </a:cubicBezTo>
                  <a:cubicBezTo>
                    <a:pt x="3315" y="8608"/>
                    <a:pt x="3703" y="8763"/>
                    <a:pt x="4091" y="8705"/>
                  </a:cubicBezTo>
                  <a:cubicBezTo>
                    <a:pt x="4478" y="8666"/>
                    <a:pt x="4827" y="8511"/>
                    <a:pt x="5118" y="8259"/>
                  </a:cubicBezTo>
                  <a:cubicBezTo>
                    <a:pt x="5351" y="8046"/>
                    <a:pt x="5583" y="7871"/>
                    <a:pt x="5855" y="7716"/>
                  </a:cubicBezTo>
                  <a:cubicBezTo>
                    <a:pt x="6320" y="7503"/>
                    <a:pt x="6863" y="7600"/>
                    <a:pt x="7386" y="7639"/>
                  </a:cubicBezTo>
                  <a:cubicBezTo>
                    <a:pt x="7910" y="7697"/>
                    <a:pt x="8511" y="7639"/>
                    <a:pt x="8801" y="7212"/>
                  </a:cubicBezTo>
                  <a:cubicBezTo>
                    <a:pt x="8937" y="6999"/>
                    <a:pt x="9015" y="6747"/>
                    <a:pt x="9034" y="6514"/>
                  </a:cubicBezTo>
                  <a:cubicBezTo>
                    <a:pt x="9131" y="5778"/>
                    <a:pt x="9053" y="4944"/>
                    <a:pt x="8452" y="4537"/>
                  </a:cubicBezTo>
                  <a:cubicBezTo>
                    <a:pt x="8181" y="4324"/>
                    <a:pt x="7832" y="4246"/>
                    <a:pt x="7561" y="4052"/>
                  </a:cubicBezTo>
                  <a:cubicBezTo>
                    <a:pt x="7212" y="3742"/>
                    <a:pt x="7018" y="3316"/>
                    <a:pt x="6960" y="2870"/>
                  </a:cubicBezTo>
                  <a:cubicBezTo>
                    <a:pt x="6902" y="2424"/>
                    <a:pt x="6805" y="1997"/>
                    <a:pt x="6669" y="1571"/>
                  </a:cubicBezTo>
                  <a:cubicBezTo>
                    <a:pt x="6107" y="291"/>
                    <a:pt x="4440" y="1"/>
                    <a:pt x="3470" y="1028"/>
                  </a:cubicBezTo>
                  <a:cubicBezTo>
                    <a:pt x="3121" y="1416"/>
                    <a:pt x="2947" y="1939"/>
                    <a:pt x="2695" y="238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0"/>
            <p:cNvSpPr/>
            <p:nvPr/>
          </p:nvSpPr>
          <p:spPr>
            <a:xfrm>
              <a:off x="6018550" y="2306925"/>
              <a:ext cx="201150" cy="192900"/>
            </a:xfrm>
            <a:custGeom>
              <a:avLst/>
              <a:gdLst/>
              <a:ahLst/>
              <a:cxnLst/>
              <a:rect l="l" t="t" r="r" b="b"/>
              <a:pathLst>
                <a:path w="8046" h="7716" fill="none" extrusionOk="0">
                  <a:moveTo>
                    <a:pt x="2423" y="2074"/>
                  </a:moveTo>
                  <a:cubicBezTo>
                    <a:pt x="2210" y="2462"/>
                    <a:pt x="1822" y="2753"/>
                    <a:pt x="1377" y="2869"/>
                  </a:cubicBezTo>
                  <a:cubicBezTo>
                    <a:pt x="1338" y="2869"/>
                    <a:pt x="1299" y="2889"/>
                    <a:pt x="1280" y="2889"/>
                  </a:cubicBezTo>
                  <a:cubicBezTo>
                    <a:pt x="853" y="3024"/>
                    <a:pt x="485" y="3296"/>
                    <a:pt x="252" y="3664"/>
                  </a:cubicBezTo>
                  <a:cubicBezTo>
                    <a:pt x="0" y="4071"/>
                    <a:pt x="20" y="4575"/>
                    <a:pt x="291" y="4963"/>
                  </a:cubicBezTo>
                  <a:cubicBezTo>
                    <a:pt x="737" y="5506"/>
                    <a:pt x="1706" y="5448"/>
                    <a:pt x="2113" y="6029"/>
                  </a:cubicBezTo>
                  <a:cubicBezTo>
                    <a:pt x="2385" y="6417"/>
                    <a:pt x="2326" y="6940"/>
                    <a:pt x="2617" y="7309"/>
                  </a:cubicBezTo>
                  <a:cubicBezTo>
                    <a:pt x="2830" y="7580"/>
                    <a:pt x="3160" y="7716"/>
                    <a:pt x="3509" y="7696"/>
                  </a:cubicBezTo>
                  <a:cubicBezTo>
                    <a:pt x="3858" y="7658"/>
                    <a:pt x="4168" y="7522"/>
                    <a:pt x="4440" y="7309"/>
                  </a:cubicBezTo>
                  <a:cubicBezTo>
                    <a:pt x="4633" y="7134"/>
                    <a:pt x="4866" y="6979"/>
                    <a:pt x="5099" y="6863"/>
                  </a:cubicBezTo>
                  <a:cubicBezTo>
                    <a:pt x="5525" y="6669"/>
                    <a:pt x="6010" y="6785"/>
                    <a:pt x="6456" y="6824"/>
                  </a:cubicBezTo>
                  <a:cubicBezTo>
                    <a:pt x="6921" y="6882"/>
                    <a:pt x="7444" y="6843"/>
                    <a:pt x="7716" y="6475"/>
                  </a:cubicBezTo>
                  <a:cubicBezTo>
                    <a:pt x="7832" y="6301"/>
                    <a:pt x="7910" y="6087"/>
                    <a:pt x="7929" y="5874"/>
                  </a:cubicBezTo>
                  <a:cubicBezTo>
                    <a:pt x="8045" y="5234"/>
                    <a:pt x="7987" y="4498"/>
                    <a:pt x="7483" y="4110"/>
                  </a:cubicBezTo>
                  <a:cubicBezTo>
                    <a:pt x="7231" y="3916"/>
                    <a:pt x="6921" y="3839"/>
                    <a:pt x="6688" y="3664"/>
                  </a:cubicBezTo>
                  <a:cubicBezTo>
                    <a:pt x="6398" y="3373"/>
                    <a:pt x="6223" y="3005"/>
                    <a:pt x="6204" y="2617"/>
                  </a:cubicBezTo>
                  <a:cubicBezTo>
                    <a:pt x="6165" y="2210"/>
                    <a:pt x="6087" y="1822"/>
                    <a:pt x="5971" y="1454"/>
                  </a:cubicBezTo>
                  <a:cubicBezTo>
                    <a:pt x="5525" y="291"/>
                    <a:pt x="4032" y="0"/>
                    <a:pt x="3160" y="892"/>
                  </a:cubicBezTo>
                  <a:cubicBezTo>
                    <a:pt x="2850" y="1221"/>
                    <a:pt x="2675" y="1667"/>
                    <a:pt x="2423" y="207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0"/>
            <p:cNvSpPr/>
            <p:nvPr/>
          </p:nvSpPr>
          <p:spPr>
            <a:xfrm>
              <a:off x="6033575" y="2320000"/>
              <a:ext cx="173525" cy="167225"/>
            </a:xfrm>
            <a:custGeom>
              <a:avLst/>
              <a:gdLst/>
              <a:ahLst/>
              <a:cxnLst/>
              <a:rect l="l" t="t" r="r" b="b"/>
              <a:pathLst>
                <a:path w="6941" h="6689" fill="none" extrusionOk="0">
                  <a:moveTo>
                    <a:pt x="2171" y="1745"/>
                  </a:moveTo>
                  <a:cubicBezTo>
                    <a:pt x="1958" y="2094"/>
                    <a:pt x="1629" y="2327"/>
                    <a:pt x="1241" y="2424"/>
                  </a:cubicBezTo>
                  <a:cubicBezTo>
                    <a:pt x="1202" y="2424"/>
                    <a:pt x="1163" y="2424"/>
                    <a:pt x="1144" y="2443"/>
                  </a:cubicBezTo>
                  <a:cubicBezTo>
                    <a:pt x="776" y="2540"/>
                    <a:pt x="446" y="2753"/>
                    <a:pt x="233" y="3083"/>
                  </a:cubicBezTo>
                  <a:cubicBezTo>
                    <a:pt x="0" y="3412"/>
                    <a:pt x="0" y="3858"/>
                    <a:pt x="233" y="4188"/>
                  </a:cubicBezTo>
                  <a:cubicBezTo>
                    <a:pt x="601" y="4692"/>
                    <a:pt x="1454" y="4673"/>
                    <a:pt x="1784" y="5196"/>
                  </a:cubicBezTo>
                  <a:cubicBezTo>
                    <a:pt x="1997" y="5526"/>
                    <a:pt x="1939" y="5991"/>
                    <a:pt x="2171" y="6320"/>
                  </a:cubicBezTo>
                  <a:cubicBezTo>
                    <a:pt x="2346" y="6553"/>
                    <a:pt x="2637" y="6689"/>
                    <a:pt x="2947" y="6669"/>
                  </a:cubicBezTo>
                  <a:cubicBezTo>
                    <a:pt x="3238" y="6650"/>
                    <a:pt x="3528" y="6553"/>
                    <a:pt x="3761" y="6378"/>
                  </a:cubicBezTo>
                  <a:cubicBezTo>
                    <a:pt x="3935" y="6223"/>
                    <a:pt x="4129" y="6088"/>
                    <a:pt x="4343" y="5991"/>
                  </a:cubicBezTo>
                  <a:cubicBezTo>
                    <a:pt x="4711" y="5855"/>
                    <a:pt x="5137" y="5952"/>
                    <a:pt x="5525" y="6010"/>
                  </a:cubicBezTo>
                  <a:cubicBezTo>
                    <a:pt x="5913" y="6068"/>
                    <a:pt x="6378" y="6049"/>
                    <a:pt x="6630" y="5739"/>
                  </a:cubicBezTo>
                  <a:cubicBezTo>
                    <a:pt x="6746" y="5584"/>
                    <a:pt x="6805" y="5409"/>
                    <a:pt x="6843" y="5215"/>
                  </a:cubicBezTo>
                  <a:cubicBezTo>
                    <a:pt x="6940" y="4673"/>
                    <a:pt x="6921" y="4033"/>
                    <a:pt x="6494" y="3684"/>
                  </a:cubicBezTo>
                  <a:cubicBezTo>
                    <a:pt x="6301" y="3509"/>
                    <a:pt x="6029" y="3432"/>
                    <a:pt x="5835" y="3257"/>
                  </a:cubicBezTo>
                  <a:cubicBezTo>
                    <a:pt x="5583" y="3005"/>
                    <a:pt x="5428" y="2676"/>
                    <a:pt x="5428" y="2346"/>
                  </a:cubicBezTo>
                  <a:cubicBezTo>
                    <a:pt x="5409" y="1997"/>
                    <a:pt x="5351" y="1648"/>
                    <a:pt x="5254" y="1319"/>
                  </a:cubicBezTo>
                  <a:cubicBezTo>
                    <a:pt x="4905" y="311"/>
                    <a:pt x="3606" y="1"/>
                    <a:pt x="2830" y="757"/>
                  </a:cubicBezTo>
                  <a:cubicBezTo>
                    <a:pt x="2578" y="1047"/>
                    <a:pt x="2346" y="1396"/>
                    <a:pt x="2171" y="174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0"/>
            <p:cNvSpPr/>
            <p:nvPr/>
          </p:nvSpPr>
          <p:spPr>
            <a:xfrm>
              <a:off x="6048100" y="2333575"/>
              <a:ext cx="146875" cy="140575"/>
            </a:xfrm>
            <a:custGeom>
              <a:avLst/>
              <a:gdLst/>
              <a:ahLst/>
              <a:cxnLst/>
              <a:rect l="l" t="t" r="r" b="b"/>
              <a:pathLst>
                <a:path w="5875" h="5623" fill="none" extrusionOk="0">
                  <a:moveTo>
                    <a:pt x="1106" y="1939"/>
                  </a:moveTo>
                  <a:lnTo>
                    <a:pt x="1028" y="1958"/>
                  </a:lnTo>
                  <a:cubicBezTo>
                    <a:pt x="718" y="2016"/>
                    <a:pt x="427" y="2210"/>
                    <a:pt x="233" y="2462"/>
                  </a:cubicBezTo>
                  <a:cubicBezTo>
                    <a:pt x="20" y="2734"/>
                    <a:pt x="1" y="3121"/>
                    <a:pt x="195" y="3412"/>
                  </a:cubicBezTo>
                  <a:cubicBezTo>
                    <a:pt x="485" y="3858"/>
                    <a:pt x="1183" y="3858"/>
                    <a:pt x="1455" y="4323"/>
                  </a:cubicBezTo>
                  <a:cubicBezTo>
                    <a:pt x="1629" y="4614"/>
                    <a:pt x="1552" y="5002"/>
                    <a:pt x="1745" y="5293"/>
                  </a:cubicBezTo>
                  <a:cubicBezTo>
                    <a:pt x="1900" y="5487"/>
                    <a:pt x="2133" y="5622"/>
                    <a:pt x="2385" y="5622"/>
                  </a:cubicBezTo>
                  <a:cubicBezTo>
                    <a:pt x="2637" y="5622"/>
                    <a:pt x="2889" y="5545"/>
                    <a:pt x="3083" y="5409"/>
                  </a:cubicBezTo>
                  <a:cubicBezTo>
                    <a:pt x="3258" y="5273"/>
                    <a:pt x="3432" y="5176"/>
                    <a:pt x="3606" y="5099"/>
                  </a:cubicBezTo>
                  <a:cubicBezTo>
                    <a:pt x="3936" y="5002"/>
                    <a:pt x="4266" y="5099"/>
                    <a:pt x="4615" y="5176"/>
                  </a:cubicBezTo>
                  <a:cubicBezTo>
                    <a:pt x="4944" y="5235"/>
                    <a:pt x="5332" y="5235"/>
                    <a:pt x="5545" y="4983"/>
                  </a:cubicBezTo>
                  <a:cubicBezTo>
                    <a:pt x="5661" y="4847"/>
                    <a:pt x="5720" y="4711"/>
                    <a:pt x="5758" y="4537"/>
                  </a:cubicBezTo>
                  <a:cubicBezTo>
                    <a:pt x="5855" y="4091"/>
                    <a:pt x="5875" y="3548"/>
                    <a:pt x="5526" y="3218"/>
                  </a:cubicBezTo>
                  <a:cubicBezTo>
                    <a:pt x="5351" y="3083"/>
                    <a:pt x="5138" y="3005"/>
                    <a:pt x="4963" y="2850"/>
                  </a:cubicBezTo>
                  <a:cubicBezTo>
                    <a:pt x="4770" y="2617"/>
                    <a:pt x="4673" y="2346"/>
                    <a:pt x="4673" y="2036"/>
                  </a:cubicBezTo>
                  <a:cubicBezTo>
                    <a:pt x="4673" y="1745"/>
                    <a:pt x="4634" y="1454"/>
                    <a:pt x="4576" y="1183"/>
                  </a:cubicBezTo>
                  <a:cubicBezTo>
                    <a:pt x="4304" y="311"/>
                    <a:pt x="3238" y="0"/>
                    <a:pt x="2540" y="601"/>
                  </a:cubicBezTo>
                  <a:cubicBezTo>
                    <a:pt x="2308" y="834"/>
                    <a:pt x="2094" y="1125"/>
                    <a:pt x="1939" y="1416"/>
                  </a:cubicBezTo>
                  <a:cubicBezTo>
                    <a:pt x="1745" y="1706"/>
                    <a:pt x="1435" y="1881"/>
                    <a:pt x="1106" y="1939"/>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10"/>
          <p:cNvGrpSpPr/>
          <p:nvPr/>
        </p:nvGrpSpPr>
        <p:grpSpPr>
          <a:xfrm>
            <a:off x="1067620" y="603558"/>
            <a:ext cx="2918741" cy="3510246"/>
            <a:chOff x="1067620" y="603558"/>
            <a:chExt cx="2918741" cy="3510246"/>
          </a:xfrm>
        </p:grpSpPr>
        <p:grpSp>
          <p:nvGrpSpPr>
            <p:cNvPr id="718" name="Google Shape;718;p10"/>
            <p:cNvGrpSpPr/>
            <p:nvPr/>
          </p:nvGrpSpPr>
          <p:grpSpPr>
            <a:xfrm rot="-5400000">
              <a:off x="3374832" y="575463"/>
              <a:ext cx="583434" cy="639624"/>
              <a:chOff x="10227153" y="2219608"/>
              <a:chExt cx="884393" cy="969715"/>
            </a:xfrm>
          </p:grpSpPr>
          <p:sp>
            <p:nvSpPr>
              <p:cNvPr id="719" name="Google Shape;719;p10"/>
              <p:cNvSpPr/>
              <p:nvPr/>
            </p:nvSpPr>
            <p:spPr>
              <a:xfrm rot="4558468">
                <a:off x="10307014" y="2421650"/>
                <a:ext cx="685825" cy="700221"/>
              </a:xfrm>
              <a:custGeom>
                <a:avLst/>
                <a:gdLst/>
                <a:ahLst/>
                <a:cxnLst/>
                <a:rect l="l" t="t" r="r" b="b"/>
                <a:pathLst>
                  <a:path w="4595" h="4693" extrusionOk="0">
                    <a:moveTo>
                      <a:pt x="4265" y="1"/>
                    </a:moveTo>
                    <a:lnTo>
                      <a:pt x="0" y="641"/>
                    </a:lnTo>
                    <a:lnTo>
                      <a:pt x="776" y="4692"/>
                    </a:lnTo>
                    <a:cubicBezTo>
                      <a:pt x="3025" y="4363"/>
                      <a:pt x="4595" y="2269"/>
                      <a:pt x="4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0"/>
              <p:cNvSpPr/>
              <p:nvPr/>
            </p:nvSpPr>
            <p:spPr>
              <a:xfrm rot="4558468">
                <a:off x="10345932" y="2287116"/>
                <a:ext cx="685825" cy="700072"/>
              </a:xfrm>
              <a:custGeom>
                <a:avLst/>
                <a:gdLst/>
                <a:ahLst/>
                <a:cxnLst/>
                <a:rect l="l" t="t" r="r" b="b"/>
                <a:pathLst>
                  <a:path w="4595" h="4692" fill="none" extrusionOk="0">
                    <a:moveTo>
                      <a:pt x="776" y="4692"/>
                    </a:moveTo>
                    <a:cubicBezTo>
                      <a:pt x="3044" y="4362"/>
                      <a:pt x="4595" y="2249"/>
                      <a:pt x="4285" y="0"/>
                    </a:cubicBezTo>
                    <a:lnTo>
                      <a:pt x="0" y="62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10"/>
            <p:cNvGrpSpPr/>
            <p:nvPr/>
          </p:nvGrpSpPr>
          <p:grpSpPr>
            <a:xfrm rot="-9077118">
              <a:off x="2819920" y="3656635"/>
              <a:ext cx="368377" cy="392836"/>
              <a:chOff x="9591228" y="2861012"/>
              <a:chExt cx="538278" cy="573905"/>
            </a:xfrm>
          </p:grpSpPr>
          <p:sp>
            <p:nvSpPr>
              <p:cNvPr id="722" name="Google Shape;722;p10"/>
              <p:cNvSpPr/>
              <p:nvPr/>
            </p:nvSpPr>
            <p:spPr>
              <a:xfrm>
                <a:off x="9632438" y="2861012"/>
                <a:ext cx="497069" cy="521796"/>
              </a:xfrm>
              <a:custGeom>
                <a:avLst/>
                <a:gdLst/>
                <a:ahLst/>
                <a:cxnLst/>
                <a:rect l="l" t="t" r="r" b="b"/>
                <a:pathLst>
                  <a:path w="3510" h="3685" extrusionOk="0">
                    <a:moveTo>
                      <a:pt x="621" y="1"/>
                    </a:moveTo>
                    <a:lnTo>
                      <a:pt x="0" y="3684"/>
                    </a:lnTo>
                    <a:lnTo>
                      <a:pt x="3509" y="2366"/>
                    </a:lnTo>
                    <a:lnTo>
                      <a:pt x="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0"/>
              <p:cNvSpPr/>
              <p:nvPr/>
            </p:nvSpPr>
            <p:spPr>
              <a:xfrm>
                <a:off x="9591228" y="2910431"/>
                <a:ext cx="497069" cy="524486"/>
              </a:xfrm>
              <a:custGeom>
                <a:avLst/>
                <a:gdLst/>
                <a:ahLst/>
                <a:cxnLst/>
                <a:rect l="l" t="t" r="r" b="b"/>
                <a:pathLst>
                  <a:path w="3510" h="3704" fill="none" extrusionOk="0">
                    <a:moveTo>
                      <a:pt x="3509" y="2385"/>
                    </a:moveTo>
                    <a:lnTo>
                      <a:pt x="621" y="1"/>
                    </a:lnTo>
                    <a:lnTo>
                      <a:pt x="1" y="3704"/>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4" name="Google Shape;724;p10"/>
            <p:cNvGrpSpPr/>
            <p:nvPr/>
          </p:nvGrpSpPr>
          <p:grpSpPr>
            <a:xfrm>
              <a:off x="1067620" y="798643"/>
              <a:ext cx="538246" cy="498079"/>
              <a:chOff x="1067620" y="798643"/>
              <a:chExt cx="538246" cy="498079"/>
            </a:xfrm>
          </p:grpSpPr>
          <p:sp>
            <p:nvSpPr>
              <p:cNvPr id="725" name="Google Shape;725;p10"/>
              <p:cNvSpPr/>
              <p:nvPr/>
            </p:nvSpPr>
            <p:spPr>
              <a:xfrm>
                <a:off x="1067620" y="822263"/>
                <a:ext cx="474450" cy="474460"/>
              </a:xfrm>
              <a:custGeom>
                <a:avLst/>
                <a:gdLst/>
                <a:ahLst/>
                <a:cxnLst/>
                <a:rect l="l" t="t" r="r" b="b"/>
                <a:pathLst>
                  <a:path w="3897" h="3897" extrusionOk="0">
                    <a:moveTo>
                      <a:pt x="2191" y="0"/>
                    </a:moveTo>
                    <a:lnTo>
                      <a:pt x="1280" y="117"/>
                    </a:lnTo>
                    <a:lnTo>
                      <a:pt x="1454" y="1551"/>
                    </a:lnTo>
                    <a:lnTo>
                      <a:pt x="0" y="1706"/>
                    </a:lnTo>
                    <a:lnTo>
                      <a:pt x="116" y="2617"/>
                    </a:lnTo>
                    <a:lnTo>
                      <a:pt x="1551" y="2462"/>
                    </a:lnTo>
                    <a:lnTo>
                      <a:pt x="1706" y="3897"/>
                    </a:lnTo>
                    <a:lnTo>
                      <a:pt x="2617" y="3800"/>
                    </a:lnTo>
                    <a:lnTo>
                      <a:pt x="2462" y="2346"/>
                    </a:lnTo>
                    <a:lnTo>
                      <a:pt x="3897" y="2191"/>
                    </a:lnTo>
                    <a:lnTo>
                      <a:pt x="3800" y="1280"/>
                    </a:lnTo>
                    <a:lnTo>
                      <a:pt x="2365" y="1435"/>
                    </a:lnTo>
                    <a:lnTo>
                      <a:pt x="21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0"/>
              <p:cNvSpPr/>
              <p:nvPr/>
            </p:nvSpPr>
            <p:spPr>
              <a:xfrm>
                <a:off x="1131295" y="798643"/>
                <a:ext cx="474572" cy="472147"/>
              </a:xfrm>
              <a:custGeom>
                <a:avLst/>
                <a:gdLst/>
                <a:ahLst/>
                <a:cxnLst/>
                <a:rect l="l" t="t" r="r" b="b"/>
                <a:pathLst>
                  <a:path w="3898" h="3878" fill="none" extrusionOk="0">
                    <a:moveTo>
                      <a:pt x="3781" y="1260"/>
                    </a:moveTo>
                    <a:lnTo>
                      <a:pt x="2346" y="1435"/>
                    </a:lnTo>
                    <a:lnTo>
                      <a:pt x="2191" y="0"/>
                    </a:lnTo>
                    <a:lnTo>
                      <a:pt x="1280" y="97"/>
                    </a:lnTo>
                    <a:lnTo>
                      <a:pt x="1435" y="1532"/>
                    </a:lnTo>
                    <a:lnTo>
                      <a:pt x="0" y="1706"/>
                    </a:lnTo>
                    <a:lnTo>
                      <a:pt x="97" y="2618"/>
                    </a:lnTo>
                    <a:lnTo>
                      <a:pt x="1532" y="2443"/>
                    </a:lnTo>
                    <a:lnTo>
                      <a:pt x="1706" y="3878"/>
                    </a:lnTo>
                    <a:lnTo>
                      <a:pt x="2618" y="3781"/>
                    </a:lnTo>
                    <a:lnTo>
                      <a:pt x="2443" y="2346"/>
                    </a:lnTo>
                    <a:lnTo>
                      <a:pt x="3897" y="2172"/>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0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21">
    <p:spTree>
      <p:nvGrpSpPr>
        <p:cNvPr id="1" name="Shape 866"/>
        <p:cNvGrpSpPr/>
        <p:nvPr/>
      </p:nvGrpSpPr>
      <p:grpSpPr>
        <a:xfrm>
          <a:off x="0" y="0"/>
          <a:ext cx="0" cy="0"/>
          <a:chOff x="0" y="0"/>
          <a:chExt cx="0" cy="0"/>
        </a:xfrm>
      </p:grpSpPr>
      <p:grpSp>
        <p:nvGrpSpPr>
          <p:cNvPr id="867" name="Google Shape;867;p14"/>
          <p:cNvGrpSpPr/>
          <p:nvPr/>
        </p:nvGrpSpPr>
        <p:grpSpPr>
          <a:xfrm>
            <a:off x="877255" y="640430"/>
            <a:ext cx="7389491" cy="3862641"/>
            <a:chOff x="887217" y="633347"/>
            <a:chExt cx="7389491" cy="3862641"/>
          </a:xfrm>
        </p:grpSpPr>
        <p:grpSp>
          <p:nvGrpSpPr>
            <p:cNvPr id="868" name="Google Shape;868;p14"/>
            <p:cNvGrpSpPr/>
            <p:nvPr/>
          </p:nvGrpSpPr>
          <p:grpSpPr>
            <a:xfrm rot="5400000" flipH="1">
              <a:off x="3517508" y="4040518"/>
              <a:ext cx="465971" cy="444967"/>
              <a:chOff x="10034887" y="2088130"/>
              <a:chExt cx="806877" cy="770640"/>
            </a:xfrm>
          </p:grpSpPr>
          <p:sp>
            <p:nvSpPr>
              <p:cNvPr id="869" name="Google Shape;869;p14"/>
              <p:cNvSpPr/>
              <p:nvPr/>
            </p:nvSpPr>
            <p:spPr>
              <a:xfrm>
                <a:off x="10156029" y="2158445"/>
                <a:ext cx="685735" cy="700325"/>
              </a:xfrm>
              <a:custGeom>
                <a:avLst/>
                <a:gdLst/>
                <a:ahLst/>
                <a:cxnLst/>
                <a:rect l="l" t="t" r="r" b="b"/>
                <a:pathLst>
                  <a:path w="4595" h="4693" extrusionOk="0">
                    <a:moveTo>
                      <a:pt x="4265" y="1"/>
                    </a:moveTo>
                    <a:lnTo>
                      <a:pt x="0" y="641"/>
                    </a:lnTo>
                    <a:lnTo>
                      <a:pt x="776" y="4692"/>
                    </a:lnTo>
                    <a:cubicBezTo>
                      <a:pt x="3025" y="4363"/>
                      <a:pt x="4595" y="2269"/>
                      <a:pt x="4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4"/>
              <p:cNvSpPr/>
              <p:nvPr/>
            </p:nvSpPr>
            <p:spPr>
              <a:xfrm>
                <a:off x="10034887" y="2088130"/>
                <a:ext cx="685735" cy="700175"/>
              </a:xfrm>
              <a:custGeom>
                <a:avLst/>
                <a:gdLst/>
                <a:ahLst/>
                <a:cxnLst/>
                <a:rect l="l" t="t" r="r" b="b"/>
                <a:pathLst>
                  <a:path w="4595" h="4692" fill="none" extrusionOk="0">
                    <a:moveTo>
                      <a:pt x="776" y="4692"/>
                    </a:moveTo>
                    <a:cubicBezTo>
                      <a:pt x="3044" y="4362"/>
                      <a:pt x="4595" y="2249"/>
                      <a:pt x="4285" y="0"/>
                    </a:cubicBezTo>
                    <a:lnTo>
                      <a:pt x="0" y="62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 name="Google Shape;871;p14"/>
            <p:cNvGrpSpPr/>
            <p:nvPr/>
          </p:nvGrpSpPr>
          <p:grpSpPr>
            <a:xfrm flipH="1">
              <a:off x="887217" y="3065133"/>
              <a:ext cx="538278" cy="615502"/>
              <a:chOff x="9388664" y="1315565"/>
              <a:chExt cx="706031" cy="807321"/>
            </a:xfrm>
          </p:grpSpPr>
          <p:sp>
            <p:nvSpPr>
              <p:cNvPr id="872" name="Google Shape;872;p14"/>
              <p:cNvSpPr/>
              <p:nvPr/>
            </p:nvSpPr>
            <p:spPr>
              <a:xfrm>
                <a:off x="9469698" y="1497922"/>
                <a:ext cx="624996" cy="624965"/>
              </a:xfrm>
              <a:custGeom>
                <a:avLst/>
                <a:gdLst/>
                <a:ahLst/>
                <a:cxnLst/>
                <a:rect l="l" t="t" r="r" b="b"/>
                <a:pathLst>
                  <a:path w="4188" h="4188" extrusionOk="0">
                    <a:moveTo>
                      <a:pt x="2094" y="0"/>
                    </a:moveTo>
                    <a:cubicBezTo>
                      <a:pt x="950" y="0"/>
                      <a:pt x="0" y="931"/>
                      <a:pt x="0" y="2094"/>
                    </a:cubicBezTo>
                    <a:cubicBezTo>
                      <a:pt x="0" y="3238"/>
                      <a:pt x="950" y="4188"/>
                      <a:pt x="2094" y="4188"/>
                    </a:cubicBezTo>
                    <a:cubicBezTo>
                      <a:pt x="3257" y="4188"/>
                      <a:pt x="4188" y="3238"/>
                      <a:pt x="4188" y="2094"/>
                    </a:cubicBezTo>
                    <a:cubicBezTo>
                      <a:pt x="4188" y="931"/>
                      <a:pt x="3257" y="0"/>
                      <a:pt x="2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4"/>
              <p:cNvSpPr/>
              <p:nvPr/>
            </p:nvSpPr>
            <p:spPr>
              <a:xfrm>
                <a:off x="9388664" y="1344515"/>
                <a:ext cx="624996" cy="627949"/>
              </a:xfrm>
              <a:custGeom>
                <a:avLst/>
                <a:gdLst/>
                <a:ahLst/>
                <a:cxnLst/>
                <a:rect l="l" t="t" r="r" b="b"/>
                <a:pathLst>
                  <a:path w="4188" h="4208" fill="none" extrusionOk="0">
                    <a:moveTo>
                      <a:pt x="4188" y="2094"/>
                    </a:moveTo>
                    <a:cubicBezTo>
                      <a:pt x="4188" y="3258"/>
                      <a:pt x="3257" y="4208"/>
                      <a:pt x="2094" y="4208"/>
                    </a:cubicBezTo>
                    <a:cubicBezTo>
                      <a:pt x="931" y="4208"/>
                      <a:pt x="1" y="3258"/>
                      <a:pt x="1" y="2094"/>
                    </a:cubicBezTo>
                    <a:cubicBezTo>
                      <a:pt x="1" y="931"/>
                      <a:pt x="931" y="1"/>
                      <a:pt x="2094" y="1"/>
                    </a:cubicBezTo>
                    <a:cubicBezTo>
                      <a:pt x="3257" y="1"/>
                      <a:pt x="4188" y="931"/>
                      <a:pt x="4188" y="2094"/>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4"/>
              <p:cNvSpPr/>
              <p:nvPr/>
            </p:nvSpPr>
            <p:spPr>
              <a:xfrm>
                <a:off x="9446567" y="1315565"/>
                <a:ext cx="538291" cy="682865"/>
              </a:xfrm>
              <a:custGeom>
                <a:avLst/>
                <a:gdLst/>
                <a:ahLst/>
                <a:cxnLst/>
                <a:rect l="l" t="t" r="r" b="b"/>
                <a:pathLst>
                  <a:path w="3607" h="4576" fill="none" extrusionOk="0">
                    <a:moveTo>
                      <a:pt x="2928" y="3510"/>
                    </a:moveTo>
                    <a:cubicBezTo>
                      <a:pt x="1842" y="4576"/>
                      <a:pt x="0" y="3820"/>
                      <a:pt x="0" y="2288"/>
                    </a:cubicBezTo>
                    <a:cubicBezTo>
                      <a:pt x="0" y="776"/>
                      <a:pt x="1842" y="1"/>
                      <a:pt x="2928" y="1087"/>
                    </a:cubicBezTo>
                    <a:cubicBezTo>
                      <a:pt x="3606" y="1746"/>
                      <a:pt x="3606" y="2831"/>
                      <a:pt x="2928" y="351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4"/>
              <p:cNvSpPr/>
              <p:nvPr/>
            </p:nvSpPr>
            <p:spPr>
              <a:xfrm>
                <a:off x="9518796" y="1416891"/>
                <a:ext cx="379206" cy="483199"/>
              </a:xfrm>
              <a:custGeom>
                <a:avLst/>
                <a:gdLst/>
                <a:ahLst/>
                <a:cxnLst/>
                <a:rect l="l" t="t" r="r" b="b"/>
                <a:pathLst>
                  <a:path w="2541" h="3238" fill="none" extrusionOk="0">
                    <a:moveTo>
                      <a:pt x="2075" y="2462"/>
                    </a:moveTo>
                    <a:cubicBezTo>
                      <a:pt x="1319" y="3238"/>
                      <a:pt x="1" y="2695"/>
                      <a:pt x="1" y="1629"/>
                    </a:cubicBezTo>
                    <a:cubicBezTo>
                      <a:pt x="1" y="543"/>
                      <a:pt x="1319" y="0"/>
                      <a:pt x="2075" y="776"/>
                    </a:cubicBezTo>
                    <a:cubicBezTo>
                      <a:pt x="2540" y="1241"/>
                      <a:pt x="2540" y="1997"/>
                      <a:pt x="2075" y="246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4"/>
              <p:cNvSpPr/>
              <p:nvPr/>
            </p:nvSpPr>
            <p:spPr>
              <a:xfrm>
                <a:off x="9585355" y="1503742"/>
                <a:ext cx="243253" cy="309647"/>
              </a:xfrm>
              <a:custGeom>
                <a:avLst/>
                <a:gdLst/>
                <a:ahLst/>
                <a:cxnLst/>
                <a:rect l="l" t="t" r="r" b="b"/>
                <a:pathLst>
                  <a:path w="1630" h="2075" fill="none" extrusionOk="0">
                    <a:moveTo>
                      <a:pt x="1319" y="1590"/>
                    </a:moveTo>
                    <a:cubicBezTo>
                      <a:pt x="834" y="2074"/>
                      <a:pt x="1" y="1725"/>
                      <a:pt x="1" y="1027"/>
                    </a:cubicBezTo>
                    <a:cubicBezTo>
                      <a:pt x="1" y="349"/>
                      <a:pt x="834" y="0"/>
                      <a:pt x="1319" y="485"/>
                    </a:cubicBezTo>
                    <a:cubicBezTo>
                      <a:pt x="1629" y="795"/>
                      <a:pt x="1629" y="1279"/>
                      <a:pt x="1319" y="159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14"/>
            <p:cNvGrpSpPr/>
            <p:nvPr/>
          </p:nvGrpSpPr>
          <p:grpSpPr>
            <a:xfrm rot="8100000" flipH="1">
              <a:off x="4979322" y="706055"/>
              <a:ext cx="368364" cy="392826"/>
              <a:chOff x="9591228" y="2861012"/>
              <a:chExt cx="538278" cy="573905"/>
            </a:xfrm>
          </p:grpSpPr>
          <p:sp>
            <p:nvSpPr>
              <p:cNvPr id="878" name="Google Shape;878;p14"/>
              <p:cNvSpPr/>
              <p:nvPr/>
            </p:nvSpPr>
            <p:spPr>
              <a:xfrm>
                <a:off x="9632438" y="2861012"/>
                <a:ext cx="497069" cy="521796"/>
              </a:xfrm>
              <a:custGeom>
                <a:avLst/>
                <a:gdLst/>
                <a:ahLst/>
                <a:cxnLst/>
                <a:rect l="l" t="t" r="r" b="b"/>
                <a:pathLst>
                  <a:path w="3510" h="3685" extrusionOk="0">
                    <a:moveTo>
                      <a:pt x="621" y="1"/>
                    </a:moveTo>
                    <a:lnTo>
                      <a:pt x="0" y="3684"/>
                    </a:lnTo>
                    <a:lnTo>
                      <a:pt x="3509" y="2366"/>
                    </a:lnTo>
                    <a:lnTo>
                      <a:pt x="6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
              <p:cNvSpPr/>
              <p:nvPr/>
            </p:nvSpPr>
            <p:spPr>
              <a:xfrm>
                <a:off x="9591228" y="2910431"/>
                <a:ext cx="497069" cy="524486"/>
              </a:xfrm>
              <a:custGeom>
                <a:avLst/>
                <a:gdLst/>
                <a:ahLst/>
                <a:cxnLst/>
                <a:rect l="l" t="t" r="r" b="b"/>
                <a:pathLst>
                  <a:path w="3510" h="3704" fill="none" extrusionOk="0">
                    <a:moveTo>
                      <a:pt x="3509" y="2385"/>
                    </a:moveTo>
                    <a:lnTo>
                      <a:pt x="621" y="1"/>
                    </a:lnTo>
                    <a:lnTo>
                      <a:pt x="1" y="3704"/>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14"/>
            <p:cNvGrpSpPr/>
            <p:nvPr/>
          </p:nvGrpSpPr>
          <p:grpSpPr>
            <a:xfrm flipH="1">
              <a:off x="7881453" y="1171606"/>
              <a:ext cx="395254" cy="367441"/>
              <a:chOff x="3716649" y="2634335"/>
              <a:chExt cx="295142" cy="274353"/>
            </a:xfrm>
          </p:grpSpPr>
          <p:sp>
            <p:nvSpPr>
              <p:cNvPr id="881" name="Google Shape;881;p14"/>
              <p:cNvSpPr/>
              <p:nvPr/>
            </p:nvSpPr>
            <p:spPr>
              <a:xfrm>
                <a:off x="3716649" y="2648619"/>
                <a:ext cx="261343" cy="260068"/>
              </a:xfrm>
              <a:custGeom>
                <a:avLst/>
                <a:gdLst/>
                <a:ahLst/>
                <a:cxnLst/>
                <a:rect l="l" t="t" r="r" b="b"/>
                <a:pathLst>
                  <a:path w="3897" h="3878" extrusionOk="0">
                    <a:moveTo>
                      <a:pt x="2191" y="0"/>
                    </a:moveTo>
                    <a:lnTo>
                      <a:pt x="1279" y="97"/>
                    </a:lnTo>
                    <a:lnTo>
                      <a:pt x="1435" y="1532"/>
                    </a:lnTo>
                    <a:lnTo>
                      <a:pt x="0" y="1706"/>
                    </a:lnTo>
                    <a:lnTo>
                      <a:pt x="97" y="2618"/>
                    </a:lnTo>
                    <a:lnTo>
                      <a:pt x="1551" y="2443"/>
                    </a:lnTo>
                    <a:lnTo>
                      <a:pt x="1706" y="3878"/>
                    </a:lnTo>
                    <a:lnTo>
                      <a:pt x="2617" y="3781"/>
                    </a:lnTo>
                    <a:lnTo>
                      <a:pt x="2462" y="2346"/>
                    </a:lnTo>
                    <a:lnTo>
                      <a:pt x="3897" y="2172"/>
                    </a:lnTo>
                    <a:lnTo>
                      <a:pt x="3800" y="1260"/>
                    </a:lnTo>
                    <a:lnTo>
                      <a:pt x="2346" y="1435"/>
                    </a:lnTo>
                    <a:lnTo>
                      <a:pt x="2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4"/>
              <p:cNvSpPr/>
              <p:nvPr/>
            </p:nvSpPr>
            <p:spPr>
              <a:xfrm>
                <a:off x="3750448" y="2634335"/>
                <a:ext cx="261343" cy="261343"/>
              </a:xfrm>
              <a:custGeom>
                <a:avLst/>
                <a:gdLst/>
                <a:ahLst/>
                <a:cxnLst/>
                <a:rect l="l" t="t" r="r" b="b"/>
                <a:pathLst>
                  <a:path w="3897" h="3897" fill="none" extrusionOk="0">
                    <a:moveTo>
                      <a:pt x="3800" y="1280"/>
                    </a:moveTo>
                    <a:lnTo>
                      <a:pt x="2365" y="1435"/>
                    </a:lnTo>
                    <a:lnTo>
                      <a:pt x="2191" y="0"/>
                    </a:lnTo>
                    <a:lnTo>
                      <a:pt x="1280" y="97"/>
                    </a:lnTo>
                    <a:lnTo>
                      <a:pt x="1454" y="1551"/>
                    </a:lnTo>
                    <a:lnTo>
                      <a:pt x="0" y="1706"/>
                    </a:lnTo>
                    <a:lnTo>
                      <a:pt x="116" y="2617"/>
                    </a:lnTo>
                    <a:lnTo>
                      <a:pt x="1551" y="2462"/>
                    </a:lnTo>
                    <a:lnTo>
                      <a:pt x="1706" y="3897"/>
                    </a:lnTo>
                    <a:lnTo>
                      <a:pt x="2617" y="3800"/>
                    </a:lnTo>
                    <a:lnTo>
                      <a:pt x="2462" y="2346"/>
                    </a:lnTo>
                    <a:lnTo>
                      <a:pt x="3897" y="2191"/>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3" name="Google Shape;883;p14"/>
          <p:cNvSpPr txBox="1">
            <a:spLocks noGrp="1"/>
          </p:cNvSpPr>
          <p:nvPr>
            <p:ph type="title"/>
          </p:nvPr>
        </p:nvSpPr>
        <p:spPr>
          <a:xfrm>
            <a:off x="3239250" y="2985855"/>
            <a:ext cx="2665500" cy="623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500"/>
              <a:buNone/>
              <a:defRPr sz="2500">
                <a:solidFill>
                  <a:schemeClr val="dk2"/>
                </a:solidFill>
              </a:defRPr>
            </a:lvl1pPr>
            <a:lvl2pPr lvl="1" rtl="0">
              <a:spcBef>
                <a:spcPts val="0"/>
              </a:spcBef>
              <a:spcAft>
                <a:spcPts val="0"/>
              </a:spcAft>
              <a:buSzPts val="2500"/>
              <a:buNone/>
              <a:defRPr sz="2500">
                <a:latin typeface="Nunito SemiBold"/>
                <a:ea typeface="Nunito SemiBold"/>
                <a:cs typeface="Nunito SemiBold"/>
                <a:sym typeface="Nunito SemiBold"/>
              </a:defRPr>
            </a:lvl2pPr>
            <a:lvl3pPr lvl="2" rtl="0">
              <a:spcBef>
                <a:spcPts val="0"/>
              </a:spcBef>
              <a:spcAft>
                <a:spcPts val="0"/>
              </a:spcAft>
              <a:buSzPts val="2500"/>
              <a:buNone/>
              <a:defRPr sz="2500">
                <a:latin typeface="Nunito SemiBold"/>
                <a:ea typeface="Nunito SemiBold"/>
                <a:cs typeface="Nunito SemiBold"/>
                <a:sym typeface="Nunito SemiBold"/>
              </a:defRPr>
            </a:lvl3pPr>
            <a:lvl4pPr lvl="3" rtl="0">
              <a:spcBef>
                <a:spcPts val="0"/>
              </a:spcBef>
              <a:spcAft>
                <a:spcPts val="0"/>
              </a:spcAft>
              <a:buSzPts val="2500"/>
              <a:buNone/>
              <a:defRPr sz="2500">
                <a:latin typeface="Nunito SemiBold"/>
                <a:ea typeface="Nunito SemiBold"/>
                <a:cs typeface="Nunito SemiBold"/>
                <a:sym typeface="Nunito SemiBold"/>
              </a:defRPr>
            </a:lvl4pPr>
            <a:lvl5pPr lvl="4" rtl="0">
              <a:spcBef>
                <a:spcPts val="0"/>
              </a:spcBef>
              <a:spcAft>
                <a:spcPts val="0"/>
              </a:spcAft>
              <a:buSzPts val="2500"/>
              <a:buNone/>
              <a:defRPr sz="2500">
                <a:latin typeface="Nunito SemiBold"/>
                <a:ea typeface="Nunito SemiBold"/>
                <a:cs typeface="Nunito SemiBold"/>
                <a:sym typeface="Nunito SemiBold"/>
              </a:defRPr>
            </a:lvl5pPr>
            <a:lvl6pPr lvl="5" rtl="0">
              <a:spcBef>
                <a:spcPts val="0"/>
              </a:spcBef>
              <a:spcAft>
                <a:spcPts val="0"/>
              </a:spcAft>
              <a:buSzPts val="2500"/>
              <a:buNone/>
              <a:defRPr sz="2500">
                <a:latin typeface="Nunito SemiBold"/>
                <a:ea typeface="Nunito SemiBold"/>
                <a:cs typeface="Nunito SemiBold"/>
                <a:sym typeface="Nunito SemiBold"/>
              </a:defRPr>
            </a:lvl6pPr>
            <a:lvl7pPr lvl="6" rtl="0">
              <a:spcBef>
                <a:spcPts val="0"/>
              </a:spcBef>
              <a:spcAft>
                <a:spcPts val="0"/>
              </a:spcAft>
              <a:buSzPts val="2500"/>
              <a:buNone/>
              <a:defRPr sz="2500">
                <a:latin typeface="Nunito SemiBold"/>
                <a:ea typeface="Nunito SemiBold"/>
                <a:cs typeface="Nunito SemiBold"/>
                <a:sym typeface="Nunito SemiBold"/>
              </a:defRPr>
            </a:lvl7pPr>
            <a:lvl8pPr lvl="7" rtl="0">
              <a:spcBef>
                <a:spcPts val="0"/>
              </a:spcBef>
              <a:spcAft>
                <a:spcPts val="0"/>
              </a:spcAft>
              <a:buSzPts val="2500"/>
              <a:buNone/>
              <a:defRPr sz="2500">
                <a:latin typeface="Nunito SemiBold"/>
                <a:ea typeface="Nunito SemiBold"/>
                <a:cs typeface="Nunito SemiBold"/>
                <a:sym typeface="Nunito SemiBold"/>
              </a:defRPr>
            </a:lvl8pPr>
            <a:lvl9pPr lvl="8" rtl="0">
              <a:spcBef>
                <a:spcPts val="0"/>
              </a:spcBef>
              <a:spcAft>
                <a:spcPts val="0"/>
              </a:spcAft>
              <a:buSzPts val="2500"/>
              <a:buNone/>
              <a:defRPr sz="2500">
                <a:latin typeface="Nunito SemiBold"/>
                <a:ea typeface="Nunito SemiBold"/>
                <a:cs typeface="Nunito SemiBold"/>
                <a:sym typeface="Nunito SemiBold"/>
              </a:defRPr>
            </a:lvl9pPr>
          </a:lstStyle>
          <a:p>
            <a:endParaRPr/>
          </a:p>
        </p:txBody>
      </p:sp>
      <p:sp>
        <p:nvSpPr>
          <p:cNvPr id="884" name="Google Shape;884;p14"/>
          <p:cNvSpPr txBox="1">
            <a:spLocks noGrp="1"/>
          </p:cNvSpPr>
          <p:nvPr>
            <p:ph type="subTitle" idx="1"/>
          </p:nvPr>
        </p:nvSpPr>
        <p:spPr>
          <a:xfrm>
            <a:off x="1816050" y="1616600"/>
            <a:ext cx="5511900" cy="1403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lvl1pPr>
            <a:lvl2pPr lvl="1" rtl="0">
              <a:lnSpc>
                <a:spcPct val="100000"/>
              </a:lnSpc>
              <a:spcBef>
                <a:spcPts val="0"/>
              </a:spcBef>
              <a:spcAft>
                <a:spcPts val="0"/>
              </a:spcAft>
              <a:buSzPts val="2500"/>
              <a:buNone/>
              <a:defRPr sz="2500"/>
            </a:lvl2pPr>
            <a:lvl3pPr lvl="2" rtl="0">
              <a:lnSpc>
                <a:spcPct val="100000"/>
              </a:lnSpc>
              <a:spcBef>
                <a:spcPts val="1600"/>
              </a:spcBef>
              <a:spcAft>
                <a:spcPts val="0"/>
              </a:spcAft>
              <a:buSzPts val="2500"/>
              <a:buNone/>
              <a:defRPr sz="2500"/>
            </a:lvl3pPr>
            <a:lvl4pPr lvl="3" rtl="0">
              <a:lnSpc>
                <a:spcPct val="100000"/>
              </a:lnSpc>
              <a:spcBef>
                <a:spcPts val="1600"/>
              </a:spcBef>
              <a:spcAft>
                <a:spcPts val="0"/>
              </a:spcAft>
              <a:buSzPts val="2500"/>
              <a:buNone/>
              <a:defRPr sz="2500"/>
            </a:lvl4pPr>
            <a:lvl5pPr lvl="4" rtl="0">
              <a:lnSpc>
                <a:spcPct val="100000"/>
              </a:lnSpc>
              <a:spcBef>
                <a:spcPts val="1600"/>
              </a:spcBef>
              <a:spcAft>
                <a:spcPts val="0"/>
              </a:spcAft>
              <a:buSzPts val="2500"/>
              <a:buNone/>
              <a:defRPr sz="2500"/>
            </a:lvl5pPr>
            <a:lvl6pPr lvl="5" rtl="0">
              <a:lnSpc>
                <a:spcPct val="100000"/>
              </a:lnSpc>
              <a:spcBef>
                <a:spcPts val="1600"/>
              </a:spcBef>
              <a:spcAft>
                <a:spcPts val="0"/>
              </a:spcAft>
              <a:buSzPts val="2500"/>
              <a:buNone/>
              <a:defRPr sz="2500"/>
            </a:lvl6pPr>
            <a:lvl7pPr lvl="6" rtl="0">
              <a:lnSpc>
                <a:spcPct val="100000"/>
              </a:lnSpc>
              <a:spcBef>
                <a:spcPts val="1600"/>
              </a:spcBef>
              <a:spcAft>
                <a:spcPts val="0"/>
              </a:spcAft>
              <a:buSzPts val="2500"/>
              <a:buNone/>
              <a:defRPr sz="2500"/>
            </a:lvl7pPr>
            <a:lvl8pPr lvl="7" rtl="0">
              <a:lnSpc>
                <a:spcPct val="100000"/>
              </a:lnSpc>
              <a:spcBef>
                <a:spcPts val="1600"/>
              </a:spcBef>
              <a:spcAft>
                <a:spcPts val="0"/>
              </a:spcAft>
              <a:buSzPts val="2500"/>
              <a:buNone/>
              <a:defRPr sz="2500"/>
            </a:lvl8pPr>
            <a:lvl9pPr lvl="8" rtl="0">
              <a:lnSpc>
                <a:spcPct val="100000"/>
              </a:lnSpc>
              <a:spcBef>
                <a:spcPts val="1600"/>
              </a:spcBef>
              <a:spcAft>
                <a:spcPts val="1600"/>
              </a:spcAft>
              <a:buSzPts val="2500"/>
              <a:buNone/>
              <a:defRPr sz="2500"/>
            </a:lvl9pPr>
          </a:lstStyle>
          <a:p>
            <a:endParaRPr/>
          </a:p>
        </p:txBody>
      </p:sp>
      <p:grpSp>
        <p:nvGrpSpPr>
          <p:cNvPr id="885" name="Google Shape;885;p14"/>
          <p:cNvGrpSpPr/>
          <p:nvPr/>
        </p:nvGrpSpPr>
        <p:grpSpPr>
          <a:xfrm>
            <a:off x="-1856714" y="-3366722"/>
            <a:ext cx="14760603" cy="11782863"/>
            <a:chOff x="-1856714" y="-3366722"/>
            <a:chExt cx="14760603" cy="11782863"/>
          </a:xfrm>
        </p:grpSpPr>
        <p:grpSp>
          <p:nvGrpSpPr>
            <p:cNvPr id="886" name="Google Shape;886;p14"/>
            <p:cNvGrpSpPr/>
            <p:nvPr/>
          </p:nvGrpSpPr>
          <p:grpSpPr>
            <a:xfrm rot="5680617">
              <a:off x="-1775129" y="-3048606"/>
              <a:ext cx="5234274" cy="4987262"/>
              <a:chOff x="5584775" y="1922600"/>
              <a:chExt cx="996475" cy="949450"/>
            </a:xfrm>
          </p:grpSpPr>
          <p:sp>
            <p:nvSpPr>
              <p:cNvPr id="887" name="Google Shape;887;p14"/>
              <p:cNvSpPr/>
              <p:nvPr/>
            </p:nvSpPr>
            <p:spPr>
              <a:xfrm>
                <a:off x="5584775" y="1922600"/>
                <a:ext cx="996475" cy="949450"/>
              </a:xfrm>
              <a:custGeom>
                <a:avLst/>
                <a:gdLst/>
                <a:ahLst/>
                <a:cxnLst/>
                <a:rect l="l" t="t" r="r" b="b"/>
                <a:pathLst>
                  <a:path w="39859" h="37978" fill="none" extrusionOk="0">
                    <a:moveTo>
                      <a:pt x="5467" y="16149"/>
                    </a:moveTo>
                    <a:cubicBezTo>
                      <a:pt x="5312" y="16226"/>
                      <a:pt x="5138" y="16304"/>
                      <a:pt x="4983" y="16401"/>
                    </a:cubicBezTo>
                    <a:cubicBezTo>
                      <a:pt x="3122" y="17447"/>
                      <a:pt x="1493" y="19018"/>
                      <a:pt x="757" y="21034"/>
                    </a:cubicBezTo>
                    <a:cubicBezTo>
                      <a:pt x="1" y="23147"/>
                      <a:pt x="408" y="25764"/>
                      <a:pt x="2114" y="27218"/>
                    </a:cubicBezTo>
                    <a:cubicBezTo>
                      <a:pt x="4770" y="29525"/>
                      <a:pt x="9325" y="28362"/>
                      <a:pt x="11845" y="30824"/>
                    </a:cubicBezTo>
                    <a:cubicBezTo>
                      <a:pt x="13474" y="32413"/>
                      <a:pt x="13707" y="35050"/>
                      <a:pt x="15393" y="36581"/>
                    </a:cubicBezTo>
                    <a:cubicBezTo>
                      <a:pt x="16634" y="37686"/>
                      <a:pt x="18456" y="37977"/>
                      <a:pt x="20085" y="37589"/>
                    </a:cubicBezTo>
                    <a:cubicBezTo>
                      <a:pt x="21694" y="37182"/>
                      <a:pt x="23089" y="36174"/>
                      <a:pt x="24233" y="34953"/>
                    </a:cubicBezTo>
                    <a:cubicBezTo>
                      <a:pt x="25144" y="33984"/>
                      <a:pt x="25920" y="32859"/>
                      <a:pt x="27025" y="32123"/>
                    </a:cubicBezTo>
                    <a:cubicBezTo>
                      <a:pt x="28886" y="30882"/>
                      <a:pt x="31309" y="30979"/>
                      <a:pt x="33538" y="30824"/>
                    </a:cubicBezTo>
                    <a:cubicBezTo>
                      <a:pt x="35787" y="30669"/>
                      <a:pt x="38327" y="30009"/>
                      <a:pt x="39335" y="28013"/>
                    </a:cubicBezTo>
                    <a:cubicBezTo>
                      <a:pt x="39820" y="27043"/>
                      <a:pt x="39858" y="25919"/>
                      <a:pt x="39839" y="24833"/>
                    </a:cubicBezTo>
                    <a:cubicBezTo>
                      <a:pt x="39761" y="21712"/>
                      <a:pt x="38870" y="18165"/>
                      <a:pt x="36078" y="16730"/>
                    </a:cubicBezTo>
                    <a:cubicBezTo>
                      <a:pt x="34740" y="16052"/>
                      <a:pt x="33170" y="15974"/>
                      <a:pt x="31871" y="15257"/>
                    </a:cubicBezTo>
                    <a:cubicBezTo>
                      <a:pt x="30165" y="14326"/>
                      <a:pt x="29177" y="12485"/>
                      <a:pt x="28537" y="10662"/>
                    </a:cubicBezTo>
                    <a:cubicBezTo>
                      <a:pt x="27878" y="8840"/>
                      <a:pt x="27451" y="6901"/>
                      <a:pt x="26424" y="5254"/>
                    </a:cubicBezTo>
                    <a:cubicBezTo>
                      <a:pt x="23186" y="116"/>
                      <a:pt x="15761" y="0"/>
                      <a:pt x="12369" y="5002"/>
                    </a:cubicBezTo>
                    <a:cubicBezTo>
                      <a:pt x="11089" y="6901"/>
                      <a:pt x="10624" y="9208"/>
                      <a:pt x="9849" y="11360"/>
                    </a:cubicBezTo>
                    <a:cubicBezTo>
                      <a:pt x="9093" y="13435"/>
                      <a:pt x="7542" y="15373"/>
                      <a:pt x="5467" y="1614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4"/>
              <p:cNvSpPr/>
              <p:nvPr/>
            </p:nvSpPr>
            <p:spPr>
              <a:xfrm>
                <a:off x="5599325" y="1935675"/>
                <a:ext cx="968825" cy="923775"/>
              </a:xfrm>
              <a:custGeom>
                <a:avLst/>
                <a:gdLst/>
                <a:ahLst/>
                <a:cxnLst/>
                <a:rect l="l" t="t" r="r" b="b"/>
                <a:pathLst>
                  <a:path w="38753" h="36951" fill="none" extrusionOk="0">
                    <a:moveTo>
                      <a:pt x="9616" y="11031"/>
                    </a:moveTo>
                    <a:cubicBezTo>
                      <a:pt x="8898" y="13067"/>
                      <a:pt x="7367" y="14947"/>
                      <a:pt x="5351" y="15703"/>
                    </a:cubicBezTo>
                    <a:cubicBezTo>
                      <a:pt x="5176" y="15761"/>
                      <a:pt x="5021" y="15839"/>
                      <a:pt x="4866" y="15936"/>
                    </a:cubicBezTo>
                    <a:cubicBezTo>
                      <a:pt x="3044" y="16944"/>
                      <a:pt x="1474" y="18475"/>
                      <a:pt x="737" y="20433"/>
                    </a:cubicBezTo>
                    <a:cubicBezTo>
                      <a:pt x="0" y="22488"/>
                      <a:pt x="388" y="25028"/>
                      <a:pt x="2055" y="26462"/>
                    </a:cubicBezTo>
                    <a:cubicBezTo>
                      <a:pt x="4633" y="28692"/>
                      <a:pt x="9073" y="27567"/>
                      <a:pt x="11496" y="29971"/>
                    </a:cubicBezTo>
                    <a:cubicBezTo>
                      <a:pt x="13066" y="31503"/>
                      <a:pt x="13318" y="34081"/>
                      <a:pt x="14947" y="35554"/>
                    </a:cubicBezTo>
                    <a:cubicBezTo>
                      <a:pt x="16129" y="36659"/>
                      <a:pt x="17932" y="36950"/>
                      <a:pt x="19503" y="36562"/>
                    </a:cubicBezTo>
                    <a:cubicBezTo>
                      <a:pt x="21073" y="36155"/>
                      <a:pt x="22430" y="35186"/>
                      <a:pt x="23535" y="34003"/>
                    </a:cubicBezTo>
                    <a:cubicBezTo>
                      <a:pt x="24427" y="33053"/>
                      <a:pt x="25183" y="31968"/>
                      <a:pt x="26249" y="31251"/>
                    </a:cubicBezTo>
                    <a:cubicBezTo>
                      <a:pt x="28071" y="30049"/>
                      <a:pt x="30436" y="30146"/>
                      <a:pt x="32608" y="29991"/>
                    </a:cubicBezTo>
                    <a:cubicBezTo>
                      <a:pt x="34798" y="29855"/>
                      <a:pt x="37241" y="29215"/>
                      <a:pt x="38229" y="27257"/>
                    </a:cubicBezTo>
                    <a:cubicBezTo>
                      <a:pt x="38714" y="26327"/>
                      <a:pt x="38753" y="25222"/>
                      <a:pt x="38714" y="24175"/>
                    </a:cubicBezTo>
                    <a:cubicBezTo>
                      <a:pt x="38656" y="21131"/>
                      <a:pt x="37784" y="17700"/>
                      <a:pt x="35089" y="16304"/>
                    </a:cubicBezTo>
                    <a:cubicBezTo>
                      <a:pt x="33790" y="15645"/>
                      <a:pt x="32278" y="15548"/>
                      <a:pt x="30998" y="14869"/>
                    </a:cubicBezTo>
                    <a:cubicBezTo>
                      <a:pt x="29351" y="13958"/>
                      <a:pt x="28401" y="12155"/>
                      <a:pt x="27761" y="10372"/>
                    </a:cubicBezTo>
                    <a:cubicBezTo>
                      <a:pt x="27141" y="8588"/>
                      <a:pt x="26714" y="6708"/>
                      <a:pt x="25706" y="5118"/>
                    </a:cubicBezTo>
                    <a:cubicBezTo>
                      <a:pt x="22566" y="136"/>
                      <a:pt x="15354" y="0"/>
                      <a:pt x="12058" y="4866"/>
                    </a:cubicBezTo>
                    <a:cubicBezTo>
                      <a:pt x="10818" y="6708"/>
                      <a:pt x="10372" y="8957"/>
                      <a:pt x="9616" y="1103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
              <p:cNvSpPr/>
              <p:nvPr/>
            </p:nvSpPr>
            <p:spPr>
              <a:xfrm>
                <a:off x="5614350" y="1948750"/>
                <a:ext cx="941700" cy="897600"/>
              </a:xfrm>
              <a:custGeom>
                <a:avLst/>
                <a:gdLst/>
                <a:ahLst/>
                <a:cxnLst/>
                <a:rect l="l" t="t" r="r" b="b"/>
                <a:pathLst>
                  <a:path w="37668" h="35904" fill="none" extrusionOk="0">
                    <a:moveTo>
                      <a:pt x="9364" y="10721"/>
                    </a:moveTo>
                    <a:cubicBezTo>
                      <a:pt x="8627" y="12699"/>
                      <a:pt x="7154" y="14521"/>
                      <a:pt x="5196" y="15258"/>
                    </a:cubicBezTo>
                    <a:cubicBezTo>
                      <a:pt x="5041" y="15316"/>
                      <a:pt x="4885" y="15374"/>
                      <a:pt x="4750" y="15471"/>
                    </a:cubicBezTo>
                    <a:cubicBezTo>
                      <a:pt x="2986" y="16460"/>
                      <a:pt x="1435" y="17952"/>
                      <a:pt x="737" y="19833"/>
                    </a:cubicBezTo>
                    <a:cubicBezTo>
                      <a:pt x="0" y="21829"/>
                      <a:pt x="388" y="24291"/>
                      <a:pt x="1997" y="25687"/>
                    </a:cubicBezTo>
                    <a:cubicBezTo>
                      <a:pt x="4498" y="27878"/>
                      <a:pt x="8801" y="26792"/>
                      <a:pt x="11186" y="29119"/>
                    </a:cubicBezTo>
                    <a:cubicBezTo>
                      <a:pt x="12717" y="30611"/>
                      <a:pt x="12931" y="33112"/>
                      <a:pt x="14520" y="34547"/>
                    </a:cubicBezTo>
                    <a:cubicBezTo>
                      <a:pt x="15683" y="35613"/>
                      <a:pt x="17409" y="35904"/>
                      <a:pt x="18940" y="35516"/>
                    </a:cubicBezTo>
                    <a:cubicBezTo>
                      <a:pt x="20472" y="35148"/>
                      <a:pt x="21809" y="34198"/>
                      <a:pt x="22876" y="33054"/>
                    </a:cubicBezTo>
                    <a:cubicBezTo>
                      <a:pt x="23729" y="32123"/>
                      <a:pt x="24465" y="31077"/>
                      <a:pt x="25512" y="30379"/>
                    </a:cubicBezTo>
                    <a:cubicBezTo>
                      <a:pt x="27296" y="29215"/>
                      <a:pt x="29583" y="29312"/>
                      <a:pt x="31696" y="29177"/>
                    </a:cubicBezTo>
                    <a:cubicBezTo>
                      <a:pt x="33809" y="29041"/>
                      <a:pt x="36194" y="28401"/>
                      <a:pt x="37163" y="26521"/>
                    </a:cubicBezTo>
                    <a:cubicBezTo>
                      <a:pt x="37628" y="25610"/>
                      <a:pt x="37667" y="24543"/>
                      <a:pt x="37648" y="23535"/>
                    </a:cubicBezTo>
                    <a:cubicBezTo>
                      <a:pt x="37590" y="20569"/>
                      <a:pt x="36737" y="17235"/>
                      <a:pt x="34120" y="15859"/>
                    </a:cubicBezTo>
                    <a:cubicBezTo>
                      <a:pt x="32859" y="15219"/>
                      <a:pt x="31386" y="15141"/>
                      <a:pt x="30145" y="14463"/>
                    </a:cubicBezTo>
                    <a:cubicBezTo>
                      <a:pt x="28536" y="13571"/>
                      <a:pt x="27625" y="11826"/>
                      <a:pt x="27005" y="10101"/>
                    </a:cubicBezTo>
                    <a:cubicBezTo>
                      <a:pt x="26385" y="8376"/>
                      <a:pt x="25977" y="6534"/>
                      <a:pt x="25008" y="4983"/>
                    </a:cubicBezTo>
                    <a:cubicBezTo>
                      <a:pt x="21984" y="137"/>
                      <a:pt x="14966" y="1"/>
                      <a:pt x="11748" y="4731"/>
                    </a:cubicBezTo>
                    <a:cubicBezTo>
                      <a:pt x="10527" y="6534"/>
                      <a:pt x="10100" y="8705"/>
                      <a:pt x="9364" y="1072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4"/>
              <p:cNvSpPr/>
              <p:nvPr/>
            </p:nvSpPr>
            <p:spPr>
              <a:xfrm>
                <a:off x="5629375" y="1961850"/>
                <a:ext cx="913575" cy="871425"/>
              </a:xfrm>
              <a:custGeom>
                <a:avLst/>
                <a:gdLst/>
                <a:ahLst/>
                <a:cxnLst/>
                <a:rect l="l" t="t" r="r" b="b"/>
                <a:pathLst>
                  <a:path w="36543" h="34857" fill="none" extrusionOk="0">
                    <a:moveTo>
                      <a:pt x="9092" y="10411"/>
                    </a:moveTo>
                    <a:cubicBezTo>
                      <a:pt x="8394" y="12310"/>
                      <a:pt x="6960" y="14075"/>
                      <a:pt x="5060" y="14792"/>
                    </a:cubicBezTo>
                    <a:cubicBezTo>
                      <a:pt x="4905" y="14850"/>
                      <a:pt x="4750" y="14927"/>
                      <a:pt x="4614" y="15005"/>
                    </a:cubicBezTo>
                    <a:cubicBezTo>
                      <a:pt x="2889" y="15974"/>
                      <a:pt x="1396" y="17409"/>
                      <a:pt x="717" y="19251"/>
                    </a:cubicBezTo>
                    <a:cubicBezTo>
                      <a:pt x="0" y="21189"/>
                      <a:pt x="368" y="23574"/>
                      <a:pt x="1919" y="24931"/>
                    </a:cubicBezTo>
                    <a:cubicBezTo>
                      <a:pt x="4343" y="27044"/>
                      <a:pt x="8549" y="26016"/>
                      <a:pt x="10837" y="28265"/>
                    </a:cubicBezTo>
                    <a:cubicBezTo>
                      <a:pt x="12330" y="29719"/>
                      <a:pt x="12543" y="32142"/>
                      <a:pt x="14074" y="33557"/>
                    </a:cubicBezTo>
                    <a:cubicBezTo>
                      <a:pt x="15199" y="34585"/>
                      <a:pt x="16885" y="34856"/>
                      <a:pt x="18359" y="34507"/>
                    </a:cubicBezTo>
                    <a:cubicBezTo>
                      <a:pt x="19851" y="34139"/>
                      <a:pt x="21150" y="33208"/>
                      <a:pt x="22178" y="32103"/>
                    </a:cubicBezTo>
                    <a:cubicBezTo>
                      <a:pt x="23031" y="31231"/>
                      <a:pt x="23748" y="30204"/>
                      <a:pt x="24756" y="29525"/>
                    </a:cubicBezTo>
                    <a:cubicBezTo>
                      <a:pt x="26481" y="28401"/>
                      <a:pt x="28691" y="28498"/>
                      <a:pt x="30746" y="28362"/>
                    </a:cubicBezTo>
                    <a:cubicBezTo>
                      <a:pt x="32801" y="28226"/>
                      <a:pt x="35128" y="27625"/>
                      <a:pt x="36058" y="25784"/>
                    </a:cubicBezTo>
                    <a:cubicBezTo>
                      <a:pt x="36523" y="24911"/>
                      <a:pt x="36543" y="23884"/>
                      <a:pt x="36543" y="22876"/>
                    </a:cubicBezTo>
                    <a:cubicBezTo>
                      <a:pt x="36485" y="20007"/>
                      <a:pt x="35690" y="16750"/>
                      <a:pt x="33131" y="15432"/>
                    </a:cubicBezTo>
                    <a:cubicBezTo>
                      <a:pt x="31929" y="14811"/>
                      <a:pt x="30475" y="14734"/>
                      <a:pt x="29273" y="14075"/>
                    </a:cubicBezTo>
                    <a:cubicBezTo>
                      <a:pt x="27722" y="13202"/>
                      <a:pt x="26830" y="11516"/>
                      <a:pt x="26249" y="9829"/>
                    </a:cubicBezTo>
                    <a:cubicBezTo>
                      <a:pt x="25648" y="8142"/>
                      <a:pt x="25280" y="6378"/>
                      <a:pt x="24310" y="4866"/>
                    </a:cubicBezTo>
                    <a:cubicBezTo>
                      <a:pt x="21383" y="155"/>
                      <a:pt x="14559" y="0"/>
                      <a:pt x="11438" y="4595"/>
                    </a:cubicBezTo>
                    <a:cubicBezTo>
                      <a:pt x="10255" y="6320"/>
                      <a:pt x="9829" y="8453"/>
                      <a:pt x="9092" y="1041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4"/>
              <p:cNvSpPr/>
              <p:nvPr/>
            </p:nvSpPr>
            <p:spPr>
              <a:xfrm>
                <a:off x="5644400" y="1975425"/>
                <a:ext cx="886450" cy="845250"/>
              </a:xfrm>
              <a:custGeom>
                <a:avLst/>
                <a:gdLst/>
                <a:ahLst/>
                <a:cxnLst/>
                <a:rect l="l" t="t" r="r" b="b"/>
                <a:pathLst>
                  <a:path w="35458" h="33810" fill="none" extrusionOk="0">
                    <a:moveTo>
                      <a:pt x="8840" y="10081"/>
                    </a:moveTo>
                    <a:cubicBezTo>
                      <a:pt x="8162" y="11922"/>
                      <a:pt x="6766" y="13628"/>
                      <a:pt x="4924" y="14326"/>
                    </a:cubicBezTo>
                    <a:cubicBezTo>
                      <a:pt x="4769" y="14384"/>
                      <a:pt x="4614" y="14443"/>
                      <a:pt x="4478" y="14540"/>
                    </a:cubicBezTo>
                    <a:cubicBezTo>
                      <a:pt x="2811" y="15470"/>
                      <a:pt x="1357" y="16846"/>
                      <a:pt x="698" y="18630"/>
                    </a:cubicBezTo>
                    <a:cubicBezTo>
                      <a:pt x="0" y="20510"/>
                      <a:pt x="349" y="22837"/>
                      <a:pt x="1861" y="24155"/>
                    </a:cubicBezTo>
                    <a:cubicBezTo>
                      <a:pt x="4226" y="26210"/>
                      <a:pt x="8278" y="25202"/>
                      <a:pt x="10507" y="27392"/>
                    </a:cubicBezTo>
                    <a:cubicBezTo>
                      <a:pt x="11942" y="28827"/>
                      <a:pt x="12155" y="31173"/>
                      <a:pt x="13628" y="32530"/>
                    </a:cubicBezTo>
                    <a:cubicBezTo>
                      <a:pt x="14733" y="33538"/>
                      <a:pt x="16362" y="33809"/>
                      <a:pt x="17796" y="33460"/>
                    </a:cubicBezTo>
                    <a:cubicBezTo>
                      <a:pt x="19231" y="33111"/>
                      <a:pt x="20511" y="32220"/>
                      <a:pt x="21499" y="31153"/>
                    </a:cubicBezTo>
                    <a:cubicBezTo>
                      <a:pt x="22313" y="30281"/>
                      <a:pt x="23011" y="29292"/>
                      <a:pt x="24000" y="28653"/>
                    </a:cubicBezTo>
                    <a:cubicBezTo>
                      <a:pt x="25667" y="27548"/>
                      <a:pt x="27819" y="27644"/>
                      <a:pt x="29816" y="27528"/>
                    </a:cubicBezTo>
                    <a:cubicBezTo>
                      <a:pt x="31813" y="27392"/>
                      <a:pt x="34061" y="26811"/>
                      <a:pt x="34972" y="25047"/>
                    </a:cubicBezTo>
                    <a:cubicBezTo>
                      <a:pt x="35418" y="24174"/>
                      <a:pt x="35457" y="23186"/>
                      <a:pt x="35438" y="22216"/>
                    </a:cubicBezTo>
                    <a:cubicBezTo>
                      <a:pt x="35399" y="19444"/>
                      <a:pt x="34604" y="16284"/>
                      <a:pt x="32142" y="15005"/>
                    </a:cubicBezTo>
                    <a:cubicBezTo>
                      <a:pt x="30960" y="14384"/>
                      <a:pt x="29564" y="14307"/>
                      <a:pt x="28401" y="13667"/>
                    </a:cubicBezTo>
                    <a:cubicBezTo>
                      <a:pt x="26908" y="12834"/>
                      <a:pt x="26036" y="11186"/>
                      <a:pt x="25473" y="9538"/>
                    </a:cubicBezTo>
                    <a:cubicBezTo>
                      <a:pt x="24892" y="7910"/>
                      <a:pt x="24523" y="6184"/>
                      <a:pt x="23612" y="4730"/>
                    </a:cubicBezTo>
                    <a:cubicBezTo>
                      <a:pt x="20763" y="155"/>
                      <a:pt x="14152" y="0"/>
                      <a:pt x="11108" y="4459"/>
                    </a:cubicBezTo>
                    <a:cubicBezTo>
                      <a:pt x="9965" y="6126"/>
                      <a:pt x="9538" y="8181"/>
                      <a:pt x="8840" y="100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4"/>
              <p:cNvSpPr/>
              <p:nvPr/>
            </p:nvSpPr>
            <p:spPr>
              <a:xfrm>
                <a:off x="5659425" y="1988500"/>
                <a:ext cx="858825" cy="819575"/>
              </a:xfrm>
              <a:custGeom>
                <a:avLst/>
                <a:gdLst/>
                <a:ahLst/>
                <a:cxnLst/>
                <a:rect l="l" t="t" r="r" b="b"/>
                <a:pathLst>
                  <a:path w="34353" h="32783" fill="none" extrusionOk="0">
                    <a:moveTo>
                      <a:pt x="8588" y="9771"/>
                    </a:moveTo>
                    <a:cubicBezTo>
                      <a:pt x="7910" y="11555"/>
                      <a:pt x="6553" y="13202"/>
                      <a:pt x="4769" y="13881"/>
                    </a:cubicBezTo>
                    <a:cubicBezTo>
                      <a:pt x="4633" y="13939"/>
                      <a:pt x="4478" y="13997"/>
                      <a:pt x="4343" y="14075"/>
                    </a:cubicBezTo>
                    <a:cubicBezTo>
                      <a:pt x="2734" y="14986"/>
                      <a:pt x="1318" y="16323"/>
                      <a:pt x="679" y="18049"/>
                    </a:cubicBezTo>
                    <a:cubicBezTo>
                      <a:pt x="0" y="19871"/>
                      <a:pt x="330" y="22120"/>
                      <a:pt x="1803" y="23399"/>
                    </a:cubicBezTo>
                    <a:cubicBezTo>
                      <a:pt x="4071" y="25396"/>
                      <a:pt x="8007" y="24427"/>
                      <a:pt x="10158" y="26559"/>
                    </a:cubicBezTo>
                    <a:cubicBezTo>
                      <a:pt x="11554" y="27936"/>
                      <a:pt x="11748" y="30223"/>
                      <a:pt x="13183" y="31541"/>
                    </a:cubicBezTo>
                    <a:cubicBezTo>
                      <a:pt x="14249" y="32511"/>
                      <a:pt x="15819" y="32782"/>
                      <a:pt x="17215" y="32453"/>
                    </a:cubicBezTo>
                    <a:cubicBezTo>
                      <a:pt x="18611" y="32123"/>
                      <a:pt x="19832" y="31231"/>
                      <a:pt x="20821" y="30204"/>
                    </a:cubicBezTo>
                    <a:cubicBezTo>
                      <a:pt x="21615" y="29370"/>
                      <a:pt x="22294" y="28420"/>
                      <a:pt x="23244" y="27781"/>
                    </a:cubicBezTo>
                    <a:cubicBezTo>
                      <a:pt x="24872" y="26734"/>
                      <a:pt x="26947" y="26811"/>
                      <a:pt x="28885" y="26695"/>
                    </a:cubicBezTo>
                    <a:cubicBezTo>
                      <a:pt x="30804" y="26579"/>
                      <a:pt x="32995" y="26036"/>
                      <a:pt x="33887" y="24310"/>
                    </a:cubicBezTo>
                    <a:cubicBezTo>
                      <a:pt x="34313" y="23477"/>
                      <a:pt x="34352" y="22508"/>
                      <a:pt x="34333" y="21577"/>
                    </a:cubicBezTo>
                    <a:cubicBezTo>
                      <a:pt x="34294" y="18882"/>
                      <a:pt x="33538" y="15819"/>
                      <a:pt x="31153" y="14579"/>
                    </a:cubicBezTo>
                    <a:cubicBezTo>
                      <a:pt x="30010" y="13978"/>
                      <a:pt x="28653" y="13900"/>
                      <a:pt x="27528" y="13280"/>
                    </a:cubicBezTo>
                    <a:cubicBezTo>
                      <a:pt x="26074" y="12466"/>
                      <a:pt x="25241" y="10857"/>
                      <a:pt x="24678" y="9286"/>
                    </a:cubicBezTo>
                    <a:cubicBezTo>
                      <a:pt x="24136" y="7716"/>
                      <a:pt x="23787" y="6030"/>
                      <a:pt x="22895" y="4614"/>
                    </a:cubicBezTo>
                    <a:cubicBezTo>
                      <a:pt x="20142" y="156"/>
                      <a:pt x="13745" y="1"/>
                      <a:pt x="10779" y="4324"/>
                    </a:cubicBezTo>
                    <a:cubicBezTo>
                      <a:pt x="9674" y="5933"/>
                      <a:pt x="9267" y="7929"/>
                      <a:pt x="8588" y="977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4"/>
              <p:cNvSpPr/>
              <p:nvPr/>
            </p:nvSpPr>
            <p:spPr>
              <a:xfrm>
                <a:off x="5674450" y="2002075"/>
                <a:ext cx="831200" cy="792900"/>
              </a:xfrm>
              <a:custGeom>
                <a:avLst/>
                <a:gdLst/>
                <a:ahLst/>
                <a:cxnLst/>
                <a:rect l="l" t="t" r="r" b="b"/>
                <a:pathLst>
                  <a:path w="33248" h="31716" fill="none" extrusionOk="0">
                    <a:moveTo>
                      <a:pt x="8317" y="9441"/>
                    </a:moveTo>
                    <a:cubicBezTo>
                      <a:pt x="7677" y="11167"/>
                      <a:pt x="6359" y="12756"/>
                      <a:pt x="4633" y="13396"/>
                    </a:cubicBezTo>
                    <a:cubicBezTo>
                      <a:pt x="4478" y="13454"/>
                      <a:pt x="4343" y="13512"/>
                      <a:pt x="4226" y="13590"/>
                    </a:cubicBezTo>
                    <a:cubicBezTo>
                      <a:pt x="2656" y="14462"/>
                      <a:pt x="1280" y="15761"/>
                      <a:pt x="659" y="17428"/>
                    </a:cubicBezTo>
                    <a:cubicBezTo>
                      <a:pt x="0" y="19192"/>
                      <a:pt x="330" y="21383"/>
                      <a:pt x="1725" y="22604"/>
                    </a:cubicBezTo>
                    <a:cubicBezTo>
                      <a:pt x="3935" y="24543"/>
                      <a:pt x="7754" y="23612"/>
                      <a:pt x="9829" y="25687"/>
                    </a:cubicBezTo>
                    <a:cubicBezTo>
                      <a:pt x="11166" y="27024"/>
                      <a:pt x="11360" y="29234"/>
                      <a:pt x="12737" y="30514"/>
                    </a:cubicBezTo>
                    <a:cubicBezTo>
                      <a:pt x="13764" y="31444"/>
                      <a:pt x="15296" y="31716"/>
                      <a:pt x="16653" y="31386"/>
                    </a:cubicBezTo>
                    <a:cubicBezTo>
                      <a:pt x="17990" y="31057"/>
                      <a:pt x="19173" y="30242"/>
                      <a:pt x="20142" y="29234"/>
                    </a:cubicBezTo>
                    <a:cubicBezTo>
                      <a:pt x="20898" y="28420"/>
                      <a:pt x="21557" y="27490"/>
                      <a:pt x="22488" y="26889"/>
                    </a:cubicBezTo>
                    <a:cubicBezTo>
                      <a:pt x="24058" y="25861"/>
                      <a:pt x="26074" y="25958"/>
                      <a:pt x="27955" y="25861"/>
                    </a:cubicBezTo>
                    <a:cubicBezTo>
                      <a:pt x="29816" y="25745"/>
                      <a:pt x="31929" y="25202"/>
                      <a:pt x="32782" y="23535"/>
                    </a:cubicBezTo>
                    <a:cubicBezTo>
                      <a:pt x="33208" y="22740"/>
                      <a:pt x="33247" y="21810"/>
                      <a:pt x="33228" y="20898"/>
                    </a:cubicBezTo>
                    <a:cubicBezTo>
                      <a:pt x="33189" y="18301"/>
                      <a:pt x="32472" y="15335"/>
                      <a:pt x="30165" y="14113"/>
                    </a:cubicBezTo>
                    <a:cubicBezTo>
                      <a:pt x="29060" y="13551"/>
                      <a:pt x="27741" y="13454"/>
                      <a:pt x="26656" y="12853"/>
                    </a:cubicBezTo>
                    <a:cubicBezTo>
                      <a:pt x="25241" y="12058"/>
                      <a:pt x="24446" y="10508"/>
                      <a:pt x="23922" y="8976"/>
                    </a:cubicBezTo>
                    <a:cubicBezTo>
                      <a:pt x="23380" y="7445"/>
                      <a:pt x="23031" y="5836"/>
                      <a:pt x="22197" y="4440"/>
                    </a:cubicBezTo>
                    <a:cubicBezTo>
                      <a:pt x="19541" y="155"/>
                      <a:pt x="13338" y="0"/>
                      <a:pt x="10468" y="4149"/>
                    </a:cubicBezTo>
                    <a:cubicBezTo>
                      <a:pt x="9383" y="5719"/>
                      <a:pt x="8995" y="7638"/>
                      <a:pt x="8317" y="944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4"/>
              <p:cNvSpPr/>
              <p:nvPr/>
            </p:nvSpPr>
            <p:spPr>
              <a:xfrm>
                <a:off x="5689475" y="2015650"/>
                <a:ext cx="803575" cy="766725"/>
              </a:xfrm>
              <a:custGeom>
                <a:avLst/>
                <a:gdLst/>
                <a:ahLst/>
                <a:cxnLst/>
                <a:rect l="l" t="t" r="r" b="b"/>
                <a:pathLst>
                  <a:path w="32143" h="30669" fill="none" extrusionOk="0">
                    <a:moveTo>
                      <a:pt x="8065" y="9092"/>
                    </a:moveTo>
                    <a:cubicBezTo>
                      <a:pt x="7425" y="10779"/>
                      <a:pt x="6165" y="12310"/>
                      <a:pt x="4478" y="12931"/>
                    </a:cubicBezTo>
                    <a:cubicBezTo>
                      <a:pt x="4342" y="12989"/>
                      <a:pt x="4207" y="13047"/>
                      <a:pt x="4090" y="13105"/>
                    </a:cubicBezTo>
                    <a:cubicBezTo>
                      <a:pt x="2578" y="13958"/>
                      <a:pt x="1241" y="15199"/>
                      <a:pt x="640" y="16827"/>
                    </a:cubicBezTo>
                    <a:cubicBezTo>
                      <a:pt x="0" y="18514"/>
                      <a:pt x="310" y="20627"/>
                      <a:pt x="1667" y="21829"/>
                    </a:cubicBezTo>
                    <a:cubicBezTo>
                      <a:pt x="3800" y="23709"/>
                      <a:pt x="7483" y="22817"/>
                      <a:pt x="9499" y="24814"/>
                    </a:cubicBezTo>
                    <a:cubicBezTo>
                      <a:pt x="10779" y="26113"/>
                      <a:pt x="10973" y="28245"/>
                      <a:pt x="12310" y="29486"/>
                    </a:cubicBezTo>
                    <a:cubicBezTo>
                      <a:pt x="13279" y="30397"/>
                      <a:pt x="14772" y="30669"/>
                      <a:pt x="16071" y="30359"/>
                    </a:cubicBezTo>
                    <a:cubicBezTo>
                      <a:pt x="17389" y="30048"/>
                      <a:pt x="18533" y="29234"/>
                      <a:pt x="19444" y="28265"/>
                    </a:cubicBezTo>
                    <a:cubicBezTo>
                      <a:pt x="20181" y="27489"/>
                      <a:pt x="20840" y="26598"/>
                      <a:pt x="21732" y="26016"/>
                    </a:cubicBezTo>
                    <a:cubicBezTo>
                      <a:pt x="23244" y="25027"/>
                      <a:pt x="25202" y="25124"/>
                      <a:pt x="27005" y="25008"/>
                    </a:cubicBezTo>
                    <a:cubicBezTo>
                      <a:pt x="28827" y="24911"/>
                      <a:pt x="30863" y="24407"/>
                      <a:pt x="31696" y="22798"/>
                    </a:cubicBezTo>
                    <a:cubicBezTo>
                      <a:pt x="32103" y="22023"/>
                      <a:pt x="32142" y="21111"/>
                      <a:pt x="32142" y="20239"/>
                    </a:cubicBezTo>
                    <a:cubicBezTo>
                      <a:pt x="32103" y="17719"/>
                      <a:pt x="31405" y="14850"/>
                      <a:pt x="29176" y="13667"/>
                    </a:cubicBezTo>
                    <a:cubicBezTo>
                      <a:pt x="28110" y="13105"/>
                      <a:pt x="26830" y="13028"/>
                      <a:pt x="25783" y="12446"/>
                    </a:cubicBezTo>
                    <a:cubicBezTo>
                      <a:pt x="24407" y="11670"/>
                      <a:pt x="23632" y="10178"/>
                      <a:pt x="23128" y="8704"/>
                    </a:cubicBezTo>
                    <a:cubicBezTo>
                      <a:pt x="22624" y="7212"/>
                      <a:pt x="22294" y="5641"/>
                      <a:pt x="21460" y="4323"/>
                    </a:cubicBezTo>
                    <a:cubicBezTo>
                      <a:pt x="18901" y="175"/>
                      <a:pt x="12930" y="0"/>
                      <a:pt x="10139" y="3994"/>
                    </a:cubicBezTo>
                    <a:cubicBezTo>
                      <a:pt x="9092" y="5506"/>
                      <a:pt x="8704" y="7367"/>
                      <a:pt x="8065" y="909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4"/>
              <p:cNvSpPr/>
              <p:nvPr/>
            </p:nvSpPr>
            <p:spPr>
              <a:xfrm>
                <a:off x="5704475" y="2028250"/>
                <a:ext cx="775950" cy="741525"/>
              </a:xfrm>
              <a:custGeom>
                <a:avLst/>
                <a:gdLst/>
                <a:ahLst/>
                <a:cxnLst/>
                <a:rect l="l" t="t" r="r" b="b"/>
                <a:pathLst>
                  <a:path w="31038" h="29661" fill="none" extrusionOk="0">
                    <a:moveTo>
                      <a:pt x="7814" y="8801"/>
                    </a:moveTo>
                    <a:cubicBezTo>
                      <a:pt x="7193" y="10410"/>
                      <a:pt x="5952" y="11903"/>
                      <a:pt x="4343" y="12504"/>
                    </a:cubicBezTo>
                    <a:cubicBezTo>
                      <a:pt x="4208" y="12543"/>
                      <a:pt x="4072" y="12601"/>
                      <a:pt x="3956" y="12679"/>
                    </a:cubicBezTo>
                    <a:cubicBezTo>
                      <a:pt x="2502" y="13473"/>
                      <a:pt x="1203" y="14695"/>
                      <a:pt x="621" y="16246"/>
                    </a:cubicBezTo>
                    <a:cubicBezTo>
                      <a:pt x="1" y="17874"/>
                      <a:pt x="292" y="19929"/>
                      <a:pt x="1610" y="21092"/>
                    </a:cubicBezTo>
                    <a:cubicBezTo>
                      <a:pt x="3665" y="22895"/>
                      <a:pt x="7213" y="22061"/>
                      <a:pt x="9151" y="24000"/>
                    </a:cubicBezTo>
                    <a:cubicBezTo>
                      <a:pt x="10411" y="25260"/>
                      <a:pt x="10566" y="27315"/>
                      <a:pt x="11865" y="28517"/>
                    </a:cubicBezTo>
                    <a:cubicBezTo>
                      <a:pt x="12815" y="29409"/>
                      <a:pt x="14250" y="29661"/>
                      <a:pt x="15490" y="29350"/>
                    </a:cubicBezTo>
                    <a:cubicBezTo>
                      <a:pt x="16751" y="29060"/>
                      <a:pt x="17875" y="28284"/>
                      <a:pt x="18767" y="27354"/>
                    </a:cubicBezTo>
                    <a:cubicBezTo>
                      <a:pt x="19484" y="26598"/>
                      <a:pt x="20104" y="25745"/>
                      <a:pt x="20977" y="25163"/>
                    </a:cubicBezTo>
                    <a:cubicBezTo>
                      <a:pt x="22450" y="24213"/>
                      <a:pt x="24330" y="24310"/>
                      <a:pt x="26056" y="24213"/>
                    </a:cubicBezTo>
                    <a:cubicBezTo>
                      <a:pt x="27801" y="24116"/>
                      <a:pt x="29778" y="23632"/>
                      <a:pt x="30592" y="22081"/>
                    </a:cubicBezTo>
                    <a:cubicBezTo>
                      <a:pt x="30980" y="21325"/>
                      <a:pt x="31038" y="20452"/>
                      <a:pt x="31019" y="19619"/>
                    </a:cubicBezTo>
                    <a:cubicBezTo>
                      <a:pt x="30999" y="17176"/>
                      <a:pt x="30321" y="14404"/>
                      <a:pt x="28169" y="13260"/>
                    </a:cubicBezTo>
                    <a:cubicBezTo>
                      <a:pt x="27141" y="12717"/>
                      <a:pt x="25920" y="12640"/>
                      <a:pt x="24912" y="12078"/>
                    </a:cubicBezTo>
                    <a:cubicBezTo>
                      <a:pt x="23594" y="11322"/>
                      <a:pt x="22838" y="9887"/>
                      <a:pt x="22353" y="8433"/>
                    </a:cubicBezTo>
                    <a:cubicBezTo>
                      <a:pt x="21868" y="6999"/>
                      <a:pt x="21558" y="5486"/>
                      <a:pt x="20763" y="4207"/>
                    </a:cubicBezTo>
                    <a:cubicBezTo>
                      <a:pt x="18301" y="175"/>
                      <a:pt x="12505" y="0"/>
                      <a:pt x="9810" y="3877"/>
                    </a:cubicBezTo>
                    <a:cubicBezTo>
                      <a:pt x="8822" y="5351"/>
                      <a:pt x="8434" y="7134"/>
                      <a:pt x="7814" y="880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4"/>
              <p:cNvSpPr/>
              <p:nvPr/>
            </p:nvSpPr>
            <p:spPr>
              <a:xfrm>
                <a:off x="5719500" y="2041825"/>
                <a:ext cx="748325" cy="714375"/>
              </a:xfrm>
              <a:custGeom>
                <a:avLst/>
                <a:gdLst/>
                <a:ahLst/>
                <a:cxnLst/>
                <a:rect l="l" t="t" r="r" b="b"/>
                <a:pathLst>
                  <a:path w="29933" h="28575" fill="none" extrusionOk="0">
                    <a:moveTo>
                      <a:pt x="7542" y="8472"/>
                    </a:moveTo>
                    <a:cubicBezTo>
                      <a:pt x="6961" y="10023"/>
                      <a:pt x="5759" y="11457"/>
                      <a:pt x="4188" y="12039"/>
                    </a:cubicBezTo>
                    <a:cubicBezTo>
                      <a:pt x="4072" y="12077"/>
                      <a:pt x="3936" y="12136"/>
                      <a:pt x="3820" y="12194"/>
                    </a:cubicBezTo>
                    <a:cubicBezTo>
                      <a:pt x="2405" y="12969"/>
                      <a:pt x="1164" y="14132"/>
                      <a:pt x="602" y="15644"/>
                    </a:cubicBezTo>
                    <a:cubicBezTo>
                      <a:pt x="1" y="17215"/>
                      <a:pt x="272" y="19192"/>
                      <a:pt x="1532" y="20316"/>
                    </a:cubicBezTo>
                    <a:cubicBezTo>
                      <a:pt x="3510" y="22061"/>
                      <a:pt x="6961" y="21247"/>
                      <a:pt x="8802" y="23127"/>
                    </a:cubicBezTo>
                    <a:cubicBezTo>
                      <a:pt x="10024" y="24329"/>
                      <a:pt x="10179" y="26326"/>
                      <a:pt x="11419" y="27489"/>
                    </a:cubicBezTo>
                    <a:cubicBezTo>
                      <a:pt x="12330" y="28342"/>
                      <a:pt x="13707" y="28575"/>
                      <a:pt x="14928" y="28303"/>
                    </a:cubicBezTo>
                    <a:cubicBezTo>
                      <a:pt x="16150" y="28013"/>
                      <a:pt x="17216" y="27276"/>
                      <a:pt x="18069" y="26365"/>
                    </a:cubicBezTo>
                    <a:cubicBezTo>
                      <a:pt x="18767" y="25628"/>
                      <a:pt x="19368" y="24814"/>
                      <a:pt x="20201" y="24271"/>
                    </a:cubicBezTo>
                    <a:cubicBezTo>
                      <a:pt x="21636" y="23360"/>
                      <a:pt x="23439" y="23457"/>
                      <a:pt x="25125" y="23360"/>
                    </a:cubicBezTo>
                    <a:cubicBezTo>
                      <a:pt x="26812" y="23282"/>
                      <a:pt x="28731" y="22817"/>
                      <a:pt x="29506" y="21305"/>
                    </a:cubicBezTo>
                    <a:cubicBezTo>
                      <a:pt x="29875" y="20588"/>
                      <a:pt x="29933" y="19754"/>
                      <a:pt x="29933" y="18940"/>
                    </a:cubicBezTo>
                    <a:cubicBezTo>
                      <a:pt x="29894" y="16575"/>
                      <a:pt x="29274" y="13900"/>
                      <a:pt x="27200" y="12814"/>
                    </a:cubicBezTo>
                    <a:cubicBezTo>
                      <a:pt x="26211" y="12271"/>
                      <a:pt x="25009" y="12194"/>
                      <a:pt x="24040" y="11651"/>
                    </a:cubicBezTo>
                    <a:cubicBezTo>
                      <a:pt x="22780" y="10914"/>
                      <a:pt x="22062" y="9518"/>
                      <a:pt x="21578" y="8142"/>
                    </a:cubicBezTo>
                    <a:cubicBezTo>
                      <a:pt x="21112" y="6766"/>
                      <a:pt x="20822" y="5312"/>
                      <a:pt x="20065" y="4052"/>
                    </a:cubicBezTo>
                    <a:cubicBezTo>
                      <a:pt x="17681" y="155"/>
                      <a:pt x="12098" y="0"/>
                      <a:pt x="9500" y="3722"/>
                    </a:cubicBezTo>
                    <a:cubicBezTo>
                      <a:pt x="8531" y="5137"/>
                      <a:pt x="8162" y="6863"/>
                      <a:pt x="7542" y="847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4"/>
              <p:cNvSpPr/>
              <p:nvPr/>
            </p:nvSpPr>
            <p:spPr>
              <a:xfrm>
                <a:off x="5734525" y="2054425"/>
                <a:ext cx="720700" cy="689175"/>
              </a:xfrm>
              <a:custGeom>
                <a:avLst/>
                <a:gdLst/>
                <a:ahLst/>
                <a:cxnLst/>
                <a:rect l="l" t="t" r="r" b="b"/>
                <a:pathLst>
                  <a:path w="28828" h="27567" fill="none" extrusionOk="0">
                    <a:moveTo>
                      <a:pt x="7290" y="8181"/>
                    </a:moveTo>
                    <a:cubicBezTo>
                      <a:pt x="6708" y="9674"/>
                      <a:pt x="5565" y="11050"/>
                      <a:pt x="4053" y="11593"/>
                    </a:cubicBezTo>
                    <a:cubicBezTo>
                      <a:pt x="3936" y="11651"/>
                      <a:pt x="3801" y="11690"/>
                      <a:pt x="3704" y="11767"/>
                    </a:cubicBezTo>
                    <a:cubicBezTo>
                      <a:pt x="2327" y="12504"/>
                      <a:pt x="1125" y="13609"/>
                      <a:pt x="582" y="15063"/>
                    </a:cubicBezTo>
                    <a:cubicBezTo>
                      <a:pt x="1" y="16575"/>
                      <a:pt x="253" y="18475"/>
                      <a:pt x="1474" y="19560"/>
                    </a:cubicBezTo>
                    <a:cubicBezTo>
                      <a:pt x="3374" y="21266"/>
                      <a:pt x="6689" y="20491"/>
                      <a:pt x="8473" y="22294"/>
                    </a:cubicBezTo>
                    <a:cubicBezTo>
                      <a:pt x="9636" y="23457"/>
                      <a:pt x="9771" y="25376"/>
                      <a:pt x="10973" y="26501"/>
                    </a:cubicBezTo>
                    <a:cubicBezTo>
                      <a:pt x="11846" y="27334"/>
                      <a:pt x="13183" y="27567"/>
                      <a:pt x="14347" y="27295"/>
                    </a:cubicBezTo>
                    <a:cubicBezTo>
                      <a:pt x="15529" y="27024"/>
                      <a:pt x="16557" y="26307"/>
                      <a:pt x="17390" y="25454"/>
                    </a:cubicBezTo>
                    <a:cubicBezTo>
                      <a:pt x="18069" y="24756"/>
                      <a:pt x="18650" y="23961"/>
                      <a:pt x="19464" y="23438"/>
                    </a:cubicBezTo>
                    <a:cubicBezTo>
                      <a:pt x="20822" y="22565"/>
                      <a:pt x="22566" y="22662"/>
                      <a:pt x="24195" y="22565"/>
                    </a:cubicBezTo>
                    <a:cubicBezTo>
                      <a:pt x="25823" y="22488"/>
                      <a:pt x="27665" y="22042"/>
                      <a:pt x="28421" y="20607"/>
                    </a:cubicBezTo>
                    <a:cubicBezTo>
                      <a:pt x="28789" y="19909"/>
                      <a:pt x="28828" y="19095"/>
                      <a:pt x="28828" y="18320"/>
                    </a:cubicBezTo>
                    <a:cubicBezTo>
                      <a:pt x="28809" y="16052"/>
                      <a:pt x="28208" y="13473"/>
                      <a:pt x="26211" y="12407"/>
                    </a:cubicBezTo>
                    <a:cubicBezTo>
                      <a:pt x="25261" y="11903"/>
                      <a:pt x="24117" y="11806"/>
                      <a:pt x="23187" y="11283"/>
                    </a:cubicBezTo>
                    <a:cubicBezTo>
                      <a:pt x="21965" y="10585"/>
                      <a:pt x="21267" y="9228"/>
                      <a:pt x="20822" y="7890"/>
                    </a:cubicBezTo>
                    <a:cubicBezTo>
                      <a:pt x="20376" y="6552"/>
                      <a:pt x="20104" y="5157"/>
                      <a:pt x="19368" y="3955"/>
                    </a:cubicBezTo>
                    <a:cubicBezTo>
                      <a:pt x="17099" y="194"/>
                      <a:pt x="11710" y="0"/>
                      <a:pt x="9190" y="3606"/>
                    </a:cubicBezTo>
                    <a:cubicBezTo>
                      <a:pt x="8240" y="4963"/>
                      <a:pt x="7891" y="6630"/>
                      <a:pt x="7290" y="81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4"/>
              <p:cNvSpPr/>
              <p:nvPr/>
            </p:nvSpPr>
            <p:spPr>
              <a:xfrm>
                <a:off x="5749075" y="2067975"/>
                <a:ext cx="693550" cy="663025"/>
              </a:xfrm>
              <a:custGeom>
                <a:avLst/>
                <a:gdLst/>
                <a:ahLst/>
                <a:cxnLst/>
                <a:rect l="l" t="t" r="r" b="b"/>
                <a:pathLst>
                  <a:path w="27742" h="26521" fill="none" extrusionOk="0">
                    <a:moveTo>
                      <a:pt x="7057" y="7852"/>
                    </a:moveTo>
                    <a:cubicBezTo>
                      <a:pt x="6495" y="9287"/>
                      <a:pt x="5370" y="10605"/>
                      <a:pt x="3936" y="11128"/>
                    </a:cubicBezTo>
                    <a:cubicBezTo>
                      <a:pt x="3800" y="11167"/>
                      <a:pt x="3703" y="11225"/>
                      <a:pt x="3587" y="11283"/>
                    </a:cubicBezTo>
                    <a:cubicBezTo>
                      <a:pt x="2269" y="12001"/>
                      <a:pt x="1105" y="13067"/>
                      <a:pt x="582" y="14463"/>
                    </a:cubicBezTo>
                    <a:cubicBezTo>
                      <a:pt x="0" y="15917"/>
                      <a:pt x="253" y="17739"/>
                      <a:pt x="1435" y="18786"/>
                    </a:cubicBezTo>
                    <a:cubicBezTo>
                      <a:pt x="3257" y="20414"/>
                      <a:pt x="6437" y="19678"/>
                      <a:pt x="8162" y="21422"/>
                    </a:cubicBezTo>
                    <a:cubicBezTo>
                      <a:pt x="9267" y="22547"/>
                      <a:pt x="9403" y="24408"/>
                      <a:pt x="10546" y="25493"/>
                    </a:cubicBezTo>
                    <a:cubicBezTo>
                      <a:pt x="11399" y="26288"/>
                      <a:pt x="12679" y="26521"/>
                      <a:pt x="13803" y="26249"/>
                    </a:cubicBezTo>
                    <a:cubicBezTo>
                      <a:pt x="14928" y="25959"/>
                      <a:pt x="15936" y="25338"/>
                      <a:pt x="16731" y="24485"/>
                    </a:cubicBezTo>
                    <a:cubicBezTo>
                      <a:pt x="17370" y="23826"/>
                      <a:pt x="17952" y="23051"/>
                      <a:pt x="18708" y="22547"/>
                    </a:cubicBezTo>
                    <a:cubicBezTo>
                      <a:pt x="20046" y="21694"/>
                      <a:pt x="21713" y="21810"/>
                      <a:pt x="23283" y="21732"/>
                    </a:cubicBezTo>
                    <a:cubicBezTo>
                      <a:pt x="24853" y="21655"/>
                      <a:pt x="26618" y="21228"/>
                      <a:pt x="27354" y="19833"/>
                    </a:cubicBezTo>
                    <a:cubicBezTo>
                      <a:pt x="27703" y="19174"/>
                      <a:pt x="27742" y="18379"/>
                      <a:pt x="27742" y="17642"/>
                    </a:cubicBezTo>
                    <a:cubicBezTo>
                      <a:pt x="27742" y="15471"/>
                      <a:pt x="27160" y="12970"/>
                      <a:pt x="25241" y="11943"/>
                    </a:cubicBezTo>
                    <a:cubicBezTo>
                      <a:pt x="24330" y="11458"/>
                      <a:pt x="23225" y="11380"/>
                      <a:pt x="22333" y="10857"/>
                    </a:cubicBezTo>
                    <a:cubicBezTo>
                      <a:pt x="21151" y="10198"/>
                      <a:pt x="20492" y="8880"/>
                      <a:pt x="20065" y="7600"/>
                    </a:cubicBezTo>
                    <a:cubicBezTo>
                      <a:pt x="19639" y="6321"/>
                      <a:pt x="19367" y="4964"/>
                      <a:pt x="18669" y="3800"/>
                    </a:cubicBezTo>
                    <a:cubicBezTo>
                      <a:pt x="16498" y="195"/>
                      <a:pt x="11322" y="1"/>
                      <a:pt x="8899" y="3452"/>
                    </a:cubicBezTo>
                    <a:cubicBezTo>
                      <a:pt x="7968" y="4750"/>
                      <a:pt x="7619" y="6359"/>
                      <a:pt x="7057" y="785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4"/>
              <p:cNvSpPr/>
              <p:nvPr/>
            </p:nvSpPr>
            <p:spPr>
              <a:xfrm>
                <a:off x="5764100" y="2082050"/>
                <a:ext cx="665925" cy="635875"/>
              </a:xfrm>
              <a:custGeom>
                <a:avLst/>
                <a:gdLst/>
                <a:ahLst/>
                <a:cxnLst/>
                <a:rect l="l" t="t" r="r" b="b"/>
                <a:pathLst>
                  <a:path w="26637" h="25435" fill="none" extrusionOk="0">
                    <a:moveTo>
                      <a:pt x="6786" y="7502"/>
                    </a:moveTo>
                    <a:cubicBezTo>
                      <a:pt x="6243" y="8879"/>
                      <a:pt x="5177" y="10139"/>
                      <a:pt x="3781" y="10643"/>
                    </a:cubicBezTo>
                    <a:cubicBezTo>
                      <a:pt x="3664" y="10682"/>
                      <a:pt x="3567" y="10740"/>
                      <a:pt x="3451" y="10798"/>
                    </a:cubicBezTo>
                    <a:cubicBezTo>
                      <a:pt x="2191" y="11477"/>
                      <a:pt x="1067" y="12485"/>
                      <a:pt x="543" y="13822"/>
                    </a:cubicBezTo>
                    <a:cubicBezTo>
                      <a:pt x="0" y="15237"/>
                      <a:pt x="233" y="16982"/>
                      <a:pt x="1357" y="17990"/>
                    </a:cubicBezTo>
                    <a:cubicBezTo>
                      <a:pt x="3102" y="19560"/>
                      <a:pt x="6165" y="18863"/>
                      <a:pt x="7813" y="20549"/>
                    </a:cubicBezTo>
                    <a:cubicBezTo>
                      <a:pt x="8879" y="21635"/>
                      <a:pt x="8996" y="23399"/>
                      <a:pt x="10101" y="24446"/>
                    </a:cubicBezTo>
                    <a:cubicBezTo>
                      <a:pt x="10915" y="25221"/>
                      <a:pt x="12136" y="25434"/>
                      <a:pt x="13222" y="25202"/>
                    </a:cubicBezTo>
                    <a:cubicBezTo>
                      <a:pt x="14307" y="24911"/>
                      <a:pt x="15277" y="24329"/>
                      <a:pt x="16033" y="23496"/>
                    </a:cubicBezTo>
                    <a:cubicBezTo>
                      <a:pt x="16653" y="22875"/>
                      <a:pt x="17196" y="22139"/>
                      <a:pt x="17952" y="21654"/>
                    </a:cubicBezTo>
                    <a:cubicBezTo>
                      <a:pt x="19212" y="20859"/>
                      <a:pt x="20840" y="20956"/>
                      <a:pt x="22333" y="20879"/>
                    </a:cubicBezTo>
                    <a:cubicBezTo>
                      <a:pt x="23845" y="20821"/>
                      <a:pt x="25532" y="20413"/>
                      <a:pt x="26249" y="19076"/>
                    </a:cubicBezTo>
                    <a:cubicBezTo>
                      <a:pt x="26579" y="18436"/>
                      <a:pt x="26637" y="17699"/>
                      <a:pt x="26637" y="16982"/>
                    </a:cubicBezTo>
                    <a:cubicBezTo>
                      <a:pt x="26637" y="14888"/>
                      <a:pt x="26075" y="12485"/>
                      <a:pt x="24233" y="11496"/>
                    </a:cubicBezTo>
                    <a:cubicBezTo>
                      <a:pt x="23361" y="11011"/>
                      <a:pt x="22294" y="10953"/>
                      <a:pt x="21441" y="10449"/>
                    </a:cubicBezTo>
                    <a:cubicBezTo>
                      <a:pt x="20317" y="9790"/>
                      <a:pt x="19697" y="8549"/>
                      <a:pt x="19290" y="7309"/>
                    </a:cubicBezTo>
                    <a:cubicBezTo>
                      <a:pt x="18882" y="6087"/>
                      <a:pt x="18630" y="4769"/>
                      <a:pt x="17952" y="3664"/>
                    </a:cubicBezTo>
                    <a:cubicBezTo>
                      <a:pt x="15878" y="194"/>
                      <a:pt x="10915" y="0"/>
                      <a:pt x="8569" y="3296"/>
                    </a:cubicBezTo>
                    <a:cubicBezTo>
                      <a:pt x="7677" y="4536"/>
                      <a:pt x="7348" y="6068"/>
                      <a:pt x="6786" y="750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4"/>
              <p:cNvSpPr/>
              <p:nvPr/>
            </p:nvSpPr>
            <p:spPr>
              <a:xfrm>
                <a:off x="5779125" y="2095125"/>
                <a:ext cx="638300" cy="610200"/>
              </a:xfrm>
              <a:custGeom>
                <a:avLst/>
                <a:gdLst/>
                <a:ahLst/>
                <a:cxnLst/>
                <a:rect l="l" t="t" r="r" b="b"/>
                <a:pathLst>
                  <a:path w="25532" h="24408" fill="none" extrusionOk="0">
                    <a:moveTo>
                      <a:pt x="6534" y="7173"/>
                    </a:moveTo>
                    <a:cubicBezTo>
                      <a:pt x="6010" y="8511"/>
                      <a:pt x="4983" y="9713"/>
                      <a:pt x="3645" y="10178"/>
                    </a:cubicBezTo>
                    <a:cubicBezTo>
                      <a:pt x="3529" y="10217"/>
                      <a:pt x="3432" y="10275"/>
                      <a:pt x="3315" y="10333"/>
                    </a:cubicBezTo>
                    <a:cubicBezTo>
                      <a:pt x="2114" y="10973"/>
                      <a:pt x="1028" y="11962"/>
                      <a:pt x="543" y="13241"/>
                    </a:cubicBezTo>
                    <a:cubicBezTo>
                      <a:pt x="0" y="14579"/>
                      <a:pt x="233" y="16265"/>
                      <a:pt x="1299" y="17235"/>
                    </a:cubicBezTo>
                    <a:cubicBezTo>
                      <a:pt x="2966" y="18747"/>
                      <a:pt x="5894" y="18088"/>
                      <a:pt x="7483" y="19697"/>
                    </a:cubicBezTo>
                    <a:cubicBezTo>
                      <a:pt x="8492" y="20743"/>
                      <a:pt x="8608" y="22449"/>
                      <a:pt x="9655" y="23457"/>
                    </a:cubicBezTo>
                    <a:cubicBezTo>
                      <a:pt x="10430" y="24175"/>
                      <a:pt x="11593" y="24407"/>
                      <a:pt x="12659" y="24175"/>
                    </a:cubicBezTo>
                    <a:cubicBezTo>
                      <a:pt x="13687" y="23903"/>
                      <a:pt x="14637" y="23341"/>
                      <a:pt x="15354" y="22546"/>
                    </a:cubicBezTo>
                    <a:cubicBezTo>
                      <a:pt x="15955" y="21945"/>
                      <a:pt x="16479" y="21228"/>
                      <a:pt x="17196" y="20782"/>
                    </a:cubicBezTo>
                    <a:cubicBezTo>
                      <a:pt x="18398" y="20026"/>
                      <a:pt x="19968" y="20123"/>
                      <a:pt x="21403" y="20065"/>
                    </a:cubicBezTo>
                    <a:cubicBezTo>
                      <a:pt x="22837" y="20007"/>
                      <a:pt x="24466" y="19619"/>
                      <a:pt x="25163" y="18340"/>
                    </a:cubicBezTo>
                    <a:cubicBezTo>
                      <a:pt x="25493" y="17739"/>
                      <a:pt x="25532" y="17021"/>
                      <a:pt x="25532" y="16323"/>
                    </a:cubicBezTo>
                    <a:cubicBezTo>
                      <a:pt x="25532" y="14307"/>
                      <a:pt x="25028" y="12020"/>
                      <a:pt x="23264" y="11070"/>
                    </a:cubicBezTo>
                    <a:cubicBezTo>
                      <a:pt x="22411" y="10605"/>
                      <a:pt x="21403" y="10527"/>
                      <a:pt x="20588" y="10042"/>
                    </a:cubicBezTo>
                    <a:cubicBezTo>
                      <a:pt x="19522" y="9422"/>
                      <a:pt x="18921" y="8220"/>
                      <a:pt x="18533" y="7038"/>
                    </a:cubicBezTo>
                    <a:cubicBezTo>
                      <a:pt x="18146" y="5855"/>
                      <a:pt x="17894" y="4614"/>
                      <a:pt x="17254" y="3529"/>
                    </a:cubicBezTo>
                    <a:cubicBezTo>
                      <a:pt x="15277" y="194"/>
                      <a:pt x="10508" y="0"/>
                      <a:pt x="8239" y="3141"/>
                    </a:cubicBezTo>
                    <a:cubicBezTo>
                      <a:pt x="7406" y="4343"/>
                      <a:pt x="7076" y="5816"/>
                      <a:pt x="6534" y="71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4"/>
              <p:cNvSpPr/>
              <p:nvPr/>
            </p:nvSpPr>
            <p:spPr>
              <a:xfrm>
                <a:off x="5794625" y="2108200"/>
                <a:ext cx="611175" cy="584025"/>
              </a:xfrm>
              <a:custGeom>
                <a:avLst/>
                <a:gdLst/>
                <a:ahLst/>
                <a:cxnLst/>
                <a:rect l="l" t="t" r="r" b="b"/>
                <a:pathLst>
                  <a:path w="24447" h="23361" fill="none" extrusionOk="0">
                    <a:moveTo>
                      <a:pt x="6262" y="6863"/>
                    </a:moveTo>
                    <a:cubicBezTo>
                      <a:pt x="5758" y="8124"/>
                      <a:pt x="4750" y="9287"/>
                      <a:pt x="3471" y="9733"/>
                    </a:cubicBezTo>
                    <a:cubicBezTo>
                      <a:pt x="3374" y="9771"/>
                      <a:pt x="3277" y="9810"/>
                      <a:pt x="3180" y="9868"/>
                    </a:cubicBezTo>
                    <a:cubicBezTo>
                      <a:pt x="2017" y="10489"/>
                      <a:pt x="989" y="11419"/>
                      <a:pt x="505" y="12640"/>
                    </a:cubicBezTo>
                    <a:cubicBezTo>
                      <a:pt x="1" y="13920"/>
                      <a:pt x="214" y="15529"/>
                      <a:pt x="1241" y="16460"/>
                    </a:cubicBezTo>
                    <a:cubicBezTo>
                      <a:pt x="2831" y="17913"/>
                      <a:pt x="5642" y="17293"/>
                      <a:pt x="7154" y="18844"/>
                    </a:cubicBezTo>
                    <a:cubicBezTo>
                      <a:pt x="8124" y="19852"/>
                      <a:pt x="8220" y="21480"/>
                      <a:pt x="9229" y="22450"/>
                    </a:cubicBezTo>
                    <a:cubicBezTo>
                      <a:pt x="9946" y="23148"/>
                      <a:pt x="11090" y="23361"/>
                      <a:pt x="12078" y="23148"/>
                    </a:cubicBezTo>
                    <a:cubicBezTo>
                      <a:pt x="13086" y="22896"/>
                      <a:pt x="13978" y="22353"/>
                      <a:pt x="14676" y="21597"/>
                    </a:cubicBezTo>
                    <a:cubicBezTo>
                      <a:pt x="15258" y="21035"/>
                      <a:pt x="15742" y="20356"/>
                      <a:pt x="16440" y="19910"/>
                    </a:cubicBezTo>
                    <a:cubicBezTo>
                      <a:pt x="17623" y="19174"/>
                      <a:pt x="19096" y="19270"/>
                      <a:pt x="20472" y="19232"/>
                    </a:cubicBezTo>
                    <a:cubicBezTo>
                      <a:pt x="21849" y="19174"/>
                      <a:pt x="23419" y="18805"/>
                      <a:pt x="24078" y="17603"/>
                    </a:cubicBezTo>
                    <a:cubicBezTo>
                      <a:pt x="24388" y="17002"/>
                      <a:pt x="24447" y="16324"/>
                      <a:pt x="24447" y="15665"/>
                    </a:cubicBezTo>
                    <a:cubicBezTo>
                      <a:pt x="24447" y="13726"/>
                      <a:pt x="23962" y="11535"/>
                      <a:pt x="22275" y="10624"/>
                    </a:cubicBezTo>
                    <a:cubicBezTo>
                      <a:pt x="21480" y="10178"/>
                      <a:pt x="20511" y="10101"/>
                      <a:pt x="19716" y="9655"/>
                    </a:cubicBezTo>
                    <a:cubicBezTo>
                      <a:pt x="18689" y="9054"/>
                      <a:pt x="18127" y="7891"/>
                      <a:pt x="17758" y="6767"/>
                    </a:cubicBezTo>
                    <a:cubicBezTo>
                      <a:pt x="17390" y="5623"/>
                      <a:pt x="17157" y="4421"/>
                      <a:pt x="16537" y="3413"/>
                    </a:cubicBezTo>
                    <a:cubicBezTo>
                      <a:pt x="14657" y="195"/>
                      <a:pt x="10101" y="1"/>
                      <a:pt x="7930" y="3006"/>
                    </a:cubicBezTo>
                    <a:cubicBezTo>
                      <a:pt x="7096" y="4149"/>
                      <a:pt x="6767" y="5565"/>
                      <a:pt x="6262" y="686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4"/>
              <p:cNvSpPr/>
              <p:nvPr/>
            </p:nvSpPr>
            <p:spPr>
              <a:xfrm>
                <a:off x="5809175" y="2121300"/>
                <a:ext cx="584500" cy="558825"/>
              </a:xfrm>
              <a:custGeom>
                <a:avLst/>
                <a:gdLst/>
                <a:ahLst/>
                <a:cxnLst/>
                <a:rect l="l" t="t" r="r" b="b"/>
                <a:pathLst>
                  <a:path w="23380" h="22353" fill="none" extrusionOk="0">
                    <a:moveTo>
                      <a:pt x="6010" y="6553"/>
                    </a:moveTo>
                    <a:cubicBezTo>
                      <a:pt x="5525" y="7755"/>
                      <a:pt x="4575" y="8860"/>
                      <a:pt x="3354" y="9286"/>
                    </a:cubicBezTo>
                    <a:cubicBezTo>
                      <a:pt x="3238" y="9325"/>
                      <a:pt x="3141" y="9364"/>
                      <a:pt x="3063" y="9402"/>
                    </a:cubicBezTo>
                    <a:cubicBezTo>
                      <a:pt x="1939" y="10003"/>
                      <a:pt x="950" y="10876"/>
                      <a:pt x="485" y="12039"/>
                    </a:cubicBezTo>
                    <a:cubicBezTo>
                      <a:pt x="0" y="13260"/>
                      <a:pt x="194" y="14811"/>
                      <a:pt x="1164" y="15703"/>
                    </a:cubicBezTo>
                    <a:cubicBezTo>
                      <a:pt x="2676" y="17099"/>
                      <a:pt x="5370" y="16517"/>
                      <a:pt x="6805" y="17990"/>
                    </a:cubicBezTo>
                    <a:cubicBezTo>
                      <a:pt x="7716" y="18960"/>
                      <a:pt x="7813" y="20511"/>
                      <a:pt x="8763" y="21441"/>
                    </a:cubicBezTo>
                    <a:cubicBezTo>
                      <a:pt x="9519" y="22100"/>
                      <a:pt x="10527" y="22352"/>
                      <a:pt x="11496" y="22120"/>
                    </a:cubicBezTo>
                    <a:cubicBezTo>
                      <a:pt x="12446" y="21887"/>
                      <a:pt x="13319" y="21383"/>
                      <a:pt x="13978" y="20666"/>
                    </a:cubicBezTo>
                    <a:cubicBezTo>
                      <a:pt x="14540" y="20123"/>
                      <a:pt x="15005" y="19483"/>
                      <a:pt x="15684" y="19057"/>
                    </a:cubicBezTo>
                    <a:cubicBezTo>
                      <a:pt x="16808" y="18378"/>
                      <a:pt x="18223" y="18475"/>
                      <a:pt x="19541" y="18417"/>
                    </a:cubicBezTo>
                    <a:cubicBezTo>
                      <a:pt x="20860" y="18378"/>
                      <a:pt x="22352" y="18029"/>
                      <a:pt x="22973" y="16885"/>
                    </a:cubicBezTo>
                    <a:cubicBezTo>
                      <a:pt x="23244" y="16304"/>
                      <a:pt x="23380" y="15664"/>
                      <a:pt x="23341" y="15024"/>
                    </a:cubicBezTo>
                    <a:cubicBezTo>
                      <a:pt x="23341" y="13202"/>
                      <a:pt x="22895" y="11108"/>
                      <a:pt x="21286" y="10217"/>
                    </a:cubicBezTo>
                    <a:cubicBezTo>
                      <a:pt x="20511" y="9790"/>
                      <a:pt x="19600" y="9713"/>
                      <a:pt x="18844" y="9267"/>
                    </a:cubicBezTo>
                    <a:cubicBezTo>
                      <a:pt x="17874" y="8685"/>
                      <a:pt x="17331" y="7580"/>
                      <a:pt x="16983" y="6495"/>
                    </a:cubicBezTo>
                    <a:cubicBezTo>
                      <a:pt x="16634" y="5409"/>
                      <a:pt x="16420" y="4285"/>
                      <a:pt x="15839" y="3296"/>
                    </a:cubicBezTo>
                    <a:cubicBezTo>
                      <a:pt x="14055" y="214"/>
                      <a:pt x="9693" y="0"/>
                      <a:pt x="7600" y="2889"/>
                    </a:cubicBezTo>
                    <a:cubicBezTo>
                      <a:pt x="6824" y="3955"/>
                      <a:pt x="6514" y="5312"/>
                      <a:pt x="6010" y="655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a:off x="5824200" y="2134375"/>
                <a:ext cx="556400" cy="532650"/>
              </a:xfrm>
              <a:custGeom>
                <a:avLst/>
                <a:gdLst/>
                <a:ahLst/>
                <a:cxnLst/>
                <a:rect l="l" t="t" r="r" b="b"/>
                <a:pathLst>
                  <a:path w="22256" h="21306" fill="none" extrusionOk="0">
                    <a:moveTo>
                      <a:pt x="5758" y="6243"/>
                    </a:moveTo>
                    <a:cubicBezTo>
                      <a:pt x="5293" y="7387"/>
                      <a:pt x="4382" y="8434"/>
                      <a:pt x="3218" y="8841"/>
                    </a:cubicBezTo>
                    <a:cubicBezTo>
                      <a:pt x="3121" y="8860"/>
                      <a:pt x="3025" y="8899"/>
                      <a:pt x="2928" y="8957"/>
                    </a:cubicBezTo>
                    <a:cubicBezTo>
                      <a:pt x="1861" y="9500"/>
                      <a:pt x="931" y="10353"/>
                      <a:pt x="466" y="11458"/>
                    </a:cubicBezTo>
                    <a:cubicBezTo>
                      <a:pt x="0" y="12621"/>
                      <a:pt x="175" y="14094"/>
                      <a:pt x="1105" y="14947"/>
                    </a:cubicBezTo>
                    <a:cubicBezTo>
                      <a:pt x="2540" y="16285"/>
                      <a:pt x="5118" y="15723"/>
                      <a:pt x="6475" y="17157"/>
                    </a:cubicBezTo>
                    <a:cubicBezTo>
                      <a:pt x="7348" y="18068"/>
                      <a:pt x="7445" y="19542"/>
                      <a:pt x="8336" y="20433"/>
                    </a:cubicBezTo>
                    <a:cubicBezTo>
                      <a:pt x="9034" y="21073"/>
                      <a:pt x="10004" y="21306"/>
                      <a:pt x="10934" y="21093"/>
                    </a:cubicBezTo>
                    <a:cubicBezTo>
                      <a:pt x="11845" y="20879"/>
                      <a:pt x="12659" y="20395"/>
                      <a:pt x="13299" y="19716"/>
                    </a:cubicBezTo>
                    <a:cubicBezTo>
                      <a:pt x="13842" y="19193"/>
                      <a:pt x="14288" y="18572"/>
                      <a:pt x="14928" y="18185"/>
                    </a:cubicBezTo>
                    <a:cubicBezTo>
                      <a:pt x="15994" y="17526"/>
                      <a:pt x="17351" y="17642"/>
                      <a:pt x="18592" y="17603"/>
                    </a:cubicBezTo>
                    <a:cubicBezTo>
                      <a:pt x="19852" y="17545"/>
                      <a:pt x="21286" y="17235"/>
                      <a:pt x="21887" y="16149"/>
                    </a:cubicBezTo>
                    <a:cubicBezTo>
                      <a:pt x="22139" y="15587"/>
                      <a:pt x="22255" y="14986"/>
                      <a:pt x="22236" y="14385"/>
                    </a:cubicBezTo>
                    <a:cubicBezTo>
                      <a:pt x="22255" y="12640"/>
                      <a:pt x="21829" y="10624"/>
                      <a:pt x="20297" y="9771"/>
                    </a:cubicBezTo>
                    <a:cubicBezTo>
                      <a:pt x="19561" y="9364"/>
                      <a:pt x="18688" y="9287"/>
                      <a:pt x="17971" y="8860"/>
                    </a:cubicBezTo>
                    <a:cubicBezTo>
                      <a:pt x="17041" y="8317"/>
                      <a:pt x="16517" y="7251"/>
                      <a:pt x="16207" y="6224"/>
                    </a:cubicBezTo>
                    <a:cubicBezTo>
                      <a:pt x="15877" y="5196"/>
                      <a:pt x="15684" y="4111"/>
                      <a:pt x="15121" y="3161"/>
                    </a:cubicBezTo>
                    <a:cubicBezTo>
                      <a:pt x="13435" y="233"/>
                      <a:pt x="9286" y="1"/>
                      <a:pt x="7289" y="2734"/>
                    </a:cubicBezTo>
                    <a:cubicBezTo>
                      <a:pt x="6533" y="3781"/>
                      <a:pt x="6243" y="5060"/>
                      <a:pt x="5758" y="624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5839700" y="2147950"/>
                <a:ext cx="528775" cy="506475"/>
              </a:xfrm>
              <a:custGeom>
                <a:avLst/>
                <a:gdLst/>
                <a:ahLst/>
                <a:cxnLst/>
                <a:rect l="l" t="t" r="r" b="b"/>
                <a:pathLst>
                  <a:path w="21151" h="20259" fill="none" extrusionOk="0">
                    <a:moveTo>
                      <a:pt x="5487" y="5913"/>
                    </a:moveTo>
                    <a:cubicBezTo>
                      <a:pt x="5022" y="6999"/>
                      <a:pt x="4169" y="7988"/>
                      <a:pt x="3064" y="8356"/>
                    </a:cubicBezTo>
                    <a:cubicBezTo>
                      <a:pt x="2967" y="8395"/>
                      <a:pt x="2870" y="8433"/>
                      <a:pt x="2792" y="8472"/>
                    </a:cubicBezTo>
                    <a:cubicBezTo>
                      <a:pt x="1784" y="8996"/>
                      <a:pt x="873" y="9790"/>
                      <a:pt x="447" y="10837"/>
                    </a:cubicBezTo>
                    <a:cubicBezTo>
                      <a:pt x="1" y="11942"/>
                      <a:pt x="156" y="13357"/>
                      <a:pt x="1028" y="14172"/>
                    </a:cubicBezTo>
                    <a:cubicBezTo>
                      <a:pt x="2385" y="15432"/>
                      <a:pt x="4847" y="14928"/>
                      <a:pt x="6127" y="16285"/>
                    </a:cubicBezTo>
                    <a:cubicBezTo>
                      <a:pt x="6941" y="17157"/>
                      <a:pt x="7018" y="18572"/>
                      <a:pt x="7891" y="19425"/>
                    </a:cubicBezTo>
                    <a:cubicBezTo>
                      <a:pt x="8550" y="20026"/>
                      <a:pt x="9461" y="20259"/>
                      <a:pt x="10353" y="20065"/>
                    </a:cubicBezTo>
                    <a:cubicBezTo>
                      <a:pt x="11206" y="19852"/>
                      <a:pt x="12001" y="19386"/>
                      <a:pt x="12602" y="18747"/>
                    </a:cubicBezTo>
                    <a:cubicBezTo>
                      <a:pt x="13106" y="18262"/>
                      <a:pt x="13552" y="17680"/>
                      <a:pt x="14152" y="17312"/>
                    </a:cubicBezTo>
                    <a:cubicBezTo>
                      <a:pt x="15180" y="16692"/>
                      <a:pt x="16459" y="16789"/>
                      <a:pt x="17642" y="16750"/>
                    </a:cubicBezTo>
                    <a:cubicBezTo>
                      <a:pt x="18844" y="16731"/>
                      <a:pt x="20201" y="16420"/>
                      <a:pt x="20782" y="15374"/>
                    </a:cubicBezTo>
                    <a:cubicBezTo>
                      <a:pt x="21035" y="14850"/>
                      <a:pt x="21151" y="14288"/>
                      <a:pt x="21112" y="13706"/>
                    </a:cubicBezTo>
                    <a:cubicBezTo>
                      <a:pt x="21151" y="12039"/>
                      <a:pt x="20744" y="10139"/>
                      <a:pt x="19290" y="9325"/>
                    </a:cubicBezTo>
                    <a:cubicBezTo>
                      <a:pt x="18611" y="8937"/>
                      <a:pt x="17778" y="8860"/>
                      <a:pt x="17099" y="8453"/>
                    </a:cubicBezTo>
                    <a:cubicBezTo>
                      <a:pt x="16207" y="7929"/>
                      <a:pt x="15723" y="6921"/>
                      <a:pt x="15413" y="5933"/>
                    </a:cubicBezTo>
                    <a:cubicBezTo>
                      <a:pt x="15102" y="4944"/>
                      <a:pt x="14928" y="3916"/>
                      <a:pt x="14404" y="3025"/>
                    </a:cubicBezTo>
                    <a:cubicBezTo>
                      <a:pt x="12815" y="233"/>
                      <a:pt x="8860" y="1"/>
                      <a:pt x="6960" y="2598"/>
                    </a:cubicBezTo>
                    <a:cubicBezTo>
                      <a:pt x="6224" y="3568"/>
                      <a:pt x="5933" y="4789"/>
                      <a:pt x="5487" y="591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4"/>
              <p:cNvSpPr/>
              <p:nvPr/>
            </p:nvSpPr>
            <p:spPr>
              <a:xfrm>
                <a:off x="5854250" y="2161025"/>
                <a:ext cx="501625" cy="480325"/>
              </a:xfrm>
              <a:custGeom>
                <a:avLst/>
                <a:gdLst/>
                <a:ahLst/>
                <a:cxnLst/>
                <a:rect l="l" t="t" r="r" b="b"/>
                <a:pathLst>
                  <a:path w="20065" h="19213" fill="none" extrusionOk="0">
                    <a:moveTo>
                      <a:pt x="5234" y="5584"/>
                    </a:moveTo>
                    <a:cubicBezTo>
                      <a:pt x="4808" y="6631"/>
                      <a:pt x="3974" y="7561"/>
                      <a:pt x="2928" y="7910"/>
                    </a:cubicBezTo>
                    <a:cubicBezTo>
                      <a:pt x="2831" y="7930"/>
                      <a:pt x="2753" y="7969"/>
                      <a:pt x="2676" y="8007"/>
                    </a:cubicBezTo>
                    <a:cubicBezTo>
                      <a:pt x="1706" y="8492"/>
                      <a:pt x="853" y="9267"/>
                      <a:pt x="446" y="10256"/>
                    </a:cubicBezTo>
                    <a:cubicBezTo>
                      <a:pt x="0" y="11303"/>
                      <a:pt x="155" y="12621"/>
                      <a:pt x="989" y="13397"/>
                    </a:cubicBezTo>
                    <a:cubicBezTo>
                      <a:pt x="2268" y="14618"/>
                      <a:pt x="4595" y="14133"/>
                      <a:pt x="5797" y="15432"/>
                    </a:cubicBezTo>
                    <a:cubicBezTo>
                      <a:pt x="6592" y="16266"/>
                      <a:pt x="6650" y="17623"/>
                      <a:pt x="7464" y="18418"/>
                    </a:cubicBezTo>
                    <a:cubicBezTo>
                      <a:pt x="8084" y="18980"/>
                      <a:pt x="8957" y="19212"/>
                      <a:pt x="9790" y="19038"/>
                    </a:cubicBezTo>
                    <a:cubicBezTo>
                      <a:pt x="10604" y="18825"/>
                      <a:pt x="11360" y="18398"/>
                      <a:pt x="11942" y="17797"/>
                    </a:cubicBezTo>
                    <a:cubicBezTo>
                      <a:pt x="12427" y="17332"/>
                      <a:pt x="12834" y="16789"/>
                      <a:pt x="13415" y="16440"/>
                    </a:cubicBezTo>
                    <a:cubicBezTo>
                      <a:pt x="14385" y="15859"/>
                      <a:pt x="15606" y="15956"/>
                      <a:pt x="16730" y="15936"/>
                    </a:cubicBezTo>
                    <a:cubicBezTo>
                      <a:pt x="17874" y="15917"/>
                      <a:pt x="19154" y="15626"/>
                      <a:pt x="19716" y="14637"/>
                    </a:cubicBezTo>
                    <a:cubicBezTo>
                      <a:pt x="19948" y="14153"/>
                      <a:pt x="20065" y="13610"/>
                      <a:pt x="20045" y="13067"/>
                    </a:cubicBezTo>
                    <a:cubicBezTo>
                      <a:pt x="20065" y="11477"/>
                      <a:pt x="19696" y="9675"/>
                      <a:pt x="18339" y="8899"/>
                    </a:cubicBezTo>
                    <a:cubicBezTo>
                      <a:pt x="17680" y="8531"/>
                      <a:pt x="16885" y="8453"/>
                      <a:pt x="16265" y="8065"/>
                    </a:cubicBezTo>
                    <a:cubicBezTo>
                      <a:pt x="15412" y="7542"/>
                      <a:pt x="14966" y="6612"/>
                      <a:pt x="14675" y="5662"/>
                    </a:cubicBezTo>
                    <a:cubicBezTo>
                      <a:pt x="14404" y="4712"/>
                      <a:pt x="14230" y="3742"/>
                      <a:pt x="13745" y="2889"/>
                    </a:cubicBezTo>
                    <a:cubicBezTo>
                      <a:pt x="12233" y="234"/>
                      <a:pt x="8491" y="1"/>
                      <a:pt x="6669" y="2444"/>
                    </a:cubicBezTo>
                    <a:cubicBezTo>
                      <a:pt x="5952" y="3374"/>
                      <a:pt x="5680" y="4537"/>
                      <a:pt x="5234" y="558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4"/>
              <p:cNvSpPr/>
              <p:nvPr/>
            </p:nvSpPr>
            <p:spPr>
              <a:xfrm>
                <a:off x="5869275" y="2174125"/>
                <a:ext cx="474000" cy="454625"/>
              </a:xfrm>
              <a:custGeom>
                <a:avLst/>
                <a:gdLst/>
                <a:ahLst/>
                <a:cxnLst/>
                <a:rect l="l" t="t" r="r" b="b"/>
                <a:pathLst>
                  <a:path w="18960" h="18185" fill="none" extrusionOk="0">
                    <a:moveTo>
                      <a:pt x="4982" y="5273"/>
                    </a:moveTo>
                    <a:cubicBezTo>
                      <a:pt x="4575" y="6243"/>
                      <a:pt x="3781" y="7134"/>
                      <a:pt x="2772" y="7464"/>
                    </a:cubicBezTo>
                    <a:cubicBezTo>
                      <a:pt x="2695" y="7483"/>
                      <a:pt x="2617" y="7522"/>
                      <a:pt x="2540" y="7561"/>
                    </a:cubicBezTo>
                    <a:cubicBezTo>
                      <a:pt x="1609" y="7987"/>
                      <a:pt x="853" y="8724"/>
                      <a:pt x="407" y="9655"/>
                    </a:cubicBezTo>
                    <a:cubicBezTo>
                      <a:pt x="0" y="10643"/>
                      <a:pt x="136" y="11903"/>
                      <a:pt x="892" y="12640"/>
                    </a:cubicBezTo>
                    <a:cubicBezTo>
                      <a:pt x="2113" y="13803"/>
                      <a:pt x="4304" y="13377"/>
                      <a:pt x="5448" y="14579"/>
                    </a:cubicBezTo>
                    <a:cubicBezTo>
                      <a:pt x="6165" y="15373"/>
                      <a:pt x="6223" y="16633"/>
                      <a:pt x="6999" y="17409"/>
                    </a:cubicBezTo>
                    <a:cubicBezTo>
                      <a:pt x="7580" y="17952"/>
                      <a:pt x="8414" y="18184"/>
                      <a:pt x="9189" y="18010"/>
                    </a:cubicBezTo>
                    <a:cubicBezTo>
                      <a:pt x="9984" y="17816"/>
                      <a:pt x="10682" y="17428"/>
                      <a:pt x="11244" y="16847"/>
                    </a:cubicBezTo>
                    <a:cubicBezTo>
                      <a:pt x="11690" y="16401"/>
                      <a:pt x="12097" y="15897"/>
                      <a:pt x="12640" y="15567"/>
                    </a:cubicBezTo>
                    <a:cubicBezTo>
                      <a:pt x="13551" y="15024"/>
                      <a:pt x="14714" y="15121"/>
                      <a:pt x="15780" y="15102"/>
                    </a:cubicBezTo>
                    <a:cubicBezTo>
                      <a:pt x="16847" y="15102"/>
                      <a:pt x="18068" y="14831"/>
                      <a:pt x="18591" y="13900"/>
                    </a:cubicBezTo>
                    <a:cubicBezTo>
                      <a:pt x="18824" y="13435"/>
                      <a:pt x="18940" y="12911"/>
                      <a:pt x="18921" y="12407"/>
                    </a:cubicBezTo>
                    <a:cubicBezTo>
                      <a:pt x="18960" y="10915"/>
                      <a:pt x="18611" y="9209"/>
                      <a:pt x="17312" y="8453"/>
                    </a:cubicBezTo>
                    <a:cubicBezTo>
                      <a:pt x="16711" y="8104"/>
                      <a:pt x="15955" y="8026"/>
                      <a:pt x="15354" y="7658"/>
                    </a:cubicBezTo>
                    <a:cubicBezTo>
                      <a:pt x="14559" y="7173"/>
                      <a:pt x="14133" y="6262"/>
                      <a:pt x="13881" y="5390"/>
                    </a:cubicBezTo>
                    <a:cubicBezTo>
                      <a:pt x="13609" y="4498"/>
                      <a:pt x="13454" y="3567"/>
                      <a:pt x="12989" y="2753"/>
                    </a:cubicBezTo>
                    <a:cubicBezTo>
                      <a:pt x="11593" y="233"/>
                      <a:pt x="8045" y="0"/>
                      <a:pt x="6320" y="2307"/>
                    </a:cubicBezTo>
                    <a:cubicBezTo>
                      <a:pt x="5680" y="3180"/>
                      <a:pt x="5409" y="4285"/>
                      <a:pt x="4982" y="52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5884300" y="2187200"/>
                <a:ext cx="446875" cy="428450"/>
              </a:xfrm>
              <a:custGeom>
                <a:avLst/>
                <a:gdLst/>
                <a:ahLst/>
                <a:cxnLst/>
                <a:rect l="l" t="t" r="r" b="b"/>
                <a:pathLst>
                  <a:path w="17875" h="17138" fill="none" extrusionOk="0">
                    <a:moveTo>
                      <a:pt x="4711" y="4964"/>
                    </a:moveTo>
                    <a:cubicBezTo>
                      <a:pt x="4323" y="5875"/>
                      <a:pt x="3587" y="6708"/>
                      <a:pt x="2637" y="6999"/>
                    </a:cubicBezTo>
                    <a:cubicBezTo>
                      <a:pt x="2559" y="7038"/>
                      <a:pt x="2482" y="7057"/>
                      <a:pt x="2404" y="7096"/>
                    </a:cubicBezTo>
                    <a:cubicBezTo>
                      <a:pt x="1532" y="7503"/>
                      <a:pt x="814" y="8201"/>
                      <a:pt x="388" y="9073"/>
                    </a:cubicBezTo>
                    <a:cubicBezTo>
                      <a:pt x="0" y="10004"/>
                      <a:pt x="117" y="11186"/>
                      <a:pt x="834" y="11884"/>
                    </a:cubicBezTo>
                    <a:cubicBezTo>
                      <a:pt x="1978" y="12970"/>
                      <a:pt x="4052" y="12582"/>
                      <a:pt x="5118" y="13745"/>
                    </a:cubicBezTo>
                    <a:cubicBezTo>
                      <a:pt x="5797" y="14482"/>
                      <a:pt x="5835" y="15684"/>
                      <a:pt x="6572" y="16401"/>
                    </a:cubicBezTo>
                    <a:cubicBezTo>
                      <a:pt x="7134" y="16925"/>
                      <a:pt x="7910" y="17138"/>
                      <a:pt x="8646" y="16983"/>
                    </a:cubicBezTo>
                    <a:cubicBezTo>
                      <a:pt x="9383" y="16808"/>
                      <a:pt x="10062" y="16440"/>
                      <a:pt x="10585" y="15897"/>
                    </a:cubicBezTo>
                    <a:cubicBezTo>
                      <a:pt x="11011" y="15490"/>
                      <a:pt x="11399" y="15005"/>
                      <a:pt x="11903" y="14715"/>
                    </a:cubicBezTo>
                    <a:cubicBezTo>
                      <a:pt x="12776" y="14191"/>
                      <a:pt x="13861" y="14308"/>
                      <a:pt x="14869" y="14288"/>
                    </a:cubicBezTo>
                    <a:cubicBezTo>
                      <a:pt x="15877" y="14269"/>
                      <a:pt x="17021" y="14036"/>
                      <a:pt x="17525" y="13164"/>
                    </a:cubicBezTo>
                    <a:cubicBezTo>
                      <a:pt x="17758" y="12737"/>
                      <a:pt x="17855" y="12253"/>
                      <a:pt x="17835" y="11768"/>
                    </a:cubicBezTo>
                    <a:cubicBezTo>
                      <a:pt x="17874" y="10353"/>
                      <a:pt x="17564" y="8744"/>
                      <a:pt x="16362" y="8027"/>
                    </a:cubicBezTo>
                    <a:cubicBezTo>
                      <a:pt x="15780" y="7697"/>
                      <a:pt x="15083" y="7619"/>
                      <a:pt x="14501" y="7271"/>
                    </a:cubicBezTo>
                    <a:cubicBezTo>
                      <a:pt x="13784" y="6805"/>
                      <a:pt x="13377" y="5952"/>
                      <a:pt x="13125" y="5119"/>
                    </a:cubicBezTo>
                    <a:cubicBezTo>
                      <a:pt x="12892" y="4285"/>
                      <a:pt x="12737" y="3393"/>
                      <a:pt x="12310" y="2637"/>
                    </a:cubicBezTo>
                    <a:cubicBezTo>
                      <a:pt x="10992" y="253"/>
                      <a:pt x="7677" y="1"/>
                      <a:pt x="6010" y="2172"/>
                    </a:cubicBezTo>
                    <a:cubicBezTo>
                      <a:pt x="5390" y="3006"/>
                      <a:pt x="5118" y="4014"/>
                      <a:pt x="4711" y="496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5899325" y="2201250"/>
                <a:ext cx="419250" cy="401800"/>
              </a:xfrm>
              <a:custGeom>
                <a:avLst/>
                <a:gdLst/>
                <a:ahLst/>
                <a:cxnLst/>
                <a:rect l="l" t="t" r="r" b="b"/>
                <a:pathLst>
                  <a:path w="16770" h="16072" fill="none" extrusionOk="0">
                    <a:moveTo>
                      <a:pt x="4459" y="4615"/>
                    </a:moveTo>
                    <a:cubicBezTo>
                      <a:pt x="4091" y="5468"/>
                      <a:pt x="3373" y="6243"/>
                      <a:pt x="2482" y="6515"/>
                    </a:cubicBezTo>
                    <a:cubicBezTo>
                      <a:pt x="2423" y="6534"/>
                      <a:pt x="2346" y="6573"/>
                      <a:pt x="2268" y="6612"/>
                    </a:cubicBezTo>
                    <a:cubicBezTo>
                      <a:pt x="1454" y="6980"/>
                      <a:pt x="776" y="7620"/>
                      <a:pt x="368" y="8434"/>
                    </a:cubicBezTo>
                    <a:cubicBezTo>
                      <a:pt x="0" y="9306"/>
                      <a:pt x="97" y="10411"/>
                      <a:pt x="776" y="11090"/>
                    </a:cubicBezTo>
                    <a:cubicBezTo>
                      <a:pt x="1842" y="12117"/>
                      <a:pt x="3780" y="11749"/>
                      <a:pt x="4769" y="12854"/>
                    </a:cubicBezTo>
                    <a:cubicBezTo>
                      <a:pt x="5409" y="13571"/>
                      <a:pt x="5448" y="14676"/>
                      <a:pt x="6126" y="15374"/>
                    </a:cubicBezTo>
                    <a:cubicBezTo>
                      <a:pt x="6630" y="15859"/>
                      <a:pt x="7367" y="16072"/>
                      <a:pt x="8065" y="15917"/>
                    </a:cubicBezTo>
                    <a:cubicBezTo>
                      <a:pt x="8743" y="15762"/>
                      <a:pt x="9383" y="15432"/>
                      <a:pt x="9868" y="14928"/>
                    </a:cubicBezTo>
                    <a:cubicBezTo>
                      <a:pt x="10275" y="14540"/>
                      <a:pt x="10643" y="14095"/>
                      <a:pt x="11128" y="13804"/>
                    </a:cubicBezTo>
                    <a:cubicBezTo>
                      <a:pt x="11942" y="13319"/>
                      <a:pt x="12950" y="13435"/>
                      <a:pt x="13900" y="13435"/>
                    </a:cubicBezTo>
                    <a:cubicBezTo>
                      <a:pt x="14850" y="13435"/>
                      <a:pt x="15935" y="13222"/>
                      <a:pt x="16420" y="12408"/>
                    </a:cubicBezTo>
                    <a:cubicBezTo>
                      <a:pt x="16614" y="12001"/>
                      <a:pt x="16730" y="11536"/>
                      <a:pt x="16711" y="11090"/>
                    </a:cubicBezTo>
                    <a:cubicBezTo>
                      <a:pt x="16769" y="9771"/>
                      <a:pt x="16478" y="8240"/>
                      <a:pt x="15354" y="7581"/>
                    </a:cubicBezTo>
                    <a:cubicBezTo>
                      <a:pt x="14811" y="7251"/>
                      <a:pt x="14133" y="7174"/>
                      <a:pt x="13609" y="6844"/>
                    </a:cubicBezTo>
                    <a:cubicBezTo>
                      <a:pt x="12931" y="6418"/>
                      <a:pt x="12562" y="5604"/>
                      <a:pt x="12330" y="4828"/>
                    </a:cubicBezTo>
                    <a:cubicBezTo>
                      <a:pt x="12116" y="4033"/>
                      <a:pt x="11981" y="3200"/>
                      <a:pt x="11593" y="2482"/>
                    </a:cubicBezTo>
                    <a:cubicBezTo>
                      <a:pt x="10372" y="253"/>
                      <a:pt x="7270" y="1"/>
                      <a:pt x="5700" y="1998"/>
                    </a:cubicBezTo>
                    <a:cubicBezTo>
                      <a:pt x="5099" y="2773"/>
                      <a:pt x="4847" y="3723"/>
                      <a:pt x="4459" y="461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5914350" y="2214350"/>
                <a:ext cx="391625" cy="375625"/>
              </a:xfrm>
              <a:custGeom>
                <a:avLst/>
                <a:gdLst/>
                <a:ahLst/>
                <a:cxnLst/>
                <a:rect l="l" t="t" r="r" b="b"/>
                <a:pathLst>
                  <a:path w="15665" h="15025" fill="none" extrusionOk="0">
                    <a:moveTo>
                      <a:pt x="4207" y="4304"/>
                    </a:moveTo>
                    <a:cubicBezTo>
                      <a:pt x="3858" y="5118"/>
                      <a:pt x="3179" y="5758"/>
                      <a:pt x="2346" y="6068"/>
                    </a:cubicBezTo>
                    <a:cubicBezTo>
                      <a:pt x="2268" y="6088"/>
                      <a:pt x="2210" y="6107"/>
                      <a:pt x="2152" y="6146"/>
                    </a:cubicBezTo>
                    <a:cubicBezTo>
                      <a:pt x="1377" y="6475"/>
                      <a:pt x="737" y="7076"/>
                      <a:pt x="349" y="7832"/>
                    </a:cubicBezTo>
                    <a:cubicBezTo>
                      <a:pt x="0" y="8647"/>
                      <a:pt x="78" y="9693"/>
                      <a:pt x="717" y="10314"/>
                    </a:cubicBezTo>
                    <a:cubicBezTo>
                      <a:pt x="1687" y="11283"/>
                      <a:pt x="3528" y="10973"/>
                      <a:pt x="4440" y="12000"/>
                    </a:cubicBezTo>
                    <a:cubicBezTo>
                      <a:pt x="5040" y="12679"/>
                      <a:pt x="5060" y="13726"/>
                      <a:pt x="5680" y="14365"/>
                    </a:cubicBezTo>
                    <a:cubicBezTo>
                      <a:pt x="6165" y="14831"/>
                      <a:pt x="6843" y="15024"/>
                      <a:pt x="7483" y="14908"/>
                    </a:cubicBezTo>
                    <a:cubicBezTo>
                      <a:pt x="8123" y="14753"/>
                      <a:pt x="8724" y="14443"/>
                      <a:pt x="9189" y="13978"/>
                    </a:cubicBezTo>
                    <a:cubicBezTo>
                      <a:pt x="9577" y="13629"/>
                      <a:pt x="9906" y="13202"/>
                      <a:pt x="10352" y="12950"/>
                    </a:cubicBezTo>
                    <a:cubicBezTo>
                      <a:pt x="11128" y="12504"/>
                      <a:pt x="12078" y="12621"/>
                      <a:pt x="12969" y="12621"/>
                    </a:cubicBezTo>
                    <a:cubicBezTo>
                      <a:pt x="13861" y="12621"/>
                      <a:pt x="14869" y="12427"/>
                      <a:pt x="15315" y="11671"/>
                    </a:cubicBezTo>
                    <a:cubicBezTo>
                      <a:pt x="15509" y="11283"/>
                      <a:pt x="15606" y="10857"/>
                      <a:pt x="15606" y="10430"/>
                    </a:cubicBezTo>
                    <a:cubicBezTo>
                      <a:pt x="15664" y="9209"/>
                      <a:pt x="15412" y="7794"/>
                      <a:pt x="14346" y="7154"/>
                    </a:cubicBezTo>
                    <a:cubicBezTo>
                      <a:pt x="13842" y="6844"/>
                      <a:pt x="13241" y="6766"/>
                      <a:pt x="12737" y="6456"/>
                    </a:cubicBezTo>
                    <a:cubicBezTo>
                      <a:pt x="12097" y="6029"/>
                      <a:pt x="11767" y="5273"/>
                      <a:pt x="11554" y="4537"/>
                    </a:cubicBezTo>
                    <a:cubicBezTo>
                      <a:pt x="11341" y="3800"/>
                      <a:pt x="11244" y="3044"/>
                      <a:pt x="10876" y="2365"/>
                    </a:cubicBezTo>
                    <a:cubicBezTo>
                      <a:pt x="9751" y="252"/>
                      <a:pt x="6824" y="0"/>
                      <a:pt x="5351" y="1881"/>
                    </a:cubicBezTo>
                    <a:cubicBezTo>
                      <a:pt x="4808" y="2579"/>
                      <a:pt x="4575" y="3470"/>
                      <a:pt x="4207" y="430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5929375" y="2227925"/>
                <a:ext cx="364950" cy="349450"/>
              </a:xfrm>
              <a:custGeom>
                <a:avLst/>
                <a:gdLst/>
                <a:ahLst/>
                <a:cxnLst/>
                <a:rect l="l" t="t" r="r" b="b"/>
                <a:pathLst>
                  <a:path w="14598" h="13978" fill="none" extrusionOk="0">
                    <a:moveTo>
                      <a:pt x="3935" y="3974"/>
                    </a:moveTo>
                    <a:cubicBezTo>
                      <a:pt x="3625" y="4730"/>
                      <a:pt x="2986" y="5312"/>
                      <a:pt x="2210" y="5603"/>
                    </a:cubicBezTo>
                    <a:cubicBezTo>
                      <a:pt x="2133" y="5603"/>
                      <a:pt x="2074" y="5642"/>
                      <a:pt x="2016" y="5661"/>
                    </a:cubicBezTo>
                    <a:cubicBezTo>
                      <a:pt x="1280" y="5971"/>
                      <a:pt x="698" y="6533"/>
                      <a:pt x="330" y="7231"/>
                    </a:cubicBezTo>
                    <a:cubicBezTo>
                      <a:pt x="0" y="7987"/>
                      <a:pt x="58" y="8956"/>
                      <a:pt x="640" y="9538"/>
                    </a:cubicBezTo>
                    <a:cubicBezTo>
                      <a:pt x="1551" y="10449"/>
                      <a:pt x="3257" y="10178"/>
                      <a:pt x="4110" y="11147"/>
                    </a:cubicBezTo>
                    <a:cubicBezTo>
                      <a:pt x="4653" y="11767"/>
                      <a:pt x="4672" y="12737"/>
                      <a:pt x="5234" y="13338"/>
                    </a:cubicBezTo>
                    <a:cubicBezTo>
                      <a:pt x="5680" y="13784"/>
                      <a:pt x="6320" y="13977"/>
                      <a:pt x="6921" y="13861"/>
                    </a:cubicBezTo>
                    <a:cubicBezTo>
                      <a:pt x="7522" y="13725"/>
                      <a:pt x="8084" y="13435"/>
                      <a:pt x="8530" y="13008"/>
                    </a:cubicBezTo>
                    <a:cubicBezTo>
                      <a:pt x="8879" y="12679"/>
                      <a:pt x="9208" y="12291"/>
                      <a:pt x="9635" y="12058"/>
                    </a:cubicBezTo>
                    <a:cubicBezTo>
                      <a:pt x="10352" y="11651"/>
                      <a:pt x="11225" y="11767"/>
                      <a:pt x="12058" y="11767"/>
                    </a:cubicBezTo>
                    <a:cubicBezTo>
                      <a:pt x="12872" y="11787"/>
                      <a:pt x="13822" y="11612"/>
                      <a:pt x="14249" y="10914"/>
                    </a:cubicBezTo>
                    <a:cubicBezTo>
                      <a:pt x="14443" y="10566"/>
                      <a:pt x="14520" y="10158"/>
                      <a:pt x="14520" y="9771"/>
                    </a:cubicBezTo>
                    <a:cubicBezTo>
                      <a:pt x="14598" y="8627"/>
                      <a:pt x="14365" y="7289"/>
                      <a:pt x="13396" y="6688"/>
                    </a:cubicBezTo>
                    <a:cubicBezTo>
                      <a:pt x="12931" y="6417"/>
                      <a:pt x="12349" y="6339"/>
                      <a:pt x="11884" y="6029"/>
                    </a:cubicBezTo>
                    <a:cubicBezTo>
                      <a:pt x="11302" y="5642"/>
                      <a:pt x="10992" y="4944"/>
                      <a:pt x="10798" y="4246"/>
                    </a:cubicBezTo>
                    <a:cubicBezTo>
                      <a:pt x="10624" y="3567"/>
                      <a:pt x="10527" y="2850"/>
                      <a:pt x="10197" y="2210"/>
                    </a:cubicBezTo>
                    <a:cubicBezTo>
                      <a:pt x="9150" y="252"/>
                      <a:pt x="6436" y="0"/>
                      <a:pt x="5060" y="1726"/>
                    </a:cubicBezTo>
                    <a:cubicBezTo>
                      <a:pt x="4517" y="2385"/>
                      <a:pt x="4284" y="3199"/>
                      <a:pt x="3935" y="39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5943900" y="2241000"/>
                <a:ext cx="337350" cy="323300"/>
              </a:xfrm>
              <a:custGeom>
                <a:avLst/>
                <a:gdLst/>
                <a:ahLst/>
                <a:cxnLst/>
                <a:rect l="l" t="t" r="r" b="b"/>
                <a:pathLst>
                  <a:path w="13494" h="12932" fill="none" extrusionOk="0">
                    <a:moveTo>
                      <a:pt x="3703" y="3645"/>
                    </a:moveTo>
                    <a:cubicBezTo>
                      <a:pt x="3393" y="4362"/>
                      <a:pt x="2812" y="4905"/>
                      <a:pt x="2075" y="5138"/>
                    </a:cubicBezTo>
                    <a:cubicBezTo>
                      <a:pt x="2017" y="5157"/>
                      <a:pt x="1959" y="5177"/>
                      <a:pt x="1901" y="5215"/>
                    </a:cubicBezTo>
                    <a:cubicBezTo>
                      <a:pt x="1222" y="5487"/>
                      <a:pt x="679" y="5991"/>
                      <a:pt x="330" y="6650"/>
                    </a:cubicBezTo>
                    <a:cubicBezTo>
                      <a:pt x="1" y="7328"/>
                      <a:pt x="78" y="8240"/>
                      <a:pt x="602" y="8782"/>
                    </a:cubicBezTo>
                    <a:cubicBezTo>
                      <a:pt x="1435" y="9635"/>
                      <a:pt x="3006" y="9383"/>
                      <a:pt x="3781" y="10295"/>
                    </a:cubicBezTo>
                    <a:cubicBezTo>
                      <a:pt x="4285" y="10876"/>
                      <a:pt x="4285" y="11768"/>
                      <a:pt x="4808" y="12349"/>
                    </a:cubicBezTo>
                    <a:cubicBezTo>
                      <a:pt x="5216" y="12757"/>
                      <a:pt x="5797" y="12931"/>
                      <a:pt x="6359" y="12834"/>
                    </a:cubicBezTo>
                    <a:cubicBezTo>
                      <a:pt x="6921" y="12718"/>
                      <a:pt x="7426" y="12466"/>
                      <a:pt x="7852" y="12059"/>
                    </a:cubicBezTo>
                    <a:cubicBezTo>
                      <a:pt x="8162" y="11729"/>
                      <a:pt x="8492" y="11438"/>
                      <a:pt x="8879" y="11186"/>
                    </a:cubicBezTo>
                    <a:cubicBezTo>
                      <a:pt x="9539" y="10837"/>
                      <a:pt x="10353" y="10934"/>
                      <a:pt x="11128" y="10954"/>
                    </a:cubicBezTo>
                    <a:cubicBezTo>
                      <a:pt x="11884" y="10973"/>
                      <a:pt x="12757" y="10818"/>
                      <a:pt x="13164" y="10178"/>
                    </a:cubicBezTo>
                    <a:cubicBezTo>
                      <a:pt x="13338" y="9849"/>
                      <a:pt x="13435" y="9480"/>
                      <a:pt x="13435" y="9112"/>
                    </a:cubicBezTo>
                    <a:cubicBezTo>
                      <a:pt x="13493" y="8065"/>
                      <a:pt x="13299" y="6824"/>
                      <a:pt x="12408" y="6262"/>
                    </a:cubicBezTo>
                    <a:cubicBezTo>
                      <a:pt x="11981" y="5991"/>
                      <a:pt x="11438" y="5913"/>
                      <a:pt x="11031" y="5642"/>
                    </a:cubicBezTo>
                    <a:cubicBezTo>
                      <a:pt x="10489" y="5274"/>
                      <a:pt x="10198" y="4614"/>
                      <a:pt x="10043" y="3975"/>
                    </a:cubicBezTo>
                    <a:cubicBezTo>
                      <a:pt x="9868" y="3335"/>
                      <a:pt x="9791" y="2676"/>
                      <a:pt x="9480" y="2094"/>
                    </a:cubicBezTo>
                    <a:cubicBezTo>
                      <a:pt x="8550" y="253"/>
                      <a:pt x="6049" y="1"/>
                      <a:pt x="4750" y="1590"/>
                    </a:cubicBezTo>
                    <a:cubicBezTo>
                      <a:pt x="4266" y="2191"/>
                      <a:pt x="4033" y="2947"/>
                      <a:pt x="3703" y="36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
              <p:cNvSpPr/>
              <p:nvPr/>
            </p:nvSpPr>
            <p:spPr>
              <a:xfrm>
                <a:off x="5958450" y="2253600"/>
                <a:ext cx="311175" cy="297600"/>
              </a:xfrm>
              <a:custGeom>
                <a:avLst/>
                <a:gdLst/>
                <a:ahLst/>
                <a:cxnLst/>
                <a:rect l="l" t="t" r="r" b="b"/>
                <a:pathLst>
                  <a:path w="12447" h="11904" fill="none" extrusionOk="0">
                    <a:moveTo>
                      <a:pt x="3470" y="3354"/>
                    </a:moveTo>
                    <a:cubicBezTo>
                      <a:pt x="3180" y="3994"/>
                      <a:pt x="2617" y="4498"/>
                      <a:pt x="1958" y="4711"/>
                    </a:cubicBezTo>
                    <a:cubicBezTo>
                      <a:pt x="1900" y="4731"/>
                      <a:pt x="1842" y="4750"/>
                      <a:pt x="1784" y="4770"/>
                    </a:cubicBezTo>
                    <a:cubicBezTo>
                      <a:pt x="1163" y="5022"/>
                      <a:pt x="659" y="5487"/>
                      <a:pt x="330" y="6068"/>
                    </a:cubicBezTo>
                    <a:cubicBezTo>
                      <a:pt x="0" y="6708"/>
                      <a:pt x="97" y="7484"/>
                      <a:pt x="562" y="8046"/>
                    </a:cubicBezTo>
                    <a:cubicBezTo>
                      <a:pt x="1319" y="8841"/>
                      <a:pt x="2772" y="8627"/>
                      <a:pt x="3470" y="9461"/>
                    </a:cubicBezTo>
                    <a:cubicBezTo>
                      <a:pt x="3916" y="10004"/>
                      <a:pt x="3916" y="10837"/>
                      <a:pt x="4381" y="11361"/>
                    </a:cubicBezTo>
                    <a:cubicBezTo>
                      <a:pt x="4750" y="11729"/>
                      <a:pt x="5293" y="11904"/>
                      <a:pt x="5816" y="11826"/>
                    </a:cubicBezTo>
                    <a:cubicBezTo>
                      <a:pt x="6320" y="11729"/>
                      <a:pt x="6805" y="11497"/>
                      <a:pt x="7192" y="11148"/>
                    </a:cubicBezTo>
                    <a:cubicBezTo>
                      <a:pt x="7483" y="10837"/>
                      <a:pt x="7793" y="10566"/>
                      <a:pt x="8162" y="10353"/>
                    </a:cubicBezTo>
                    <a:cubicBezTo>
                      <a:pt x="8782" y="10023"/>
                      <a:pt x="9519" y="10120"/>
                      <a:pt x="10217" y="10159"/>
                    </a:cubicBezTo>
                    <a:cubicBezTo>
                      <a:pt x="10915" y="10178"/>
                      <a:pt x="11729" y="10043"/>
                      <a:pt x="12097" y="9461"/>
                    </a:cubicBezTo>
                    <a:cubicBezTo>
                      <a:pt x="12272" y="9170"/>
                      <a:pt x="12349" y="8821"/>
                      <a:pt x="12369" y="8492"/>
                    </a:cubicBezTo>
                    <a:cubicBezTo>
                      <a:pt x="12446" y="7522"/>
                      <a:pt x="12272" y="6379"/>
                      <a:pt x="11457" y="5855"/>
                    </a:cubicBezTo>
                    <a:cubicBezTo>
                      <a:pt x="11070" y="5623"/>
                      <a:pt x="10585" y="5526"/>
                      <a:pt x="10197" y="5274"/>
                    </a:cubicBezTo>
                    <a:cubicBezTo>
                      <a:pt x="9693" y="4925"/>
                      <a:pt x="9441" y="4324"/>
                      <a:pt x="9306" y="3723"/>
                    </a:cubicBezTo>
                    <a:cubicBezTo>
                      <a:pt x="9150" y="3141"/>
                      <a:pt x="9092" y="2521"/>
                      <a:pt x="8821" y="1978"/>
                    </a:cubicBezTo>
                    <a:cubicBezTo>
                      <a:pt x="7987" y="291"/>
                      <a:pt x="5661" y="1"/>
                      <a:pt x="4459" y="1474"/>
                    </a:cubicBezTo>
                    <a:cubicBezTo>
                      <a:pt x="3994" y="2017"/>
                      <a:pt x="3781" y="2715"/>
                      <a:pt x="3470" y="335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4"/>
              <p:cNvSpPr/>
              <p:nvPr/>
            </p:nvSpPr>
            <p:spPr>
              <a:xfrm>
                <a:off x="5973950" y="2267175"/>
                <a:ext cx="283075" cy="271425"/>
              </a:xfrm>
              <a:custGeom>
                <a:avLst/>
                <a:gdLst/>
                <a:ahLst/>
                <a:cxnLst/>
                <a:rect l="l" t="t" r="r" b="b"/>
                <a:pathLst>
                  <a:path w="11323" h="10857" fill="none" extrusionOk="0">
                    <a:moveTo>
                      <a:pt x="3199" y="3025"/>
                    </a:moveTo>
                    <a:cubicBezTo>
                      <a:pt x="2928" y="3606"/>
                      <a:pt x="2424" y="4052"/>
                      <a:pt x="1804" y="4246"/>
                    </a:cubicBezTo>
                    <a:cubicBezTo>
                      <a:pt x="1745" y="4246"/>
                      <a:pt x="1707" y="4265"/>
                      <a:pt x="1648" y="4285"/>
                    </a:cubicBezTo>
                    <a:cubicBezTo>
                      <a:pt x="1086" y="4498"/>
                      <a:pt x="602" y="4924"/>
                      <a:pt x="311" y="5467"/>
                    </a:cubicBezTo>
                    <a:cubicBezTo>
                      <a:pt x="1" y="6029"/>
                      <a:pt x="59" y="6747"/>
                      <a:pt x="485" y="7251"/>
                    </a:cubicBezTo>
                    <a:cubicBezTo>
                      <a:pt x="1164" y="7987"/>
                      <a:pt x="2482" y="7813"/>
                      <a:pt x="3122" y="8588"/>
                    </a:cubicBezTo>
                    <a:cubicBezTo>
                      <a:pt x="3529" y="9092"/>
                      <a:pt x="3509" y="9849"/>
                      <a:pt x="3936" y="10333"/>
                    </a:cubicBezTo>
                    <a:cubicBezTo>
                      <a:pt x="4266" y="10682"/>
                      <a:pt x="4750" y="10857"/>
                      <a:pt x="5235" y="10779"/>
                    </a:cubicBezTo>
                    <a:cubicBezTo>
                      <a:pt x="5700" y="10701"/>
                      <a:pt x="6127" y="10488"/>
                      <a:pt x="6495" y="10178"/>
                    </a:cubicBezTo>
                    <a:cubicBezTo>
                      <a:pt x="6747" y="9907"/>
                      <a:pt x="7057" y="9655"/>
                      <a:pt x="7367" y="9461"/>
                    </a:cubicBezTo>
                    <a:cubicBezTo>
                      <a:pt x="7949" y="9170"/>
                      <a:pt x="8627" y="9286"/>
                      <a:pt x="9267" y="9306"/>
                    </a:cubicBezTo>
                    <a:cubicBezTo>
                      <a:pt x="9907" y="9344"/>
                      <a:pt x="10644" y="9228"/>
                      <a:pt x="10992" y="8705"/>
                    </a:cubicBezTo>
                    <a:cubicBezTo>
                      <a:pt x="11148" y="8433"/>
                      <a:pt x="11225" y="8123"/>
                      <a:pt x="11225" y="7832"/>
                    </a:cubicBezTo>
                    <a:cubicBezTo>
                      <a:pt x="11322" y="6941"/>
                      <a:pt x="11186" y="5894"/>
                      <a:pt x="10430" y="5409"/>
                    </a:cubicBezTo>
                    <a:cubicBezTo>
                      <a:pt x="10081" y="5157"/>
                      <a:pt x="9635" y="5099"/>
                      <a:pt x="9287" y="4847"/>
                    </a:cubicBezTo>
                    <a:cubicBezTo>
                      <a:pt x="8841" y="4517"/>
                      <a:pt x="8627" y="3975"/>
                      <a:pt x="8511" y="3432"/>
                    </a:cubicBezTo>
                    <a:cubicBezTo>
                      <a:pt x="8375" y="2889"/>
                      <a:pt x="8317" y="2327"/>
                      <a:pt x="8085" y="1842"/>
                    </a:cubicBezTo>
                    <a:cubicBezTo>
                      <a:pt x="7348" y="272"/>
                      <a:pt x="5235" y="0"/>
                      <a:pt x="4110" y="1299"/>
                    </a:cubicBezTo>
                    <a:cubicBezTo>
                      <a:pt x="3684" y="1803"/>
                      <a:pt x="3471" y="2443"/>
                      <a:pt x="3199" y="302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4"/>
              <p:cNvSpPr/>
              <p:nvPr/>
            </p:nvSpPr>
            <p:spPr>
              <a:xfrm>
                <a:off x="5988500" y="2280750"/>
                <a:ext cx="255900" cy="244775"/>
              </a:xfrm>
              <a:custGeom>
                <a:avLst/>
                <a:gdLst/>
                <a:ahLst/>
                <a:cxnLst/>
                <a:rect l="l" t="t" r="r" b="b"/>
                <a:pathLst>
                  <a:path w="10236" h="9791" fill="none" extrusionOk="0">
                    <a:moveTo>
                      <a:pt x="2947" y="2695"/>
                    </a:moveTo>
                    <a:cubicBezTo>
                      <a:pt x="2695" y="3218"/>
                      <a:pt x="2230" y="3606"/>
                      <a:pt x="1667" y="3781"/>
                    </a:cubicBezTo>
                    <a:cubicBezTo>
                      <a:pt x="1629" y="3781"/>
                      <a:pt x="1570" y="3800"/>
                      <a:pt x="1532" y="3819"/>
                    </a:cubicBezTo>
                    <a:cubicBezTo>
                      <a:pt x="1008" y="3994"/>
                      <a:pt x="562" y="4362"/>
                      <a:pt x="291" y="4847"/>
                    </a:cubicBezTo>
                    <a:cubicBezTo>
                      <a:pt x="0" y="5370"/>
                      <a:pt x="58" y="6010"/>
                      <a:pt x="427" y="6475"/>
                    </a:cubicBezTo>
                    <a:cubicBezTo>
                      <a:pt x="1028" y="7154"/>
                      <a:pt x="2230" y="7018"/>
                      <a:pt x="2792" y="7735"/>
                    </a:cubicBezTo>
                    <a:cubicBezTo>
                      <a:pt x="3141" y="8181"/>
                      <a:pt x="3121" y="8879"/>
                      <a:pt x="3509" y="9325"/>
                    </a:cubicBezTo>
                    <a:cubicBezTo>
                      <a:pt x="3800" y="9635"/>
                      <a:pt x="4226" y="9790"/>
                      <a:pt x="4653" y="9732"/>
                    </a:cubicBezTo>
                    <a:cubicBezTo>
                      <a:pt x="5079" y="9674"/>
                      <a:pt x="5486" y="9499"/>
                      <a:pt x="5816" y="9209"/>
                    </a:cubicBezTo>
                    <a:cubicBezTo>
                      <a:pt x="6049" y="8976"/>
                      <a:pt x="6320" y="8763"/>
                      <a:pt x="6630" y="8588"/>
                    </a:cubicBezTo>
                    <a:cubicBezTo>
                      <a:pt x="7134" y="8336"/>
                      <a:pt x="7755" y="8433"/>
                      <a:pt x="8336" y="8472"/>
                    </a:cubicBezTo>
                    <a:cubicBezTo>
                      <a:pt x="8918" y="8511"/>
                      <a:pt x="9577" y="8433"/>
                      <a:pt x="9906" y="7948"/>
                    </a:cubicBezTo>
                    <a:cubicBezTo>
                      <a:pt x="10042" y="7716"/>
                      <a:pt x="10139" y="7444"/>
                      <a:pt x="10139" y="7154"/>
                    </a:cubicBezTo>
                    <a:cubicBezTo>
                      <a:pt x="10236" y="6359"/>
                      <a:pt x="10120" y="5428"/>
                      <a:pt x="9461" y="4963"/>
                    </a:cubicBezTo>
                    <a:cubicBezTo>
                      <a:pt x="9150" y="4750"/>
                      <a:pt x="8743" y="4672"/>
                      <a:pt x="8433" y="4440"/>
                    </a:cubicBezTo>
                    <a:cubicBezTo>
                      <a:pt x="8065" y="4110"/>
                      <a:pt x="7813" y="3645"/>
                      <a:pt x="7755" y="3160"/>
                    </a:cubicBezTo>
                    <a:cubicBezTo>
                      <a:pt x="7677" y="2656"/>
                      <a:pt x="7561" y="2171"/>
                      <a:pt x="7386" y="1706"/>
                    </a:cubicBezTo>
                    <a:cubicBezTo>
                      <a:pt x="6747" y="272"/>
                      <a:pt x="4847" y="0"/>
                      <a:pt x="3819" y="1163"/>
                    </a:cubicBezTo>
                    <a:cubicBezTo>
                      <a:pt x="3412" y="1590"/>
                      <a:pt x="3218" y="2171"/>
                      <a:pt x="2947" y="269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4"/>
              <p:cNvSpPr/>
              <p:nvPr/>
            </p:nvSpPr>
            <p:spPr>
              <a:xfrm>
                <a:off x="6003525" y="2293825"/>
                <a:ext cx="228275" cy="219100"/>
              </a:xfrm>
              <a:custGeom>
                <a:avLst/>
                <a:gdLst/>
                <a:ahLst/>
                <a:cxnLst/>
                <a:rect l="l" t="t" r="r" b="b"/>
                <a:pathLst>
                  <a:path w="9131" h="8764" fill="none" extrusionOk="0">
                    <a:moveTo>
                      <a:pt x="2695" y="2385"/>
                    </a:moveTo>
                    <a:cubicBezTo>
                      <a:pt x="2443" y="2850"/>
                      <a:pt x="2016" y="3180"/>
                      <a:pt x="1512" y="3316"/>
                    </a:cubicBezTo>
                    <a:cubicBezTo>
                      <a:pt x="1473" y="3316"/>
                      <a:pt x="1435" y="3335"/>
                      <a:pt x="1396" y="3354"/>
                    </a:cubicBezTo>
                    <a:cubicBezTo>
                      <a:pt x="931" y="3510"/>
                      <a:pt x="524" y="3839"/>
                      <a:pt x="272" y="4266"/>
                    </a:cubicBezTo>
                    <a:cubicBezTo>
                      <a:pt x="0" y="4711"/>
                      <a:pt x="39" y="5293"/>
                      <a:pt x="368" y="5720"/>
                    </a:cubicBezTo>
                    <a:cubicBezTo>
                      <a:pt x="892" y="6320"/>
                      <a:pt x="1958" y="6224"/>
                      <a:pt x="2443" y="6883"/>
                    </a:cubicBezTo>
                    <a:cubicBezTo>
                      <a:pt x="2772" y="7290"/>
                      <a:pt x="2734" y="7910"/>
                      <a:pt x="3063" y="8317"/>
                    </a:cubicBezTo>
                    <a:cubicBezTo>
                      <a:pt x="3315" y="8608"/>
                      <a:pt x="3703" y="8763"/>
                      <a:pt x="4091" y="8705"/>
                    </a:cubicBezTo>
                    <a:cubicBezTo>
                      <a:pt x="4478" y="8666"/>
                      <a:pt x="4827" y="8511"/>
                      <a:pt x="5118" y="8259"/>
                    </a:cubicBezTo>
                    <a:cubicBezTo>
                      <a:pt x="5351" y="8046"/>
                      <a:pt x="5583" y="7871"/>
                      <a:pt x="5855" y="7716"/>
                    </a:cubicBezTo>
                    <a:cubicBezTo>
                      <a:pt x="6320" y="7503"/>
                      <a:pt x="6863" y="7600"/>
                      <a:pt x="7386" y="7639"/>
                    </a:cubicBezTo>
                    <a:cubicBezTo>
                      <a:pt x="7910" y="7697"/>
                      <a:pt x="8511" y="7639"/>
                      <a:pt x="8801" y="7212"/>
                    </a:cubicBezTo>
                    <a:cubicBezTo>
                      <a:pt x="8937" y="6999"/>
                      <a:pt x="9015" y="6747"/>
                      <a:pt x="9034" y="6514"/>
                    </a:cubicBezTo>
                    <a:cubicBezTo>
                      <a:pt x="9131" y="5778"/>
                      <a:pt x="9053" y="4944"/>
                      <a:pt x="8452" y="4537"/>
                    </a:cubicBezTo>
                    <a:cubicBezTo>
                      <a:pt x="8181" y="4324"/>
                      <a:pt x="7832" y="4246"/>
                      <a:pt x="7561" y="4052"/>
                    </a:cubicBezTo>
                    <a:cubicBezTo>
                      <a:pt x="7212" y="3742"/>
                      <a:pt x="7018" y="3316"/>
                      <a:pt x="6960" y="2870"/>
                    </a:cubicBezTo>
                    <a:cubicBezTo>
                      <a:pt x="6902" y="2424"/>
                      <a:pt x="6805" y="1997"/>
                      <a:pt x="6669" y="1571"/>
                    </a:cubicBezTo>
                    <a:cubicBezTo>
                      <a:pt x="6107" y="291"/>
                      <a:pt x="4440" y="1"/>
                      <a:pt x="3470" y="1028"/>
                    </a:cubicBezTo>
                    <a:cubicBezTo>
                      <a:pt x="3121" y="1416"/>
                      <a:pt x="2947" y="1939"/>
                      <a:pt x="2695" y="238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4"/>
              <p:cNvSpPr/>
              <p:nvPr/>
            </p:nvSpPr>
            <p:spPr>
              <a:xfrm>
                <a:off x="6018550" y="2306925"/>
                <a:ext cx="201150" cy="192900"/>
              </a:xfrm>
              <a:custGeom>
                <a:avLst/>
                <a:gdLst/>
                <a:ahLst/>
                <a:cxnLst/>
                <a:rect l="l" t="t" r="r" b="b"/>
                <a:pathLst>
                  <a:path w="8046" h="7716" fill="none" extrusionOk="0">
                    <a:moveTo>
                      <a:pt x="2423" y="2074"/>
                    </a:moveTo>
                    <a:cubicBezTo>
                      <a:pt x="2210" y="2462"/>
                      <a:pt x="1822" y="2753"/>
                      <a:pt x="1377" y="2869"/>
                    </a:cubicBezTo>
                    <a:cubicBezTo>
                      <a:pt x="1338" y="2869"/>
                      <a:pt x="1299" y="2889"/>
                      <a:pt x="1280" y="2889"/>
                    </a:cubicBezTo>
                    <a:cubicBezTo>
                      <a:pt x="853" y="3024"/>
                      <a:pt x="485" y="3296"/>
                      <a:pt x="252" y="3664"/>
                    </a:cubicBezTo>
                    <a:cubicBezTo>
                      <a:pt x="0" y="4071"/>
                      <a:pt x="20" y="4575"/>
                      <a:pt x="291" y="4963"/>
                    </a:cubicBezTo>
                    <a:cubicBezTo>
                      <a:pt x="737" y="5506"/>
                      <a:pt x="1706" y="5448"/>
                      <a:pt x="2113" y="6029"/>
                    </a:cubicBezTo>
                    <a:cubicBezTo>
                      <a:pt x="2385" y="6417"/>
                      <a:pt x="2326" y="6940"/>
                      <a:pt x="2617" y="7309"/>
                    </a:cubicBezTo>
                    <a:cubicBezTo>
                      <a:pt x="2830" y="7580"/>
                      <a:pt x="3160" y="7716"/>
                      <a:pt x="3509" y="7696"/>
                    </a:cubicBezTo>
                    <a:cubicBezTo>
                      <a:pt x="3858" y="7658"/>
                      <a:pt x="4168" y="7522"/>
                      <a:pt x="4440" y="7309"/>
                    </a:cubicBezTo>
                    <a:cubicBezTo>
                      <a:pt x="4633" y="7134"/>
                      <a:pt x="4866" y="6979"/>
                      <a:pt x="5099" y="6863"/>
                    </a:cubicBezTo>
                    <a:cubicBezTo>
                      <a:pt x="5525" y="6669"/>
                      <a:pt x="6010" y="6785"/>
                      <a:pt x="6456" y="6824"/>
                    </a:cubicBezTo>
                    <a:cubicBezTo>
                      <a:pt x="6921" y="6882"/>
                      <a:pt x="7444" y="6843"/>
                      <a:pt x="7716" y="6475"/>
                    </a:cubicBezTo>
                    <a:cubicBezTo>
                      <a:pt x="7832" y="6301"/>
                      <a:pt x="7910" y="6087"/>
                      <a:pt x="7929" y="5874"/>
                    </a:cubicBezTo>
                    <a:cubicBezTo>
                      <a:pt x="8045" y="5234"/>
                      <a:pt x="7987" y="4498"/>
                      <a:pt x="7483" y="4110"/>
                    </a:cubicBezTo>
                    <a:cubicBezTo>
                      <a:pt x="7231" y="3916"/>
                      <a:pt x="6921" y="3839"/>
                      <a:pt x="6688" y="3664"/>
                    </a:cubicBezTo>
                    <a:cubicBezTo>
                      <a:pt x="6398" y="3373"/>
                      <a:pt x="6223" y="3005"/>
                      <a:pt x="6204" y="2617"/>
                    </a:cubicBezTo>
                    <a:cubicBezTo>
                      <a:pt x="6165" y="2210"/>
                      <a:pt x="6087" y="1822"/>
                      <a:pt x="5971" y="1454"/>
                    </a:cubicBezTo>
                    <a:cubicBezTo>
                      <a:pt x="5525" y="291"/>
                      <a:pt x="4032" y="0"/>
                      <a:pt x="3160" y="892"/>
                    </a:cubicBezTo>
                    <a:cubicBezTo>
                      <a:pt x="2850" y="1221"/>
                      <a:pt x="2675" y="1667"/>
                      <a:pt x="2423" y="20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6033575" y="2320000"/>
                <a:ext cx="173525" cy="167225"/>
              </a:xfrm>
              <a:custGeom>
                <a:avLst/>
                <a:gdLst/>
                <a:ahLst/>
                <a:cxnLst/>
                <a:rect l="l" t="t" r="r" b="b"/>
                <a:pathLst>
                  <a:path w="6941" h="6689" fill="none" extrusionOk="0">
                    <a:moveTo>
                      <a:pt x="2171" y="1745"/>
                    </a:moveTo>
                    <a:cubicBezTo>
                      <a:pt x="1958" y="2094"/>
                      <a:pt x="1629" y="2327"/>
                      <a:pt x="1241" y="2424"/>
                    </a:cubicBezTo>
                    <a:cubicBezTo>
                      <a:pt x="1202" y="2424"/>
                      <a:pt x="1163" y="2424"/>
                      <a:pt x="1144" y="2443"/>
                    </a:cubicBezTo>
                    <a:cubicBezTo>
                      <a:pt x="776" y="2540"/>
                      <a:pt x="446" y="2753"/>
                      <a:pt x="233" y="3083"/>
                    </a:cubicBezTo>
                    <a:cubicBezTo>
                      <a:pt x="0" y="3412"/>
                      <a:pt x="0" y="3858"/>
                      <a:pt x="233" y="4188"/>
                    </a:cubicBezTo>
                    <a:cubicBezTo>
                      <a:pt x="601" y="4692"/>
                      <a:pt x="1454" y="4673"/>
                      <a:pt x="1784" y="5196"/>
                    </a:cubicBezTo>
                    <a:cubicBezTo>
                      <a:pt x="1997" y="5526"/>
                      <a:pt x="1939" y="5991"/>
                      <a:pt x="2171" y="6320"/>
                    </a:cubicBezTo>
                    <a:cubicBezTo>
                      <a:pt x="2346" y="6553"/>
                      <a:pt x="2637" y="6689"/>
                      <a:pt x="2947" y="6669"/>
                    </a:cubicBezTo>
                    <a:cubicBezTo>
                      <a:pt x="3238" y="6650"/>
                      <a:pt x="3528" y="6553"/>
                      <a:pt x="3761" y="6378"/>
                    </a:cubicBezTo>
                    <a:cubicBezTo>
                      <a:pt x="3935" y="6223"/>
                      <a:pt x="4129" y="6088"/>
                      <a:pt x="4343" y="5991"/>
                    </a:cubicBezTo>
                    <a:cubicBezTo>
                      <a:pt x="4711" y="5855"/>
                      <a:pt x="5137" y="5952"/>
                      <a:pt x="5525" y="6010"/>
                    </a:cubicBezTo>
                    <a:cubicBezTo>
                      <a:pt x="5913" y="6068"/>
                      <a:pt x="6378" y="6049"/>
                      <a:pt x="6630" y="5739"/>
                    </a:cubicBezTo>
                    <a:cubicBezTo>
                      <a:pt x="6746" y="5584"/>
                      <a:pt x="6805" y="5409"/>
                      <a:pt x="6843" y="5215"/>
                    </a:cubicBezTo>
                    <a:cubicBezTo>
                      <a:pt x="6940" y="4673"/>
                      <a:pt x="6921" y="4033"/>
                      <a:pt x="6494" y="3684"/>
                    </a:cubicBezTo>
                    <a:cubicBezTo>
                      <a:pt x="6301" y="3509"/>
                      <a:pt x="6029" y="3432"/>
                      <a:pt x="5835" y="3257"/>
                    </a:cubicBezTo>
                    <a:cubicBezTo>
                      <a:pt x="5583" y="3005"/>
                      <a:pt x="5428" y="2676"/>
                      <a:pt x="5428" y="2346"/>
                    </a:cubicBezTo>
                    <a:cubicBezTo>
                      <a:pt x="5409" y="1997"/>
                      <a:pt x="5351" y="1648"/>
                      <a:pt x="5254" y="1319"/>
                    </a:cubicBezTo>
                    <a:cubicBezTo>
                      <a:pt x="4905" y="311"/>
                      <a:pt x="3606" y="1"/>
                      <a:pt x="2830" y="757"/>
                    </a:cubicBezTo>
                    <a:cubicBezTo>
                      <a:pt x="2578" y="1047"/>
                      <a:pt x="2346" y="1396"/>
                      <a:pt x="2171" y="17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6048100" y="2333575"/>
                <a:ext cx="146875" cy="140575"/>
              </a:xfrm>
              <a:custGeom>
                <a:avLst/>
                <a:gdLst/>
                <a:ahLst/>
                <a:cxnLst/>
                <a:rect l="l" t="t" r="r" b="b"/>
                <a:pathLst>
                  <a:path w="5875" h="5623" fill="none" extrusionOk="0">
                    <a:moveTo>
                      <a:pt x="1106" y="1939"/>
                    </a:moveTo>
                    <a:lnTo>
                      <a:pt x="1028" y="1958"/>
                    </a:lnTo>
                    <a:cubicBezTo>
                      <a:pt x="718" y="2016"/>
                      <a:pt x="427" y="2210"/>
                      <a:pt x="233" y="2462"/>
                    </a:cubicBezTo>
                    <a:cubicBezTo>
                      <a:pt x="20" y="2734"/>
                      <a:pt x="1" y="3121"/>
                      <a:pt x="195" y="3412"/>
                    </a:cubicBezTo>
                    <a:cubicBezTo>
                      <a:pt x="485" y="3858"/>
                      <a:pt x="1183" y="3858"/>
                      <a:pt x="1455" y="4323"/>
                    </a:cubicBezTo>
                    <a:cubicBezTo>
                      <a:pt x="1629" y="4614"/>
                      <a:pt x="1552" y="5002"/>
                      <a:pt x="1745" y="5293"/>
                    </a:cubicBezTo>
                    <a:cubicBezTo>
                      <a:pt x="1900" y="5487"/>
                      <a:pt x="2133" y="5622"/>
                      <a:pt x="2385" y="5622"/>
                    </a:cubicBezTo>
                    <a:cubicBezTo>
                      <a:pt x="2637" y="5622"/>
                      <a:pt x="2889" y="5545"/>
                      <a:pt x="3083" y="5409"/>
                    </a:cubicBezTo>
                    <a:cubicBezTo>
                      <a:pt x="3258" y="5273"/>
                      <a:pt x="3432" y="5176"/>
                      <a:pt x="3606" y="5099"/>
                    </a:cubicBezTo>
                    <a:cubicBezTo>
                      <a:pt x="3936" y="5002"/>
                      <a:pt x="4266" y="5099"/>
                      <a:pt x="4615" y="5176"/>
                    </a:cubicBezTo>
                    <a:cubicBezTo>
                      <a:pt x="4944" y="5235"/>
                      <a:pt x="5332" y="5235"/>
                      <a:pt x="5545" y="4983"/>
                    </a:cubicBezTo>
                    <a:cubicBezTo>
                      <a:pt x="5661" y="4847"/>
                      <a:pt x="5720" y="4711"/>
                      <a:pt x="5758" y="4537"/>
                    </a:cubicBezTo>
                    <a:cubicBezTo>
                      <a:pt x="5855" y="4091"/>
                      <a:pt x="5875" y="3548"/>
                      <a:pt x="5526" y="3218"/>
                    </a:cubicBezTo>
                    <a:cubicBezTo>
                      <a:pt x="5351" y="3083"/>
                      <a:pt x="5138" y="3005"/>
                      <a:pt x="4963" y="2850"/>
                    </a:cubicBezTo>
                    <a:cubicBezTo>
                      <a:pt x="4770" y="2617"/>
                      <a:pt x="4673" y="2346"/>
                      <a:pt x="4673" y="2036"/>
                    </a:cubicBezTo>
                    <a:cubicBezTo>
                      <a:pt x="4673" y="1745"/>
                      <a:pt x="4634" y="1454"/>
                      <a:pt x="4576" y="1183"/>
                    </a:cubicBezTo>
                    <a:cubicBezTo>
                      <a:pt x="4304" y="311"/>
                      <a:pt x="3238" y="0"/>
                      <a:pt x="2540" y="601"/>
                    </a:cubicBezTo>
                    <a:cubicBezTo>
                      <a:pt x="2308" y="834"/>
                      <a:pt x="2094" y="1125"/>
                      <a:pt x="1939" y="1416"/>
                    </a:cubicBezTo>
                    <a:cubicBezTo>
                      <a:pt x="1745" y="1706"/>
                      <a:pt x="1435" y="1881"/>
                      <a:pt x="1106" y="193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14"/>
            <p:cNvGrpSpPr/>
            <p:nvPr/>
          </p:nvGrpSpPr>
          <p:grpSpPr>
            <a:xfrm rot="9353391">
              <a:off x="6442120" y="2108823"/>
              <a:ext cx="5603618" cy="5398267"/>
              <a:chOff x="4860225" y="3312075"/>
              <a:chExt cx="992600" cy="956225"/>
            </a:xfrm>
          </p:grpSpPr>
          <p:sp>
            <p:nvSpPr>
              <p:cNvPr id="920" name="Google Shape;920;p14"/>
              <p:cNvSpPr/>
              <p:nvPr/>
            </p:nvSpPr>
            <p:spPr>
              <a:xfrm>
                <a:off x="4860225" y="3312075"/>
                <a:ext cx="992600" cy="956225"/>
              </a:xfrm>
              <a:custGeom>
                <a:avLst/>
                <a:gdLst/>
                <a:ahLst/>
                <a:cxnLst/>
                <a:rect l="l" t="t" r="r" b="b"/>
                <a:pathLst>
                  <a:path w="39704" h="38249" fill="none" extrusionOk="0">
                    <a:moveTo>
                      <a:pt x="30708" y="27470"/>
                    </a:moveTo>
                    <a:cubicBezTo>
                      <a:pt x="30902" y="27490"/>
                      <a:pt x="31076" y="27490"/>
                      <a:pt x="31270" y="27470"/>
                    </a:cubicBezTo>
                    <a:cubicBezTo>
                      <a:pt x="33500" y="27296"/>
                      <a:pt x="35729" y="26520"/>
                      <a:pt x="37299" y="24950"/>
                    </a:cubicBezTo>
                    <a:cubicBezTo>
                      <a:pt x="38947" y="23283"/>
                      <a:pt x="39703" y="20627"/>
                      <a:pt x="38734" y="18495"/>
                    </a:cubicBezTo>
                    <a:cubicBezTo>
                      <a:pt x="37222" y="15160"/>
                      <a:pt x="32414" y="14249"/>
                      <a:pt x="31115" y="10837"/>
                    </a:cubicBezTo>
                    <a:cubicBezTo>
                      <a:pt x="30262" y="8627"/>
                      <a:pt x="31193" y="6010"/>
                      <a:pt x="30262" y="3839"/>
                    </a:cubicBezTo>
                    <a:cubicBezTo>
                      <a:pt x="29603" y="2230"/>
                      <a:pt x="27994" y="1144"/>
                      <a:pt x="26288" y="815"/>
                    </a:cubicBezTo>
                    <a:cubicBezTo>
                      <a:pt x="24582" y="485"/>
                      <a:pt x="22798" y="834"/>
                      <a:pt x="21189" y="1493"/>
                    </a:cubicBezTo>
                    <a:cubicBezTo>
                      <a:pt x="19910" y="2017"/>
                      <a:pt x="18689" y="2734"/>
                      <a:pt x="17312" y="2947"/>
                    </a:cubicBezTo>
                    <a:cubicBezTo>
                      <a:pt x="15005" y="3296"/>
                      <a:pt x="12757" y="2152"/>
                      <a:pt x="10566" y="1319"/>
                    </a:cubicBezTo>
                    <a:cubicBezTo>
                      <a:pt x="8375" y="485"/>
                      <a:pt x="5700" y="0"/>
                      <a:pt x="3858" y="1454"/>
                    </a:cubicBezTo>
                    <a:cubicBezTo>
                      <a:pt x="2986" y="2152"/>
                      <a:pt x="2443" y="3199"/>
                      <a:pt x="1997" y="4227"/>
                    </a:cubicBezTo>
                    <a:cubicBezTo>
                      <a:pt x="698" y="7212"/>
                      <a:pt x="1" y="10973"/>
                      <a:pt x="1997" y="13532"/>
                    </a:cubicBezTo>
                    <a:cubicBezTo>
                      <a:pt x="2967" y="14753"/>
                      <a:pt x="4401" y="15529"/>
                      <a:pt x="5332" y="16769"/>
                    </a:cubicBezTo>
                    <a:cubicBezTo>
                      <a:pt x="6553" y="18398"/>
                      <a:pt x="6650" y="20588"/>
                      <a:pt x="6475" y="22585"/>
                    </a:cubicBezTo>
                    <a:cubicBezTo>
                      <a:pt x="6282" y="24601"/>
                      <a:pt x="5836" y="26617"/>
                      <a:pt x="6107" y="28633"/>
                    </a:cubicBezTo>
                    <a:cubicBezTo>
                      <a:pt x="6921" y="34895"/>
                      <a:pt x="13881" y="38249"/>
                      <a:pt x="19290" y="35011"/>
                    </a:cubicBezTo>
                    <a:cubicBezTo>
                      <a:pt x="21325" y="33771"/>
                      <a:pt x="22760" y="31793"/>
                      <a:pt x="24446" y="30107"/>
                    </a:cubicBezTo>
                    <a:cubicBezTo>
                      <a:pt x="26094" y="28459"/>
                      <a:pt x="28401" y="27315"/>
                      <a:pt x="30708" y="2747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4871375" y="3321275"/>
                <a:ext cx="966900" cy="932000"/>
              </a:xfrm>
              <a:custGeom>
                <a:avLst/>
                <a:gdLst/>
                <a:ahLst/>
                <a:cxnLst/>
                <a:rect l="l" t="t" r="r" b="b"/>
                <a:pathLst>
                  <a:path w="38676" h="37280" fill="none" extrusionOk="0">
                    <a:moveTo>
                      <a:pt x="23806" y="29351"/>
                    </a:moveTo>
                    <a:cubicBezTo>
                      <a:pt x="25396" y="27761"/>
                      <a:pt x="27664" y="26656"/>
                      <a:pt x="29894" y="26812"/>
                    </a:cubicBezTo>
                    <a:cubicBezTo>
                      <a:pt x="30088" y="26831"/>
                      <a:pt x="30262" y="26831"/>
                      <a:pt x="30456" y="26812"/>
                    </a:cubicBezTo>
                    <a:cubicBezTo>
                      <a:pt x="32627" y="26637"/>
                      <a:pt x="34798" y="25900"/>
                      <a:pt x="36330" y="24369"/>
                    </a:cubicBezTo>
                    <a:cubicBezTo>
                      <a:pt x="37939" y="22741"/>
                      <a:pt x="38676" y="20162"/>
                      <a:pt x="37745" y="18069"/>
                    </a:cubicBezTo>
                    <a:cubicBezTo>
                      <a:pt x="36272" y="14831"/>
                      <a:pt x="31580" y="13920"/>
                      <a:pt x="30320" y="10586"/>
                    </a:cubicBezTo>
                    <a:cubicBezTo>
                      <a:pt x="29506" y="8434"/>
                      <a:pt x="30417" y="5894"/>
                      <a:pt x="29506" y="3781"/>
                    </a:cubicBezTo>
                    <a:cubicBezTo>
                      <a:pt x="28866" y="2211"/>
                      <a:pt x="27296" y="1164"/>
                      <a:pt x="25629" y="834"/>
                    </a:cubicBezTo>
                    <a:cubicBezTo>
                      <a:pt x="23981" y="505"/>
                      <a:pt x="22236" y="834"/>
                      <a:pt x="20685" y="1474"/>
                    </a:cubicBezTo>
                    <a:cubicBezTo>
                      <a:pt x="19425" y="1978"/>
                      <a:pt x="18243" y="2695"/>
                      <a:pt x="16905" y="2889"/>
                    </a:cubicBezTo>
                    <a:cubicBezTo>
                      <a:pt x="14637" y="3219"/>
                      <a:pt x="12466" y="2114"/>
                      <a:pt x="10333" y="1280"/>
                    </a:cubicBezTo>
                    <a:cubicBezTo>
                      <a:pt x="8201" y="466"/>
                      <a:pt x="5584" y="1"/>
                      <a:pt x="3781" y="1416"/>
                    </a:cubicBezTo>
                    <a:cubicBezTo>
                      <a:pt x="2928" y="2095"/>
                      <a:pt x="2404" y="3103"/>
                      <a:pt x="1958" y="4111"/>
                    </a:cubicBezTo>
                    <a:cubicBezTo>
                      <a:pt x="698" y="7019"/>
                      <a:pt x="0" y="10663"/>
                      <a:pt x="1958" y="13183"/>
                    </a:cubicBezTo>
                    <a:cubicBezTo>
                      <a:pt x="2889" y="14366"/>
                      <a:pt x="4304" y="15122"/>
                      <a:pt x="5196" y="16324"/>
                    </a:cubicBezTo>
                    <a:cubicBezTo>
                      <a:pt x="6378" y="17913"/>
                      <a:pt x="6495" y="20026"/>
                      <a:pt x="6301" y="22004"/>
                    </a:cubicBezTo>
                    <a:cubicBezTo>
                      <a:pt x="6126" y="23962"/>
                      <a:pt x="5681" y="25920"/>
                      <a:pt x="5933" y="27878"/>
                    </a:cubicBezTo>
                    <a:cubicBezTo>
                      <a:pt x="6708" y="33984"/>
                      <a:pt x="13493" y="37280"/>
                      <a:pt x="18785" y="34120"/>
                    </a:cubicBezTo>
                    <a:cubicBezTo>
                      <a:pt x="20763" y="32938"/>
                      <a:pt x="22178" y="30999"/>
                      <a:pt x="23806" y="2935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4883000" y="3330000"/>
                <a:ext cx="941225" cy="908250"/>
              </a:xfrm>
              <a:custGeom>
                <a:avLst/>
                <a:gdLst/>
                <a:ahLst/>
                <a:cxnLst/>
                <a:rect l="l" t="t" r="r" b="b"/>
                <a:pathLst>
                  <a:path w="37649" h="36330" fill="none" extrusionOk="0">
                    <a:moveTo>
                      <a:pt x="23148" y="28634"/>
                    </a:moveTo>
                    <a:cubicBezTo>
                      <a:pt x="24698" y="27083"/>
                      <a:pt x="26889" y="26017"/>
                      <a:pt x="29080" y="26172"/>
                    </a:cubicBezTo>
                    <a:cubicBezTo>
                      <a:pt x="29254" y="26191"/>
                      <a:pt x="29429" y="26191"/>
                      <a:pt x="29603" y="26172"/>
                    </a:cubicBezTo>
                    <a:cubicBezTo>
                      <a:pt x="31716" y="25997"/>
                      <a:pt x="33849" y="25280"/>
                      <a:pt x="35341" y="23787"/>
                    </a:cubicBezTo>
                    <a:cubicBezTo>
                      <a:pt x="36912" y="22217"/>
                      <a:pt x="37648" y="19697"/>
                      <a:pt x="36718" y="17681"/>
                    </a:cubicBezTo>
                    <a:cubicBezTo>
                      <a:pt x="35303" y="14501"/>
                      <a:pt x="30747" y="13629"/>
                      <a:pt x="29506" y="10372"/>
                    </a:cubicBezTo>
                    <a:cubicBezTo>
                      <a:pt x="28731" y="8279"/>
                      <a:pt x="29603" y="5797"/>
                      <a:pt x="28750" y="3742"/>
                    </a:cubicBezTo>
                    <a:cubicBezTo>
                      <a:pt x="28110" y="2211"/>
                      <a:pt x="26579" y="1183"/>
                      <a:pt x="24970" y="873"/>
                    </a:cubicBezTo>
                    <a:cubicBezTo>
                      <a:pt x="23361" y="544"/>
                      <a:pt x="21674" y="873"/>
                      <a:pt x="20143" y="1474"/>
                    </a:cubicBezTo>
                    <a:cubicBezTo>
                      <a:pt x="18941" y="1959"/>
                      <a:pt x="17758" y="2657"/>
                      <a:pt x="16459" y="2851"/>
                    </a:cubicBezTo>
                    <a:cubicBezTo>
                      <a:pt x="14269" y="3180"/>
                      <a:pt x="12136" y="2075"/>
                      <a:pt x="10081" y="1280"/>
                    </a:cubicBezTo>
                    <a:cubicBezTo>
                      <a:pt x="8007" y="466"/>
                      <a:pt x="5468" y="1"/>
                      <a:pt x="3703" y="1377"/>
                    </a:cubicBezTo>
                    <a:cubicBezTo>
                      <a:pt x="2870" y="2036"/>
                      <a:pt x="2366" y="3025"/>
                      <a:pt x="1939" y="4014"/>
                    </a:cubicBezTo>
                    <a:cubicBezTo>
                      <a:pt x="699" y="6844"/>
                      <a:pt x="1" y="10392"/>
                      <a:pt x="1900" y="12834"/>
                    </a:cubicBezTo>
                    <a:cubicBezTo>
                      <a:pt x="2812" y="13997"/>
                      <a:pt x="4188" y="14734"/>
                      <a:pt x="5060" y="15917"/>
                    </a:cubicBezTo>
                    <a:cubicBezTo>
                      <a:pt x="6185" y="17467"/>
                      <a:pt x="6301" y="19542"/>
                      <a:pt x="6107" y="21442"/>
                    </a:cubicBezTo>
                    <a:cubicBezTo>
                      <a:pt x="5933" y="23361"/>
                      <a:pt x="5506" y="25261"/>
                      <a:pt x="5739" y="27180"/>
                    </a:cubicBezTo>
                    <a:cubicBezTo>
                      <a:pt x="6495" y="33112"/>
                      <a:pt x="13086" y="36330"/>
                      <a:pt x="18224" y="33267"/>
                    </a:cubicBezTo>
                    <a:cubicBezTo>
                      <a:pt x="20162" y="32104"/>
                      <a:pt x="21539" y="30223"/>
                      <a:pt x="23148" y="2863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4894625" y="3339225"/>
                <a:ext cx="914575" cy="884025"/>
              </a:xfrm>
              <a:custGeom>
                <a:avLst/>
                <a:gdLst/>
                <a:ahLst/>
                <a:cxnLst/>
                <a:rect l="l" t="t" r="r" b="b"/>
                <a:pathLst>
                  <a:path w="36583" h="35361" fill="none" extrusionOk="0">
                    <a:moveTo>
                      <a:pt x="22469" y="27896"/>
                    </a:moveTo>
                    <a:cubicBezTo>
                      <a:pt x="23981" y="26384"/>
                      <a:pt x="26133" y="25338"/>
                      <a:pt x="28246" y="25512"/>
                    </a:cubicBezTo>
                    <a:cubicBezTo>
                      <a:pt x="28421" y="25512"/>
                      <a:pt x="28595" y="25512"/>
                      <a:pt x="28770" y="25512"/>
                    </a:cubicBezTo>
                    <a:cubicBezTo>
                      <a:pt x="30825" y="25338"/>
                      <a:pt x="32899" y="24640"/>
                      <a:pt x="34353" y="23205"/>
                    </a:cubicBezTo>
                    <a:cubicBezTo>
                      <a:pt x="35884" y="21674"/>
                      <a:pt x="36582" y="19231"/>
                      <a:pt x="35710" y="17254"/>
                    </a:cubicBezTo>
                    <a:cubicBezTo>
                      <a:pt x="34334" y="14171"/>
                      <a:pt x="29894" y="13299"/>
                      <a:pt x="28712" y="10139"/>
                    </a:cubicBezTo>
                    <a:cubicBezTo>
                      <a:pt x="27936" y="8084"/>
                      <a:pt x="28809" y="5700"/>
                      <a:pt x="27975" y="3683"/>
                    </a:cubicBezTo>
                    <a:cubicBezTo>
                      <a:pt x="27355" y="2191"/>
                      <a:pt x="25881" y="1183"/>
                      <a:pt x="24311" y="872"/>
                    </a:cubicBezTo>
                    <a:cubicBezTo>
                      <a:pt x="22741" y="562"/>
                      <a:pt x="21112" y="872"/>
                      <a:pt x="19620" y="1473"/>
                    </a:cubicBezTo>
                    <a:cubicBezTo>
                      <a:pt x="18437" y="1939"/>
                      <a:pt x="17293" y="2598"/>
                      <a:pt x="16033" y="2772"/>
                    </a:cubicBezTo>
                    <a:cubicBezTo>
                      <a:pt x="13901" y="3102"/>
                      <a:pt x="11826" y="2036"/>
                      <a:pt x="9810" y="1241"/>
                    </a:cubicBezTo>
                    <a:cubicBezTo>
                      <a:pt x="7794" y="465"/>
                      <a:pt x="5332" y="0"/>
                      <a:pt x="3626" y="1338"/>
                    </a:cubicBezTo>
                    <a:cubicBezTo>
                      <a:pt x="2812" y="1977"/>
                      <a:pt x="2308" y="2927"/>
                      <a:pt x="1881" y="3877"/>
                    </a:cubicBezTo>
                    <a:cubicBezTo>
                      <a:pt x="679" y="6630"/>
                      <a:pt x="1" y="10100"/>
                      <a:pt x="1843" y="12465"/>
                    </a:cubicBezTo>
                    <a:cubicBezTo>
                      <a:pt x="2715" y="13609"/>
                      <a:pt x="4053" y="14326"/>
                      <a:pt x="4906" y="15470"/>
                    </a:cubicBezTo>
                    <a:cubicBezTo>
                      <a:pt x="6011" y="16982"/>
                      <a:pt x="6108" y="18998"/>
                      <a:pt x="5914" y="20859"/>
                    </a:cubicBezTo>
                    <a:cubicBezTo>
                      <a:pt x="5739" y="22720"/>
                      <a:pt x="5332" y="24581"/>
                      <a:pt x="5545" y="26423"/>
                    </a:cubicBezTo>
                    <a:cubicBezTo>
                      <a:pt x="6263" y="32220"/>
                      <a:pt x="12679" y="35360"/>
                      <a:pt x="17681" y="32394"/>
                    </a:cubicBezTo>
                    <a:cubicBezTo>
                      <a:pt x="19561" y="31270"/>
                      <a:pt x="20918" y="29428"/>
                      <a:pt x="22469" y="27896"/>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4906275" y="3348425"/>
                <a:ext cx="888375" cy="859800"/>
              </a:xfrm>
              <a:custGeom>
                <a:avLst/>
                <a:gdLst/>
                <a:ahLst/>
                <a:cxnLst/>
                <a:rect l="l" t="t" r="r" b="b"/>
                <a:pathLst>
                  <a:path w="35535" h="34392" fill="none" extrusionOk="0">
                    <a:moveTo>
                      <a:pt x="21790" y="27141"/>
                    </a:moveTo>
                    <a:cubicBezTo>
                      <a:pt x="23263" y="25687"/>
                      <a:pt x="25357" y="24679"/>
                      <a:pt x="27431" y="24834"/>
                    </a:cubicBezTo>
                    <a:cubicBezTo>
                      <a:pt x="27587" y="24853"/>
                      <a:pt x="27761" y="24853"/>
                      <a:pt x="27935" y="24834"/>
                    </a:cubicBezTo>
                    <a:cubicBezTo>
                      <a:pt x="29932" y="24698"/>
                      <a:pt x="31948" y="24020"/>
                      <a:pt x="33364" y="22604"/>
                    </a:cubicBezTo>
                    <a:cubicBezTo>
                      <a:pt x="34856" y="21131"/>
                      <a:pt x="35535" y="18747"/>
                      <a:pt x="34701" y="16827"/>
                    </a:cubicBezTo>
                    <a:cubicBezTo>
                      <a:pt x="33364" y="13823"/>
                      <a:pt x="29040" y="12970"/>
                      <a:pt x="27916" y="9907"/>
                    </a:cubicBezTo>
                    <a:cubicBezTo>
                      <a:pt x="27160" y="7910"/>
                      <a:pt x="28013" y="5584"/>
                      <a:pt x="27199" y="3606"/>
                    </a:cubicBezTo>
                    <a:cubicBezTo>
                      <a:pt x="26617" y="2172"/>
                      <a:pt x="25183" y="1183"/>
                      <a:pt x="23651" y="892"/>
                    </a:cubicBezTo>
                    <a:cubicBezTo>
                      <a:pt x="22120" y="582"/>
                      <a:pt x="20530" y="892"/>
                      <a:pt x="19095" y="1454"/>
                    </a:cubicBezTo>
                    <a:cubicBezTo>
                      <a:pt x="17932" y="1900"/>
                      <a:pt x="16827" y="2540"/>
                      <a:pt x="15587" y="2714"/>
                    </a:cubicBezTo>
                    <a:cubicBezTo>
                      <a:pt x="13512" y="3025"/>
                      <a:pt x="11515" y="1978"/>
                      <a:pt x="9558" y="1222"/>
                    </a:cubicBezTo>
                    <a:cubicBezTo>
                      <a:pt x="7600" y="446"/>
                      <a:pt x="5196" y="0"/>
                      <a:pt x="3528" y="1280"/>
                    </a:cubicBezTo>
                    <a:cubicBezTo>
                      <a:pt x="2734" y="1900"/>
                      <a:pt x="2249" y="2850"/>
                      <a:pt x="1842" y="3761"/>
                    </a:cubicBezTo>
                    <a:cubicBezTo>
                      <a:pt x="659" y="6437"/>
                      <a:pt x="0" y="9790"/>
                      <a:pt x="1784" y="12117"/>
                    </a:cubicBezTo>
                    <a:cubicBezTo>
                      <a:pt x="2637" y="13222"/>
                      <a:pt x="3936" y="13920"/>
                      <a:pt x="4750" y="15044"/>
                    </a:cubicBezTo>
                    <a:cubicBezTo>
                      <a:pt x="5816" y="16517"/>
                      <a:pt x="5913" y="18475"/>
                      <a:pt x="5719" y="20278"/>
                    </a:cubicBezTo>
                    <a:cubicBezTo>
                      <a:pt x="5525" y="22081"/>
                      <a:pt x="5118" y="23884"/>
                      <a:pt x="5351" y="25687"/>
                    </a:cubicBezTo>
                    <a:cubicBezTo>
                      <a:pt x="6029" y="31309"/>
                      <a:pt x="12252" y="34391"/>
                      <a:pt x="17137" y="31503"/>
                    </a:cubicBezTo>
                    <a:cubicBezTo>
                      <a:pt x="18979" y="30417"/>
                      <a:pt x="20278" y="28653"/>
                      <a:pt x="21790" y="2714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4917425" y="3357150"/>
                <a:ext cx="863175" cy="835550"/>
              </a:xfrm>
              <a:custGeom>
                <a:avLst/>
                <a:gdLst/>
                <a:ahLst/>
                <a:cxnLst/>
                <a:rect l="l" t="t" r="r" b="b"/>
                <a:pathLst>
                  <a:path w="34527" h="33422" fill="none" extrusionOk="0">
                    <a:moveTo>
                      <a:pt x="21150" y="26423"/>
                    </a:moveTo>
                    <a:cubicBezTo>
                      <a:pt x="22585" y="25008"/>
                      <a:pt x="24620" y="24039"/>
                      <a:pt x="26617" y="24194"/>
                    </a:cubicBezTo>
                    <a:cubicBezTo>
                      <a:pt x="26772" y="24213"/>
                      <a:pt x="26947" y="24213"/>
                      <a:pt x="27102" y="24194"/>
                    </a:cubicBezTo>
                    <a:cubicBezTo>
                      <a:pt x="29040" y="24058"/>
                      <a:pt x="30998" y="23399"/>
                      <a:pt x="32375" y="22042"/>
                    </a:cubicBezTo>
                    <a:cubicBezTo>
                      <a:pt x="33829" y="20608"/>
                      <a:pt x="34527" y="18301"/>
                      <a:pt x="33693" y="16420"/>
                    </a:cubicBezTo>
                    <a:cubicBezTo>
                      <a:pt x="32394" y="13512"/>
                      <a:pt x="28207" y="12679"/>
                      <a:pt x="27102" y="9674"/>
                    </a:cubicBezTo>
                    <a:cubicBezTo>
                      <a:pt x="26384" y="7735"/>
                      <a:pt x="27218" y="5487"/>
                      <a:pt x="26443" y="3567"/>
                    </a:cubicBezTo>
                    <a:cubicBezTo>
                      <a:pt x="25861" y="2172"/>
                      <a:pt x="24465" y="1222"/>
                      <a:pt x="22992" y="912"/>
                    </a:cubicBezTo>
                    <a:cubicBezTo>
                      <a:pt x="21519" y="601"/>
                      <a:pt x="19968" y="892"/>
                      <a:pt x="18552" y="1435"/>
                    </a:cubicBezTo>
                    <a:cubicBezTo>
                      <a:pt x="17428" y="1881"/>
                      <a:pt x="16362" y="2501"/>
                      <a:pt x="15160" y="2676"/>
                    </a:cubicBezTo>
                    <a:cubicBezTo>
                      <a:pt x="13144" y="2966"/>
                      <a:pt x="11205" y="1939"/>
                      <a:pt x="9305" y="1183"/>
                    </a:cubicBezTo>
                    <a:cubicBezTo>
                      <a:pt x="7406" y="446"/>
                      <a:pt x="5060" y="0"/>
                      <a:pt x="3451" y="1260"/>
                    </a:cubicBezTo>
                    <a:cubicBezTo>
                      <a:pt x="2675" y="1861"/>
                      <a:pt x="2210" y="2753"/>
                      <a:pt x="1803" y="3645"/>
                    </a:cubicBezTo>
                    <a:cubicBezTo>
                      <a:pt x="640" y="6243"/>
                      <a:pt x="0" y="9519"/>
                      <a:pt x="1725" y="11768"/>
                    </a:cubicBezTo>
                    <a:cubicBezTo>
                      <a:pt x="2540" y="12834"/>
                      <a:pt x="3800" y="13512"/>
                      <a:pt x="4595" y="14617"/>
                    </a:cubicBezTo>
                    <a:cubicBezTo>
                      <a:pt x="5641" y="16052"/>
                      <a:pt x="5719" y="17952"/>
                      <a:pt x="5544" y="19696"/>
                    </a:cubicBezTo>
                    <a:cubicBezTo>
                      <a:pt x="5351" y="21461"/>
                      <a:pt x="4963" y="23225"/>
                      <a:pt x="5157" y="24969"/>
                    </a:cubicBezTo>
                    <a:cubicBezTo>
                      <a:pt x="5816" y="30436"/>
                      <a:pt x="11864" y="33422"/>
                      <a:pt x="16614" y="30650"/>
                    </a:cubicBezTo>
                    <a:cubicBezTo>
                      <a:pt x="18397" y="29603"/>
                      <a:pt x="19677" y="27877"/>
                      <a:pt x="21150" y="2642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4929050" y="3365875"/>
                <a:ext cx="837000" cy="811800"/>
              </a:xfrm>
              <a:custGeom>
                <a:avLst/>
                <a:gdLst/>
                <a:ahLst/>
                <a:cxnLst/>
                <a:rect l="l" t="t" r="r" b="b"/>
                <a:pathLst>
                  <a:path w="33480" h="32472" fill="none" extrusionOk="0">
                    <a:moveTo>
                      <a:pt x="20472" y="25687"/>
                    </a:moveTo>
                    <a:cubicBezTo>
                      <a:pt x="21868" y="24330"/>
                      <a:pt x="23845" y="23380"/>
                      <a:pt x="25784" y="23535"/>
                    </a:cubicBezTo>
                    <a:cubicBezTo>
                      <a:pt x="25958" y="23554"/>
                      <a:pt x="26113" y="23554"/>
                      <a:pt x="26268" y="23535"/>
                    </a:cubicBezTo>
                    <a:cubicBezTo>
                      <a:pt x="28168" y="23399"/>
                      <a:pt x="30049" y="22779"/>
                      <a:pt x="31406" y="21461"/>
                    </a:cubicBezTo>
                    <a:cubicBezTo>
                      <a:pt x="32821" y="20084"/>
                      <a:pt x="33480" y="17835"/>
                      <a:pt x="32685" y="16013"/>
                    </a:cubicBezTo>
                    <a:cubicBezTo>
                      <a:pt x="31444" y="13183"/>
                      <a:pt x="27373" y="12369"/>
                      <a:pt x="26307" y="9461"/>
                    </a:cubicBezTo>
                    <a:cubicBezTo>
                      <a:pt x="25629" y="7580"/>
                      <a:pt x="26443" y="5370"/>
                      <a:pt x="25687" y="3529"/>
                    </a:cubicBezTo>
                    <a:cubicBezTo>
                      <a:pt x="25125" y="2172"/>
                      <a:pt x="23787" y="1241"/>
                      <a:pt x="22333" y="931"/>
                    </a:cubicBezTo>
                    <a:cubicBezTo>
                      <a:pt x="20898" y="640"/>
                      <a:pt x="19406" y="911"/>
                      <a:pt x="18029" y="1454"/>
                    </a:cubicBezTo>
                    <a:cubicBezTo>
                      <a:pt x="16944" y="1881"/>
                      <a:pt x="15897" y="2462"/>
                      <a:pt x="14734" y="2637"/>
                    </a:cubicBezTo>
                    <a:cubicBezTo>
                      <a:pt x="12776" y="2908"/>
                      <a:pt x="10895" y="1900"/>
                      <a:pt x="9054" y="1183"/>
                    </a:cubicBezTo>
                    <a:cubicBezTo>
                      <a:pt x="7212" y="446"/>
                      <a:pt x="4944" y="0"/>
                      <a:pt x="3374" y="1222"/>
                    </a:cubicBezTo>
                    <a:cubicBezTo>
                      <a:pt x="2617" y="1803"/>
                      <a:pt x="2152" y="2676"/>
                      <a:pt x="1764" y="3548"/>
                    </a:cubicBezTo>
                    <a:cubicBezTo>
                      <a:pt x="640" y="6068"/>
                      <a:pt x="0" y="9228"/>
                      <a:pt x="1668" y="11419"/>
                    </a:cubicBezTo>
                    <a:cubicBezTo>
                      <a:pt x="2462" y="12465"/>
                      <a:pt x="3684" y="13125"/>
                      <a:pt x="4459" y="14191"/>
                    </a:cubicBezTo>
                    <a:cubicBezTo>
                      <a:pt x="5448" y="15587"/>
                      <a:pt x="5525" y="17428"/>
                      <a:pt x="5351" y="19134"/>
                    </a:cubicBezTo>
                    <a:cubicBezTo>
                      <a:pt x="5176" y="20840"/>
                      <a:pt x="4789" y="22546"/>
                      <a:pt x="4983" y="24233"/>
                    </a:cubicBezTo>
                    <a:cubicBezTo>
                      <a:pt x="5603" y="29544"/>
                      <a:pt x="11457" y="32472"/>
                      <a:pt x="16071" y="29777"/>
                    </a:cubicBezTo>
                    <a:cubicBezTo>
                      <a:pt x="17797" y="28769"/>
                      <a:pt x="19037" y="27102"/>
                      <a:pt x="20472" y="25687"/>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4940200" y="3375575"/>
                <a:ext cx="811325" cy="787075"/>
              </a:xfrm>
              <a:custGeom>
                <a:avLst/>
                <a:gdLst/>
                <a:ahLst/>
                <a:cxnLst/>
                <a:rect l="l" t="t" r="r" b="b"/>
                <a:pathLst>
                  <a:path w="32453" h="31483" fill="none" extrusionOk="0">
                    <a:moveTo>
                      <a:pt x="19832" y="24930"/>
                    </a:moveTo>
                    <a:cubicBezTo>
                      <a:pt x="21189" y="23612"/>
                      <a:pt x="23108" y="22701"/>
                      <a:pt x="24989" y="22856"/>
                    </a:cubicBezTo>
                    <a:cubicBezTo>
                      <a:pt x="25144" y="22875"/>
                      <a:pt x="25299" y="22875"/>
                      <a:pt x="25454" y="22856"/>
                    </a:cubicBezTo>
                    <a:cubicBezTo>
                      <a:pt x="27276" y="22740"/>
                      <a:pt x="29118" y="22139"/>
                      <a:pt x="30436" y="20859"/>
                    </a:cubicBezTo>
                    <a:cubicBezTo>
                      <a:pt x="31813" y="19522"/>
                      <a:pt x="32452" y="17350"/>
                      <a:pt x="31696" y="15586"/>
                    </a:cubicBezTo>
                    <a:cubicBezTo>
                      <a:pt x="30475" y="12834"/>
                      <a:pt x="26559" y="12019"/>
                      <a:pt x="25532" y="9208"/>
                    </a:cubicBezTo>
                    <a:cubicBezTo>
                      <a:pt x="24853" y="7386"/>
                      <a:pt x="25648" y="5254"/>
                      <a:pt x="24931" y="3451"/>
                    </a:cubicBezTo>
                    <a:cubicBezTo>
                      <a:pt x="24388" y="2133"/>
                      <a:pt x="23089" y="1221"/>
                      <a:pt x="21693" y="931"/>
                    </a:cubicBezTo>
                    <a:cubicBezTo>
                      <a:pt x="20297" y="640"/>
                      <a:pt x="18843" y="911"/>
                      <a:pt x="17506" y="1415"/>
                    </a:cubicBezTo>
                    <a:cubicBezTo>
                      <a:pt x="16459" y="1822"/>
                      <a:pt x="15431" y="2404"/>
                      <a:pt x="14307" y="2559"/>
                    </a:cubicBezTo>
                    <a:cubicBezTo>
                      <a:pt x="12407" y="2811"/>
                      <a:pt x="10585" y="1861"/>
                      <a:pt x="8801" y="1144"/>
                    </a:cubicBezTo>
                    <a:cubicBezTo>
                      <a:pt x="7018" y="427"/>
                      <a:pt x="4827" y="0"/>
                      <a:pt x="3296" y="1163"/>
                    </a:cubicBezTo>
                    <a:cubicBezTo>
                      <a:pt x="2579" y="1725"/>
                      <a:pt x="2113" y="2578"/>
                      <a:pt x="1726" y="3412"/>
                    </a:cubicBezTo>
                    <a:cubicBezTo>
                      <a:pt x="640" y="5855"/>
                      <a:pt x="0" y="8918"/>
                      <a:pt x="1629" y="11050"/>
                    </a:cubicBezTo>
                    <a:cubicBezTo>
                      <a:pt x="2404" y="12058"/>
                      <a:pt x="3567" y="12717"/>
                      <a:pt x="4323" y="13745"/>
                    </a:cubicBezTo>
                    <a:cubicBezTo>
                      <a:pt x="5293" y="15102"/>
                      <a:pt x="5351" y="16885"/>
                      <a:pt x="5176" y="18533"/>
                    </a:cubicBezTo>
                    <a:cubicBezTo>
                      <a:pt x="5002" y="20181"/>
                      <a:pt x="4614" y="21848"/>
                      <a:pt x="4808" y="23496"/>
                    </a:cubicBezTo>
                    <a:cubicBezTo>
                      <a:pt x="5390" y="28633"/>
                      <a:pt x="11070" y="31483"/>
                      <a:pt x="15528" y="28885"/>
                    </a:cubicBezTo>
                    <a:cubicBezTo>
                      <a:pt x="17215" y="27916"/>
                      <a:pt x="18436" y="26307"/>
                      <a:pt x="19832" y="2493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4951825" y="3384275"/>
                <a:ext cx="785150" cy="763350"/>
              </a:xfrm>
              <a:custGeom>
                <a:avLst/>
                <a:gdLst/>
                <a:ahLst/>
                <a:cxnLst/>
                <a:rect l="l" t="t" r="r" b="b"/>
                <a:pathLst>
                  <a:path w="31406" h="30534" fill="none" extrusionOk="0">
                    <a:moveTo>
                      <a:pt x="19154" y="24214"/>
                    </a:moveTo>
                    <a:cubicBezTo>
                      <a:pt x="20472" y="22935"/>
                      <a:pt x="22333" y="22062"/>
                      <a:pt x="24155" y="22217"/>
                    </a:cubicBezTo>
                    <a:cubicBezTo>
                      <a:pt x="24311" y="22237"/>
                      <a:pt x="24466" y="22237"/>
                      <a:pt x="24601" y="22217"/>
                    </a:cubicBezTo>
                    <a:cubicBezTo>
                      <a:pt x="26385" y="22101"/>
                      <a:pt x="28168" y="21519"/>
                      <a:pt x="29428" y="20298"/>
                    </a:cubicBezTo>
                    <a:cubicBezTo>
                      <a:pt x="30766" y="18999"/>
                      <a:pt x="31406" y="16906"/>
                      <a:pt x="30669" y="15180"/>
                    </a:cubicBezTo>
                    <a:cubicBezTo>
                      <a:pt x="29525" y="12524"/>
                      <a:pt x="25706" y="11729"/>
                      <a:pt x="24718" y="8977"/>
                    </a:cubicBezTo>
                    <a:cubicBezTo>
                      <a:pt x="24078" y="7213"/>
                      <a:pt x="24853" y="5158"/>
                      <a:pt x="24155" y="3413"/>
                    </a:cubicBezTo>
                    <a:cubicBezTo>
                      <a:pt x="23632" y="2133"/>
                      <a:pt x="22372" y="1242"/>
                      <a:pt x="21015" y="970"/>
                    </a:cubicBezTo>
                    <a:cubicBezTo>
                      <a:pt x="19677" y="680"/>
                      <a:pt x="18262" y="932"/>
                      <a:pt x="16983" y="1416"/>
                    </a:cubicBezTo>
                    <a:cubicBezTo>
                      <a:pt x="15955" y="1823"/>
                      <a:pt x="14966" y="2366"/>
                      <a:pt x="13881" y="2521"/>
                    </a:cubicBezTo>
                    <a:cubicBezTo>
                      <a:pt x="12020" y="2754"/>
                      <a:pt x="10256" y="1823"/>
                      <a:pt x="8550" y="1125"/>
                    </a:cubicBezTo>
                    <a:cubicBezTo>
                      <a:pt x="6824" y="427"/>
                      <a:pt x="4692" y="1"/>
                      <a:pt x="3219" y="1145"/>
                    </a:cubicBezTo>
                    <a:cubicBezTo>
                      <a:pt x="2501" y="1688"/>
                      <a:pt x="2055" y="2502"/>
                      <a:pt x="1687" y="3316"/>
                    </a:cubicBezTo>
                    <a:cubicBezTo>
                      <a:pt x="621" y="5681"/>
                      <a:pt x="0" y="8647"/>
                      <a:pt x="1571" y="10721"/>
                    </a:cubicBezTo>
                    <a:cubicBezTo>
                      <a:pt x="2307" y="11691"/>
                      <a:pt x="3451" y="12330"/>
                      <a:pt x="4168" y="13339"/>
                    </a:cubicBezTo>
                    <a:cubicBezTo>
                      <a:pt x="5099" y="14637"/>
                      <a:pt x="5157" y="16382"/>
                      <a:pt x="4983" y="17972"/>
                    </a:cubicBezTo>
                    <a:cubicBezTo>
                      <a:pt x="4808" y="19581"/>
                      <a:pt x="4440" y="21170"/>
                      <a:pt x="4614" y="22779"/>
                    </a:cubicBezTo>
                    <a:cubicBezTo>
                      <a:pt x="5157" y="27762"/>
                      <a:pt x="10643" y="30534"/>
                      <a:pt x="15005" y="28033"/>
                    </a:cubicBezTo>
                    <a:cubicBezTo>
                      <a:pt x="16634" y="27083"/>
                      <a:pt x="17797" y="25532"/>
                      <a:pt x="19154" y="2421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4963450" y="3393500"/>
                <a:ext cx="759000" cy="739100"/>
              </a:xfrm>
              <a:custGeom>
                <a:avLst/>
                <a:gdLst/>
                <a:ahLst/>
                <a:cxnLst/>
                <a:rect l="l" t="t" r="r" b="b"/>
                <a:pathLst>
                  <a:path w="30360" h="29564" fill="none" extrusionOk="0">
                    <a:moveTo>
                      <a:pt x="18495" y="23477"/>
                    </a:moveTo>
                    <a:cubicBezTo>
                      <a:pt x="19774" y="22236"/>
                      <a:pt x="21577" y="21383"/>
                      <a:pt x="23342" y="21557"/>
                    </a:cubicBezTo>
                    <a:cubicBezTo>
                      <a:pt x="23477" y="21557"/>
                      <a:pt x="23632" y="21557"/>
                      <a:pt x="23768" y="21557"/>
                    </a:cubicBezTo>
                    <a:cubicBezTo>
                      <a:pt x="25493" y="21441"/>
                      <a:pt x="27219" y="20898"/>
                      <a:pt x="28440" y="19696"/>
                    </a:cubicBezTo>
                    <a:cubicBezTo>
                      <a:pt x="29739" y="18456"/>
                      <a:pt x="30359" y="16420"/>
                      <a:pt x="29661" y="14772"/>
                    </a:cubicBezTo>
                    <a:cubicBezTo>
                      <a:pt x="28556" y="12175"/>
                      <a:pt x="24854" y="11399"/>
                      <a:pt x="23923" y="8743"/>
                    </a:cubicBezTo>
                    <a:cubicBezTo>
                      <a:pt x="23303" y="7037"/>
                      <a:pt x="24059" y="5041"/>
                      <a:pt x="23380" y="3354"/>
                    </a:cubicBezTo>
                    <a:cubicBezTo>
                      <a:pt x="22896" y="2113"/>
                      <a:pt x="21674" y="1260"/>
                      <a:pt x="20356" y="970"/>
                    </a:cubicBezTo>
                    <a:cubicBezTo>
                      <a:pt x="19057" y="698"/>
                      <a:pt x="17700" y="931"/>
                      <a:pt x="16440" y="1416"/>
                    </a:cubicBezTo>
                    <a:cubicBezTo>
                      <a:pt x="15451" y="1784"/>
                      <a:pt x="14501" y="2327"/>
                      <a:pt x="13435" y="2462"/>
                    </a:cubicBezTo>
                    <a:cubicBezTo>
                      <a:pt x="11652" y="2695"/>
                      <a:pt x="9946" y="1784"/>
                      <a:pt x="8279" y="1105"/>
                    </a:cubicBezTo>
                    <a:cubicBezTo>
                      <a:pt x="6611" y="427"/>
                      <a:pt x="4556" y="0"/>
                      <a:pt x="3122" y="1105"/>
                    </a:cubicBezTo>
                    <a:cubicBezTo>
                      <a:pt x="2424" y="1629"/>
                      <a:pt x="1998" y="2424"/>
                      <a:pt x="1649" y="3199"/>
                    </a:cubicBezTo>
                    <a:cubicBezTo>
                      <a:pt x="602" y="5487"/>
                      <a:pt x="1" y="8356"/>
                      <a:pt x="1493" y="10352"/>
                    </a:cubicBezTo>
                    <a:cubicBezTo>
                      <a:pt x="2230" y="11322"/>
                      <a:pt x="3316" y="11923"/>
                      <a:pt x="4014" y="12911"/>
                    </a:cubicBezTo>
                    <a:cubicBezTo>
                      <a:pt x="4905" y="14171"/>
                      <a:pt x="4983" y="15858"/>
                      <a:pt x="4789" y="17389"/>
                    </a:cubicBezTo>
                    <a:cubicBezTo>
                      <a:pt x="4595" y="18940"/>
                      <a:pt x="4246" y="20491"/>
                      <a:pt x="4401" y="22042"/>
                    </a:cubicBezTo>
                    <a:cubicBezTo>
                      <a:pt x="4925" y="26869"/>
                      <a:pt x="10237" y="29564"/>
                      <a:pt x="14443" y="27160"/>
                    </a:cubicBezTo>
                    <a:cubicBezTo>
                      <a:pt x="16033" y="26249"/>
                      <a:pt x="17177" y="24737"/>
                      <a:pt x="18495" y="23477"/>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4974600" y="3402700"/>
                <a:ext cx="733800" cy="714875"/>
              </a:xfrm>
              <a:custGeom>
                <a:avLst/>
                <a:gdLst/>
                <a:ahLst/>
                <a:cxnLst/>
                <a:rect l="l" t="t" r="r" b="b"/>
                <a:pathLst>
                  <a:path w="29352" h="28595" fill="none" extrusionOk="0">
                    <a:moveTo>
                      <a:pt x="17836" y="22721"/>
                    </a:moveTo>
                    <a:cubicBezTo>
                      <a:pt x="19076" y="21538"/>
                      <a:pt x="20821" y="20724"/>
                      <a:pt x="22527" y="20879"/>
                    </a:cubicBezTo>
                    <a:cubicBezTo>
                      <a:pt x="22663" y="20899"/>
                      <a:pt x="22818" y="20899"/>
                      <a:pt x="22954" y="20879"/>
                    </a:cubicBezTo>
                    <a:cubicBezTo>
                      <a:pt x="24601" y="20782"/>
                      <a:pt x="26288" y="20259"/>
                      <a:pt x="27471" y="19115"/>
                    </a:cubicBezTo>
                    <a:cubicBezTo>
                      <a:pt x="28731" y="17894"/>
                      <a:pt x="29351" y="15955"/>
                      <a:pt x="28653" y="14346"/>
                    </a:cubicBezTo>
                    <a:cubicBezTo>
                      <a:pt x="27587" y="11865"/>
                      <a:pt x="24039" y="11089"/>
                      <a:pt x="23128" y="8511"/>
                    </a:cubicBezTo>
                    <a:cubicBezTo>
                      <a:pt x="22527" y="6863"/>
                      <a:pt x="23264" y="4944"/>
                      <a:pt x="22624" y="3296"/>
                    </a:cubicBezTo>
                    <a:cubicBezTo>
                      <a:pt x="22139" y="2094"/>
                      <a:pt x="20976" y="1261"/>
                      <a:pt x="19716" y="989"/>
                    </a:cubicBezTo>
                    <a:cubicBezTo>
                      <a:pt x="18456" y="718"/>
                      <a:pt x="17138" y="951"/>
                      <a:pt x="15917" y="1396"/>
                    </a:cubicBezTo>
                    <a:cubicBezTo>
                      <a:pt x="14947" y="1765"/>
                      <a:pt x="14036" y="2269"/>
                      <a:pt x="13009" y="2405"/>
                    </a:cubicBezTo>
                    <a:cubicBezTo>
                      <a:pt x="11283" y="2637"/>
                      <a:pt x="9635" y="1745"/>
                      <a:pt x="8026" y="1067"/>
                    </a:cubicBezTo>
                    <a:cubicBezTo>
                      <a:pt x="6417" y="408"/>
                      <a:pt x="4440" y="1"/>
                      <a:pt x="3044" y="1048"/>
                    </a:cubicBezTo>
                    <a:cubicBezTo>
                      <a:pt x="2385" y="1552"/>
                      <a:pt x="1959" y="2327"/>
                      <a:pt x="1610" y="3083"/>
                    </a:cubicBezTo>
                    <a:cubicBezTo>
                      <a:pt x="582" y="5293"/>
                      <a:pt x="1" y="8065"/>
                      <a:pt x="1455" y="10004"/>
                    </a:cubicBezTo>
                    <a:cubicBezTo>
                      <a:pt x="2133" y="10934"/>
                      <a:pt x="3199" y="11535"/>
                      <a:pt x="3878" y="12466"/>
                    </a:cubicBezTo>
                    <a:cubicBezTo>
                      <a:pt x="4731" y="13707"/>
                      <a:pt x="4789" y="15316"/>
                      <a:pt x="4614" y="16808"/>
                    </a:cubicBezTo>
                    <a:cubicBezTo>
                      <a:pt x="4440" y="18301"/>
                      <a:pt x="4072" y="19813"/>
                      <a:pt x="4227" y="21306"/>
                    </a:cubicBezTo>
                    <a:cubicBezTo>
                      <a:pt x="4731" y="25958"/>
                      <a:pt x="9849" y="28595"/>
                      <a:pt x="13920" y="26269"/>
                    </a:cubicBezTo>
                    <a:cubicBezTo>
                      <a:pt x="15451" y="25396"/>
                      <a:pt x="16556" y="23942"/>
                      <a:pt x="17836" y="2272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4985750" y="3411900"/>
                <a:ext cx="708100" cy="690650"/>
              </a:xfrm>
              <a:custGeom>
                <a:avLst/>
                <a:gdLst/>
                <a:ahLst/>
                <a:cxnLst/>
                <a:rect l="l" t="t" r="r" b="b"/>
                <a:pathLst>
                  <a:path w="28324" h="27626" fill="none" extrusionOk="0">
                    <a:moveTo>
                      <a:pt x="17196" y="21985"/>
                    </a:moveTo>
                    <a:cubicBezTo>
                      <a:pt x="18378" y="20841"/>
                      <a:pt x="20084" y="20065"/>
                      <a:pt x="21732" y="20221"/>
                    </a:cubicBezTo>
                    <a:cubicBezTo>
                      <a:pt x="21849" y="20240"/>
                      <a:pt x="21984" y="20240"/>
                      <a:pt x="22120" y="20221"/>
                    </a:cubicBezTo>
                    <a:cubicBezTo>
                      <a:pt x="23729" y="20143"/>
                      <a:pt x="25338" y="19620"/>
                      <a:pt x="26501" y="18534"/>
                    </a:cubicBezTo>
                    <a:cubicBezTo>
                      <a:pt x="27723" y="17371"/>
                      <a:pt x="28323" y="15471"/>
                      <a:pt x="27664" y="13920"/>
                    </a:cubicBezTo>
                    <a:cubicBezTo>
                      <a:pt x="26637" y="11497"/>
                      <a:pt x="23206" y="10760"/>
                      <a:pt x="22333" y="8279"/>
                    </a:cubicBezTo>
                    <a:cubicBezTo>
                      <a:pt x="21771" y="6670"/>
                      <a:pt x="22488" y="4809"/>
                      <a:pt x="21868" y="3238"/>
                    </a:cubicBezTo>
                    <a:cubicBezTo>
                      <a:pt x="21422" y="2075"/>
                      <a:pt x="20278" y="1261"/>
                      <a:pt x="19076" y="990"/>
                    </a:cubicBezTo>
                    <a:cubicBezTo>
                      <a:pt x="17855" y="718"/>
                      <a:pt x="16576" y="932"/>
                      <a:pt x="15412" y="1377"/>
                    </a:cubicBezTo>
                    <a:cubicBezTo>
                      <a:pt x="14482" y="1726"/>
                      <a:pt x="13571" y="2211"/>
                      <a:pt x="12601" y="2347"/>
                    </a:cubicBezTo>
                    <a:cubicBezTo>
                      <a:pt x="10934" y="2560"/>
                      <a:pt x="9345" y="1688"/>
                      <a:pt x="7794" y="1048"/>
                    </a:cubicBezTo>
                    <a:cubicBezTo>
                      <a:pt x="6223" y="408"/>
                      <a:pt x="4304" y="1"/>
                      <a:pt x="2967" y="1009"/>
                    </a:cubicBezTo>
                    <a:cubicBezTo>
                      <a:pt x="2327" y="1494"/>
                      <a:pt x="1920" y="2230"/>
                      <a:pt x="1571" y="2967"/>
                    </a:cubicBezTo>
                    <a:cubicBezTo>
                      <a:pt x="582" y="5080"/>
                      <a:pt x="1" y="7755"/>
                      <a:pt x="1396" y="9655"/>
                    </a:cubicBezTo>
                    <a:cubicBezTo>
                      <a:pt x="2055" y="10547"/>
                      <a:pt x="3102" y="11109"/>
                      <a:pt x="3723" y="12040"/>
                    </a:cubicBezTo>
                    <a:cubicBezTo>
                      <a:pt x="4556" y="13222"/>
                      <a:pt x="4595" y="14792"/>
                      <a:pt x="4421" y="16227"/>
                    </a:cubicBezTo>
                    <a:cubicBezTo>
                      <a:pt x="4246" y="17681"/>
                      <a:pt x="3897" y="19116"/>
                      <a:pt x="4052" y="20569"/>
                    </a:cubicBezTo>
                    <a:cubicBezTo>
                      <a:pt x="4498" y="25067"/>
                      <a:pt x="9441" y="27626"/>
                      <a:pt x="13377" y="25397"/>
                    </a:cubicBezTo>
                    <a:cubicBezTo>
                      <a:pt x="14870" y="24563"/>
                      <a:pt x="15955" y="23167"/>
                      <a:pt x="17196" y="2198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4997375" y="3420625"/>
                <a:ext cx="681925" cy="666425"/>
              </a:xfrm>
              <a:custGeom>
                <a:avLst/>
                <a:gdLst/>
                <a:ahLst/>
                <a:cxnLst/>
                <a:rect l="l" t="t" r="r" b="b"/>
                <a:pathLst>
                  <a:path w="27277" h="26657" fill="none" extrusionOk="0">
                    <a:moveTo>
                      <a:pt x="16518" y="21248"/>
                    </a:moveTo>
                    <a:cubicBezTo>
                      <a:pt x="17681" y="20162"/>
                      <a:pt x="19309" y="19426"/>
                      <a:pt x="20899" y="19581"/>
                    </a:cubicBezTo>
                    <a:cubicBezTo>
                      <a:pt x="21035" y="19581"/>
                      <a:pt x="21151" y="19581"/>
                      <a:pt x="21287" y="19581"/>
                    </a:cubicBezTo>
                    <a:cubicBezTo>
                      <a:pt x="22838" y="19503"/>
                      <a:pt x="24388" y="19019"/>
                      <a:pt x="25513" y="17952"/>
                    </a:cubicBezTo>
                    <a:cubicBezTo>
                      <a:pt x="26695" y="16847"/>
                      <a:pt x="27277" y="15025"/>
                      <a:pt x="26657" y="13513"/>
                    </a:cubicBezTo>
                    <a:cubicBezTo>
                      <a:pt x="25687" y="11187"/>
                      <a:pt x="22353" y="10450"/>
                      <a:pt x="21539" y="8046"/>
                    </a:cubicBezTo>
                    <a:cubicBezTo>
                      <a:pt x="20996" y="6495"/>
                      <a:pt x="21694" y="4712"/>
                      <a:pt x="21093" y="3200"/>
                    </a:cubicBezTo>
                    <a:cubicBezTo>
                      <a:pt x="20666" y="2075"/>
                      <a:pt x="19581" y="1280"/>
                      <a:pt x="18398" y="1028"/>
                    </a:cubicBezTo>
                    <a:cubicBezTo>
                      <a:pt x="17235" y="757"/>
                      <a:pt x="15994" y="970"/>
                      <a:pt x="14870" y="1377"/>
                    </a:cubicBezTo>
                    <a:cubicBezTo>
                      <a:pt x="13978" y="1707"/>
                      <a:pt x="13106" y="2172"/>
                      <a:pt x="12156" y="2288"/>
                    </a:cubicBezTo>
                    <a:cubicBezTo>
                      <a:pt x="10547" y="2502"/>
                      <a:pt x="9015" y="1649"/>
                      <a:pt x="7523" y="1028"/>
                    </a:cubicBezTo>
                    <a:cubicBezTo>
                      <a:pt x="6030" y="408"/>
                      <a:pt x="4188" y="1"/>
                      <a:pt x="2889" y="970"/>
                    </a:cubicBezTo>
                    <a:cubicBezTo>
                      <a:pt x="2250" y="1435"/>
                      <a:pt x="1862" y="2153"/>
                      <a:pt x="1532" y="2851"/>
                    </a:cubicBezTo>
                    <a:cubicBezTo>
                      <a:pt x="563" y="4906"/>
                      <a:pt x="1" y="7484"/>
                      <a:pt x="1338" y="9306"/>
                    </a:cubicBezTo>
                    <a:cubicBezTo>
                      <a:pt x="1978" y="10159"/>
                      <a:pt x="2967" y="10721"/>
                      <a:pt x="3568" y="11613"/>
                    </a:cubicBezTo>
                    <a:cubicBezTo>
                      <a:pt x="4382" y="12757"/>
                      <a:pt x="4401" y="14269"/>
                      <a:pt x="4246" y="15665"/>
                    </a:cubicBezTo>
                    <a:cubicBezTo>
                      <a:pt x="4072" y="17041"/>
                      <a:pt x="3723" y="18437"/>
                      <a:pt x="3859" y="19833"/>
                    </a:cubicBezTo>
                    <a:cubicBezTo>
                      <a:pt x="4285" y="24175"/>
                      <a:pt x="9035" y="26657"/>
                      <a:pt x="12834" y="24524"/>
                    </a:cubicBezTo>
                    <a:cubicBezTo>
                      <a:pt x="14288" y="23749"/>
                      <a:pt x="15316" y="22392"/>
                      <a:pt x="16518" y="2124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5009025" y="3429850"/>
                <a:ext cx="655250" cy="642175"/>
              </a:xfrm>
              <a:custGeom>
                <a:avLst/>
                <a:gdLst/>
                <a:ahLst/>
                <a:cxnLst/>
                <a:rect l="l" t="t" r="r" b="b"/>
                <a:pathLst>
                  <a:path w="26210" h="25687" fill="none" extrusionOk="0">
                    <a:moveTo>
                      <a:pt x="15838" y="20511"/>
                    </a:moveTo>
                    <a:cubicBezTo>
                      <a:pt x="16963" y="19464"/>
                      <a:pt x="18552" y="18746"/>
                      <a:pt x="20065" y="18921"/>
                    </a:cubicBezTo>
                    <a:cubicBezTo>
                      <a:pt x="20200" y="18921"/>
                      <a:pt x="20317" y="18921"/>
                      <a:pt x="20452" y="18921"/>
                    </a:cubicBezTo>
                    <a:cubicBezTo>
                      <a:pt x="21926" y="18843"/>
                      <a:pt x="23438" y="18378"/>
                      <a:pt x="24523" y="17370"/>
                    </a:cubicBezTo>
                    <a:cubicBezTo>
                      <a:pt x="25667" y="16284"/>
                      <a:pt x="26210" y="14540"/>
                      <a:pt x="25628" y="13105"/>
                    </a:cubicBezTo>
                    <a:cubicBezTo>
                      <a:pt x="24698" y="10837"/>
                      <a:pt x="21519" y="10120"/>
                      <a:pt x="20724" y="7813"/>
                    </a:cubicBezTo>
                    <a:cubicBezTo>
                      <a:pt x="20220" y="6320"/>
                      <a:pt x="20898" y="4595"/>
                      <a:pt x="20336" y="3121"/>
                    </a:cubicBezTo>
                    <a:cubicBezTo>
                      <a:pt x="19909" y="2055"/>
                      <a:pt x="18882" y="1299"/>
                      <a:pt x="17738" y="1028"/>
                    </a:cubicBezTo>
                    <a:cubicBezTo>
                      <a:pt x="16594" y="814"/>
                      <a:pt x="15431" y="931"/>
                      <a:pt x="14346" y="1357"/>
                    </a:cubicBezTo>
                    <a:cubicBezTo>
                      <a:pt x="13473" y="1667"/>
                      <a:pt x="12659" y="2133"/>
                      <a:pt x="11729" y="2230"/>
                    </a:cubicBezTo>
                    <a:cubicBezTo>
                      <a:pt x="10178" y="2424"/>
                      <a:pt x="8704" y="1609"/>
                      <a:pt x="7270" y="989"/>
                    </a:cubicBezTo>
                    <a:cubicBezTo>
                      <a:pt x="5835" y="388"/>
                      <a:pt x="4052" y="0"/>
                      <a:pt x="2811" y="931"/>
                    </a:cubicBezTo>
                    <a:cubicBezTo>
                      <a:pt x="2191" y="1377"/>
                      <a:pt x="1822" y="2055"/>
                      <a:pt x="1493" y="2734"/>
                    </a:cubicBezTo>
                    <a:cubicBezTo>
                      <a:pt x="562" y="4692"/>
                      <a:pt x="0" y="7173"/>
                      <a:pt x="1280" y="8937"/>
                    </a:cubicBezTo>
                    <a:cubicBezTo>
                      <a:pt x="1900" y="9771"/>
                      <a:pt x="2850" y="10314"/>
                      <a:pt x="3431" y="11167"/>
                    </a:cubicBezTo>
                    <a:cubicBezTo>
                      <a:pt x="4187" y="12291"/>
                      <a:pt x="4226" y="13745"/>
                      <a:pt x="4052" y="15083"/>
                    </a:cubicBezTo>
                    <a:cubicBezTo>
                      <a:pt x="3877" y="16420"/>
                      <a:pt x="3548" y="17738"/>
                      <a:pt x="3664" y="19095"/>
                    </a:cubicBezTo>
                    <a:cubicBezTo>
                      <a:pt x="4052" y="23283"/>
                      <a:pt x="8627" y="25687"/>
                      <a:pt x="12310" y="23651"/>
                    </a:cubicBezTo>
                    <a:cubicBezTo>
                      <a:pt x="13687" y="22895"/>
                      <a:pt x="14695" y="21596"/>
                      <a:pt x="15838" y="2051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5020150" y="3439050"/>
                <a:ext cx="630075" cy="617950"/>
              </a:xfrm>
              <a:custGeom>
                <a:avLst/>
                <a:gdLst/>
                <a:ahLst/>
                <a:cxnLst/>
                <a:rect l="l" t="t" r="r" b="b"/>
                <a:pathLst>
                  <a:path w="25203" h="24718" fill="none" extrusionOk="0">
                    <a:moveTo>
                      <a:pt x="15200" y="19774"/>
                    </a:moveTo>
                    <a:cubicBezTo>
                      <a:pt x="16285" y="18766"/>
                      <a:pt x="17797" y="18068"/>
                      <a:pt x="19271" y="18243"/>
                    </a:cubicBezTo>
                    <a:cubicBezTo>
                      <a:pt x="19387" y="18262"/>
                      <a:pt x="19503" y="18262"/>
                      <a:pt x="19620" y="18243"/>
                    </a:cubicBezTo>
                    <a:cubicBezTo>
                      <a:pt x="21054" y="18185"/>
                      <a:pt x="22508" y="17758"/>
                      <a:pt x="23555" y="16769"/>
                    </a:cubicBezTo>
                    <a:cubicBezTo>
                      <a:pt x="24660" y="15761"/>
                      <a:pt x="25203" y="14075"/>
                      <a:pt x="24641" y="12679"/>
                    </a:cubicBezTo>
                    <a:cubicBezTo>
                      <a:pt x="23749" y="10508"/>
                      <a:pt x="20686" y="9810"/>
                      <a:pt x="19930" y="7581"/>
                    </a:cubicBezTo>
                    <a:cubicBezTo>
                      <a:pt x="19445" y="6146"/>
                      <a:pt x="20104" y="4498"/>
                      <a:pt x="19581" y="3083"/>
                    </a:cubicBezTo>
                    <a:cubicBezTo>
                      <a:pt x="19193" y="2036"/>
                      <a:pt x="18185" y="1299"/>
                      <a:pt x="17099" y="1047"/>
                    </a:cubicBezTo>
                    <a:cubicBezTo>
                      <a:pt x="15994" y="834"/>
                      <a:pt x="14870" y="931"/>
                      <a:pt x="13823" y="1338"/>
                    </a:cubicBezTo>
                    <a:cubicBezTo>
                      <a:pt x="12990" y="1648"/>
                      <a:pt x="12195" y="2075"/>
                      <a:pt x="11303" y="2172"/>
                    </a:cubicBezTo>
                    <a:cubicBezTo>
                      <a:pt x="9810" y="2346"/>
                      <a:pt x="8395" y="1551"/>
                      <a:pt x="7019" y="970"/>
                    </a:cubicBezTo>
                    <a:cubicBezTo>
                      <a:pt x="5642" y="369"/>
                      <a:pt x="3936" y="1"/>
                      <a:pt x="2715" y="892"/>
                    </a:cubicBezTo>
                    <a:cubicBezTo>
                      <a:pt x="2133" y="1319"/>
                      <a:pt x="1765" y="1959"/>
                      <a:pt x="1455" y="2618"/>
                    </a:cubicBezTo>
                    <a:cubicBezTo>
                      <a:pt x="544" y="4498"/>
                      <a:pt x="1" y="6883"/>
                      <a:pt x="1222" y="8589"/>
                    </a:cubicBezTo>
                    <a:cubicBezTo>
                      <a:pt x="1823" y="9383"/>
                      <a:pt x="2715" y="9907"/>
                      <a:pt x="3277" y="10740"/>
                    </a:cubicBezTo>
                    <a:cubicBezTo>
                      <a:pt x="4014" y="11807"/>
                      <a:pt x="4033" y="13202"/>
                      <a:pt x="3859" y="14501"/>
                    </a:cubicBezTo>
                    <a:cubicBezTo>
                      <a:pt x="3704" y="15781"/>
                      <a:pt x="3374" y="17060"/>
                      <a:pt x="3490" y="18359"/>
                    </a:cubicBezTo>
                    <a:cubicBezTo>
                      <a:pt x="3839" y="22391"/>
                      <a:pt x="8221" y="24718"/>
                      <a:pt x="11768" y="22779"/>
                    </a:cubicBezTo>
                    <a:cubicBezTo>
                      <a:pt x="13106" y="22042"/>
                      <a:pt x="14075" y="20821"/>
                      <a:pt x="15200" y="1977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5032275" y="3448250"/>
                <a:ext cx="603425" cy="593725"/>
              </a:xfrm>
              <a:custGeom>
                <a:avLst/>
                <a:gdLst/>
                <a:ahLst/>
                <a:cxnLst/>
                <a:rect l="l" t="t" r="r" b="b"/>
                <a:pathLst>
                  <a:path w="24137" h="23749" fill="none" extrusionOk="0">
                    <a:moveTo>
                      <a:pt x="14501" y="19019"/>
                    </a:moveTo>
                    <a:cubicBezTo>
                      <a:pt x="15548" y="18049"/>
                      <a:pt x="17002" y="17429"/>
                      <a:pt x="18417" y="17565"/>
                    </a:cubicBezTo>
                    <a:cubicBezTo>
                      <a:pt x="18534" y="17584"/>
                      <a:pt x="18650" y="17584"/>
                      <a:pt x="18766" y="17584"/>
                    </a:cubicBezTo>
                    <a:cubicBezTo>
                      <a:pt x="20143" y="17526"/>
                      <a:pt x="21538" y="17119"/>
                      <a:pt x="22547" y="16188"/>
                    </a:cubicBezTo>
                    <a:cubicBezTo>
                      <a:pt x="23613" y="15219"/>
                      <a:pt x="24136" y="13590"/>
                      <a:pt x="23593" y="12253"/>
                    </a:cubicBezTo>
                    <a:cubicBezTo>
                      <a:pt x="22760" y="10179"/>
                      <a:pt x="19832" y="9481"/>
                      <a:pt x="19115" y="7348"/>
                    </a:cubicBezTo>
                    <a:cubicBezTo>
                      <a:pt x="18650" y="5952"/>
                      <a:pt x="19290" y="4382"/>
                      <a:pt x="18786" y="3006"/>
                    </a:cubicBezTo>
                    <a:cubicBezTo>
                      <a:pt x="18417" y="2017"/>
                      <a:pt x="17448" y="1300"/>
                      <a:pt x="16421" y="1048"/>
                    </a:cubicBezTo>
                    <a:cubicBezTo>
                      <a:pt x="15354" y="835"/>
                      <a:pt x="14269" y="931"/>
                      <a:pt x="13261" y="1339"/>
                    </a:cubicBezTo>
                    <a:cubicBezTo>
                      <a:pt x="12466" y="1610"/>
                      <a:pt x="11690" y="2036"/>
                      <a:pt x="10837" y="2114"/>
                    </a:cubicBezTo>
                    <a:cubicBezTo>
                      <a:pt x="9403" y="2269"/>
                      <a:pt x="8065" y="1513"/>
                      <a:pt x="6728" y="931"/>
                    </a:cubicBezTo>
                    <a:cubicBezTo>
                      <a:pt x="5409" y="369"/>
                      <a:pt x="3781" y="1"/>
                      <a:pt x="2618" y="835"/>
                    </a:cubicBezTo>
                    <a:cubicBezTo>
                      <a:pt x="2055" y="1242"/>
                      <a:pt x="1707" y="1881"/>
                      <a:pt x="1396" y="2502"/>
                    </a:cubicBezTo>
                    <a:cubicBezTo>
                      <a:pt x="524" y="4305"/>
                      <a:pt x="1" y="6592"/>
                      <a:pt x="1164" y="8221"/>
                    </a:cubicBezTo>
                    <a:cubicBezTo>
                      <a:pt x="1726" y="8996"/>
                      <a:pt x="2598" y="9519"/>
                      <a:pt x="3122" y="10295"/>
                    </a:cubicBezTo>
                    <a:cubicBezTo>
                      <a:pt x="3820" y="11342"/>
                      <a:pt x="3839" y="12679"/>
                      <a:pt x="3665" y="13920"/>
                    </a:cubicBezTo>
                    <a:cubicBezTo>
                      <a:pt x="3490" y="15141"/>
                      <a:pt x="3180" y="16382"/>
                      <a:pt x="3277" y="17623"/>
                    </a:cubicBezTo>
                    <a:cubicBezTo>
                      <a:pt x="3606" y="21481"/>
                      <a:pt x="7794" y="23749"/>
                      <a:pt x="11206" y="21907"/>
                    </a:cubicBezTo>
                    <a:cubicBezTo>
                      <a:pt x="12485" y="21209"/>
                      <a:pt x="13435" y="20027"/>
                      <a:pt x="14501" y="1901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5043425" y="3457475"/>
                <a:ext cx="578200" cy="569475"/>
              </a:xfrm>
              <a:custGeom>
                <a:avLst/>
                <a:gdLst/>
                <a:ahLst/>
                <a:cxnLst/>
                <a:rect l="l" t="t" r="r" b="b"/>
                <a:pathLst>
                  <a:path w="23128" h="22779" fill="none" extrusionOk="0">
                    <a:moveTo>
                      <a:pt x="13861" y="18281"/>
                    </a:moveTo>
                    <a:cubicBezTo>
                      <a:pt x="14870" y="17370"/>
                      <a:pt x="16265" y="16750"/>
                      <a:pt x="17622" y="16924"/>
                    </a:cubicBezTo>
                    <a:cubicBezTo>
                      <a:pt x="17719" y="16924"/>
                      <a:pt x="17836" y="16924"/>
                      <a:pt x="17952" y="16924"/>
                    </a:cubicBezTo>
                    <a:cubicBezTo>
                      <a:pt x="19270" y="16885"/>
                      <a:pt x="20608" y="16498"/>
                      <a:pt x="21577" y="15606"/>
                    </a:cubicBezTo>
                    <a:cubicBezTo>
                      <a:pt x="22605" y="14675"/>
                      <a:pt x="23128" y="13125"/>
                      <a:pt x="22624" y="11845"/>
                    </a:cubicBezTo>
                    <a:cubicBezTo>
                      <a:pt x="21810" y="9848"/>
                      <a:pt x="18999" y="9170"/>
                      <a:pt x="18340" y="7115"/>
                    </a:cubicBezTo>
                    <a:cubicBezTo>
                      <a:pt x="17894" y="5797"/>
                      <a:pt x="18514" y="4285"/>
                      <a:pt x="18049" y="2966"/>
                    </a:cubicBezTo>
                    <a:cubicBezTo>
                      <a:pt x="17680" y="1997"/>
                      <a:pt x="16769" y="1319"/>
                      <a:pt x="15781" y="1086"/>
                    </a:cubicBezTo>
                    <a:cubicBezTo>
                      <a:pt x="14773" y="873"/>
                      <a:pt x="13726" y="950"/>
                      <a:pt x="12756" y="1319"/>
                    </a:cubicBezTo>
                    <a:cubicBezTo>
                      <a:pt x="12000" y="1590"/>
                      <a:pt x="11244" y="1978"/>
                      <a:pt x="10430" y="2055"/>
                    </a:cubicBezTo>
                    <a:cubicBezTo>
                      <a:pt x="9054" y="2210"/>
                      <a:pt x="7774" y="1474"/>
                      <a:pt x="6495" y="911"/>
                    </a:cubicBezTo>
                    <a:cubicBezTo>
                      <a:pt x="5235" y="349"/>
                      <a:pt x="3664" y="0"/>
                      <a:pt x="2540" y="795"/>
                    </a:cubicBezTo>
                    <a:cubicBezTo>
                      <a:pt x="2017" y="1183"/>
                      <a:pt x="1668" y="1784"/>
                      <a:pt x="1377" y="2385"/>
                    </a:cubicBezTo>
                    <a:cubicBezTo>
                      <a:pt x="524" y="4110"/>
                      <a:pt x="0" y="6301"/>
                      <a:pt x="1105" y="7871"/>
                    </a:cubicBezTo>
                    <a:cubicBezTo>
                      <a:pt x="1629" y="8608"/>
                      <a:pt x="2462" y="9112"/>
                      <a:pt x="2986" y="9868"/>
                    </a:cubicBezTo>
                    <a:cubicBezTo>
                      <a:pt x="3645" y="10856"/>
                      <a:pt x="3645" y="12155"/>
                      <a:pt x="3490" y="13338"/>
                    </a:cubicBezTo>
                    <a:cubicBezTo>
                      <a:pt x="3315" y="14520"/>
                      <a:pt x="3005" y="15703"/>
                      <a:pt x="3102" y="16885"/>
                    </a:cubicBezTo>
                    <a:cubicBezTo>
                      <a:pt x="3393" y="20588"/>
                      <a:pt x="7406" y="22779"/>
                      <a:pt x="10682" y="21015"/>
                    </a:cubicBezTo>
                    <a:cubicBezTo>
                      <a:pt x="11923" y="20355"/>
                      <a:pt x="12815" y="19231"/>
                      <a:pt x="13861" y="1828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5054575" y="3466675"/>
                <a:ext cx="552025" cy="545250"/>
              </a:xfrm>
              <a:custGeom>
                <a:avLst/>
                <a:gdLst/>
                <a:ahLst/>
                <a:cxnLst/>
                <a:rect l="l" t="t" r="r" b="b"/>
                <a:pathLst>
                  <a:path w="22081" h="21810" fill="none" extrusionOk="0">
                    <a:moveTo>
                      <a:pt x="13202" y="17545"/>
                    </a:moveTo>
                    <a:cubicBezTo>
                      <a:pt x="14172" y="16653"/>
                      <a:pt x="15509" y="16091"/>
                      <a:pt x="16808" y="16246"/>
                    </a:cubicBezTo>
                    <a:cubicBezTo>
                      <a:pt x="16905" y="16265"/>
                      <a:pt x="17021" y="16265"/>
                      <a:pt x="17118" y="16265"/>
                    </a:cubicBezTo>
                    <a:cubicBezTo>
                      <a:pt x="18378" y="16227"/>
                      <a:pt x="19677" y="15858"/>
                      <a:pt x="20608" y="15025"/>
                    </a:cubicBezTo>
                    <a:cubicBezTo>
                      <a:pt x="21577" y="14133"/>
                      <a:pt x="22081" y="12660"/>
                      <a:pt x="21616" y="11419"/>
                    </a:cubicBezTo>
                    <a:cubicBezTo>
                      <a:pt x="20860" y="9500"/>
                      <a:pt x="18165" y="8841"/>
                      <a:pt x="17545" y="6863"/>
                    </a:cubicBezTo>
                    <a:cubicBezTo>
                      <a:pt x="17138" y="5603"/>
                      <a:pt x="17739" y="4149"/>
                      <a:pt x="17273" y="2908"/>
                    </a:cubicBezTo>
                    <a:cubicBezTo>
                      <a:pt x="16944" y="1978"/>
                      <a:pt x="16071" y="1319"/>
                      <a:pt x="15121" y="1086"/>
                    </a:cubicBezTo>
                    <a:cubicBezTo>
                      <a:pt x="14152" y="873"/>
                      <a:pt x="13163" y="951"/>
                      <a:pt x="12233" y="1299"/>
                    </a:cubicBezTo>
                    <a:cubicBezTo>
                      <a:pt x="11516" y="1551"/>
                      <a:pt x="10779" y="1920"/>
                      <a:pt x="10004" y="1997"/>
                    </a:cubicBezTo>
                    <a:cubicBezTo>
                      <a:pt x="8685" y="2133"/>
                      <a:pt x="7464" y="1416"/>
                      <a:pt x="6262" y="892"/>
                    </a:cubicBezTo>
                    <a:cubicBezTo>
                      <a:pt x="5041" y="350"/>
                      <a:pt x="3548" y="1"/>
                      <a:pt x="2462" y="757"/>
                    </a:cubicBezTo>
                    <a:cubicBezTo>
                      <a:pt x="1958" y="1125"/>
                      <a:pt x="1609" y="1687"/>
                      <a:pt x="1338" y="2269"/>
                    </a:cubicBezTo>
                    <a:cubicBezTo>
                      <a:pt x="504" y="3917"/>
                      <a:pt x="0" y="6010"/>
                      <a:pt x="1047" y="7503"/>
                    </a:cubicBezTo>
                    <a:cubicBezTo>
                      <a:pt x="1551" y="8240"/>
                      <a:pt x="2346" y="8705"/>
                      <a:pt x="2831" y="9442"/>
                    </a:cubicBezTo>
                    <a:cubicBezTo>
                      <a:pt x="3470" y="10411"/>
                      <a:pt x="3470" y="11632"/>
                      <a:pt x="3296" y="12757"/>
                    </a:cubicBezTo>
                    <a:cubicBezTo>
                      <a:pt x="3141" y="13900"/>
                      <a:pt x="2811" y="15025"/>
                      <a:pt x="2908" y="16149"/>
                    </a:cubicBezTo>
                    <a:cubicBezTo>
                      <a:pt x="3180" y="19716"/>
                      <a:pt x="6999" y="21810"/>
                      <a:pt x="10159" y="20143"/>
                    </a:cubicBezTo>
                    <a:cubicBezTo>
                      <a:pt x="11341" y="19522"/>
                      <a:pt x="12214" y="18437"/>
                      <a:pt x="13202" y="1754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5065725" y="3475875"/>
                <a:ext cx="526825" cy="521025"/>
              </a:xfrm>
              <a:custGeom>
                <a:avLst/>
                <a:gdLst/>
                <a:ahLst/>
                <a:cxnLst/>
                <a:rect l="l" t="t" r="r" b="b"/>
                <a:pathLst>
                  <a:path w="21073" h="20841" fill="none" extrusionOk="0">
                    <a:moveTo>
                      <a:pt x="12562" y="16789"/>
                    </a:moveTo>
                    <a:cubicBezTo>
                      <a:pt x="13493" y="15975"/>
                      <a:pt x="14772" y="15432"/>
                      <a:pt x="15994" y="15587"/>
                    </a:cubicBezTo>
                    <a:cubicBezTo>
                      <a:pt x="16110" y="15607"/>
                      <a:pt x="16207" y="15607"/>
                      <a:pt x="16304" y="15607"/>
                    </a:cubicBezTo>
                    <a:cubicBezTo>
                      <a:pt x="17525" y="15568"/>
                      <a:pt x="18727" y="15238"/>
                      <a:pt x="19638" y="14424"/>
                    </a:cubicBezTo>
                    <a:cubicBezTo>
                      <a:pt x="20569" y="13590"/>
                      <a:pt x="21073" y="12195"/>
                      <a:pt x="20608" y="11012"/>
                    </a:cubicBezTo>
                    <a:cubicBezTo>
                      <a:pt x="19890" y="9170"/>
                      <a:pt x="17331" y="8511"/>
                      <a:pt x="16750" y="6650"/>
                    </a:cubicBezTo>
                    <a:cubicBezTo>
                      <a:pt x="16362" y="5429"/>
                      <a:pt x="16944" y="4053"/>
                      <a:pt x="16517" y="2851"/>
                    </a:cubicBezTo>
                    <a:cubicBezTo>
                      <a:pt x="16168" y="1959"/>
                      <a:pt x="15393" y="1319"/>
                      <a:pt x="14462" y="1106"/>
                    </a:cubicBezTo>
                    <a:cubicBezTo>
                      <a:pt x="13551" y="893"/>
                      <a:pt x="12582" y="970"/>
                      <a:pt x="11709" y="1300"/>
                    </a:cubicBezTo>
                    <a:cubicBezTo>
                      <a:pt x="11011" y="1532"/>
                      <a:pt x="10314" y="1881"/>
                      <a:pt x="9577" y="1959"/>
                    </a:cubicBezTo>
                    <a:cubicBezTo>
                      <a:pt x="8317" y="2075"/>
                      <a:pt x="7154" y="1377"/>
                      <a:pt x="6010" y="854"/>
                    </a:cubicBezTo>
                    <a:cubicBezTo>
                      <a:pt x="4847" y="350"/>
                      <a:pt x="3432" y="1"/>
                      <a:pt x="2385" y="718"/>
                    </a:cubicBezTo>
                    <a:cubicBezTo>
                      <a:pt x="1919" y="1106"/>
                      <a:pt x="1532" y="1591"/>
                      <a:pt x="1299" y="2153"/>
                    </a:cubicBezTo>
                    <a:cubicBezTo>
                      <a:pt x="504" y="3723"/>
                      <a:pt x="0" y="5720"/>
                      <a:pt x="1008" y="7154"/>
                    </a:cubicBezTo>
                    <a:cubicBezTo>
                      <a:pt x="1493" y="7852"/>
                      <a:pt x="2230" y="8317"/>
                      <a:pt x="2695" y="9015"/>
                    </a:cubicBezTo>
                    <a:cubicBezTo>
                      <a:pt x="3296" y="9927"/>
                      <a:pt x="3296" y="11109"/>
                      <a:pt x="3121" y="12175"/>
                    </a:cubicBezTo>
                    <a:cubicBezTo>
                      <a:pt x="2966" y="13261"/>
                      <a:pt x="2656" y="14327"/>
                      <a:pt x="2734" y="15413"/>
                    </a:cubicBezTo>
                    <a:cubicBezTo>
                      <a:pt x="2966" y="18805"/>
                      <a:pt x="6611" y="20841"/>
                      <a:pt x="9616" y="19271"/>
                    </a:cubicBezTo>
                    <a:cubicBezTo>
                      <a:pt x="10759" y="18670"/>
                      <a:pt x="11593" y="17662"/>
                      <a:pt x="12562" y="1678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5077825" y="3485100"/>
                <a:ext cx="500200" cy="496775"/>
              </a:xfrm>
              <a:custGeom>
                <a:avLst/>
                <a:gdLst/>
                <a:ahLst/>
                <a:cxnLst/>
                <a:rect l="l" t="t" r="r" b="b"/>
                <a:pathLst>
                  <a:path w="20008" h="19871" fill="none" extrusionOk="0">
                    <a:moveTo>
                      <a:pt x="11865" y="16052"/>
                    </a:moveTo>
                    <a:cubicBezTo>
                      <a:pt x="12757" y="15276"/>
                      <a:pt x="13978" y="14753"/>
                      <a:pt x="15161" y="14927"/>
                    </a:cubicBezTo>
                    <a:cubicBezTo>
                      <a:pt x="15258" y="14927"/>
                      <a:pt x="15355" y="14947"/>
                      <a:pt x="15452" y="14947"/>
                    </a:cubicBezTo>
                    <a:cubicBezTo>
                      <a:pt x="16595" y="14927"/>
                      <a:pt x="17758" y="14598"/>
                      <a:pt x="18631" y="13842"/>
                    </a:cubicBezTo>
                    <a:cubicBezTo>
                      <a:pt x="19523" y="13047"/>
                      <a:pt x="20007" y="11709"/>
                      <a:pt x="19581" y="10585"/>
                    </a:cubicBezTo>
                    <a:cubicBezTo>
                      <a:pt x="18922" y="8821"/>
                      <a:pt x="16479" y="8201"/>
                      <a:pt x="15936" y="6398"/>
                    </a:cubicBezTo>
                    <a:cubicBezTo>
                      <a:pt x="15568" y="5234"/>
                      <a:pt x="16130" y="3936"/>
                      <a:pt x="15742" y="2792"/>
                    </a:cubicBezTo>
                    <a:cubicBezTo>
                      <a:pt x="15393" y="1939"/>
                      <a:pt x="14676" y="1319"/>
                      <a:pt x="13804" y="1105"/>
                    </a:cubicBezTo>
                    <a:cubicBezTo>
                      <a:pt x="12931" y="911"/>
                      <a:pt x="12020" y="989"/>
                      <a:pt x="11187" y="1299"/>
                    </a:cubicBezTo>
                    <a:cubicBezTo>
                      <a:pt x="10508" y="1512"/>
                      <a:pt x="9849" y="1842"/>
                      <a:pt x="9132" y="1900"/>
                    </a:cubicBezTo>
                    <a:cubicBezTo>
                      <a:pt x="7949" y="1997"/>
                      <a:pt x="6825" y="1338"/>
                      <a:pt x="5739" y="834"/>
                    </a:cubicBezTo>
                    <a:cubicBezTo>
                      <a:pt x="4653" y="330"/>
                      <a:pt x="3296" y="0"/>
                      <a:pt x="2308" y="679"/>
                    </a:cubicBezTo>
                    <a:cubicBezTo>
                      <a:pt x="1843" y="1047"/>
                      <a:pt x="1494" y="1512"/>
                      <a:pt x="1261" y="2036"/>
                    </a:cubicBezTo>
                    <a:cubicBezTo>
                      <a:pt x="485" y="3529"/>
                      <a:pt x="1" y="5428"/>
                      <a:pt x="951" y="6805"/>
                    </a:cubicBezTo>
                    <a:cubicBezTo>
                      <a:pt x="1397" y="7464"/>
                      <a:pt x="2114" y="7910"/>
                      <a:pt x="2540" y="8588"/>
                    </a:cubicBezTo>
                    <a:cubicBezTo>
                      <a:pt x="3103" y="9461"/>
                      <a:pt x="3083" y="10585"/>
                      <a:pt x="2928" y="11593"/>
                    </a:cubicBezTo>
                    <a:cubicBezTo>
                      <a:pt x="2773" y="12621"/>
                      <a:pt x="2463" y="13648"/>
                      <a:pt x="2521" y="14675"/>
                    </a:cubicBezTo>
                    <a:cubicBezTo>
                      <a:pt x="2715" y="17913"/>
                      <a:pt x="6185" y="19871"/>
                      <a:pt x="9054" y="18398"/>
                    </a:cubicBezTo>
                    <a:cubicBezTo>
                      <a:pt x="10140" y="17835"/>
                      <a:pt x="10954" y="16866"/>
                      <a:pt x="11865" y="1605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5088975" y="3493825"/>
                <a:ext cx="474500" cy="473025"/>
              </a:xfrm>
              <a:custGeom>
                <a:avLst/>
                <a:gdLst/>
                <a:ahLst/>
                <a:cxnLst/>
                <a:rect l="l" t="t" r="r" b="b"/>
                <a:pathLst>
                  <a:path w="18980" h="18921" fill="none" extrusionOk="0">
                    <a:moveTo>
                      <a:pt x="11225" y="15334"/>
                    </a:moveTo>
                    <a:cubicBezTo>
                      <a:pt x="12059" y="14598"/>
                      <a:pt x="13241" y="14113"/>
                      <a:pt x="14346" y="14268"/>
                    </a:cubicBezTo>
                    <a:cubicBezTo>
                      <a:pt x="14443" y="14288"/>
                      <a:pt x="14540" y="14288"/>
                      <a:pt x="14618" y="14288"/>
                    </a:cubicBezTo>
                    <a:cubicBezTo>
                      <a:pt x="15723" y="14288"/>
                      <a:pt x="16828" y="13997"/>
                      <a:pt x="17642" y="13280"/>
                    </a:cubicBezTo>
                    <a:cubicBezTo>
                      <a:pt x="18514" y="12524"/>
                      <a:pt x="18980" y="11263"/>
                      <a:pt x="18573" y="10197"/>
                    </a:cubicBezTo>
                    <a:cubicBezTo>
                      <a:pt x="17972" y="8511"/>
                      <a:pt x="15645" y="7890"/>
                      <a:pt x="15141" y="6184"/>
                    </a:cubicBezTo>
                    <a:cubicBezTo>
                      <a:pt x="14812" y="5079"/>
                      <a:pt x="15354" y="3839"/>
                      <a:pt x="14986" y="2753"/>
                    </a:cubicBezTo>
                    <a:cubicBezTo>
                      <a:pt x="14676" y="1939"/>
                      <a:pt x="13978" y="1338"/>
                      <a:pt x="13144" y="1144"/>
                    </a:cubicBezTo>
                    <a:cubicBezTo>
                      <a:pt x="12311" y="950"/>
                      <a:pt x="11458" y="989"/>
                      <a:pt x="10644" y="1280"/>
                    </a:cubicBezTo>
                    <a:cubicBezTo>
                      <a:pt x="10004" y="1493"/>
                      <a:pt x="9384" y="1803"/>
                      <a:pt x="8705" y="1861"/>
                    </a:cubicBezTo>
                    <a:cubicBezTo>
                      <a:pt x="7581" y="1939"/>
                      <a:pt x="6534" y="1299"/>
                      <a:pt x="5487" y="814"/>
                    </a:cubicBezTo>
                    <a:cubicBezTo>
                      <a:pt x="4440" y="330"/>
                      <a:pt x="3161" y="0"/>
                      <a:pt x="2211" y="640"/>
                    </a:cubicBezTo>
                    <a:cubicBezTo>
                      <a:pt x="1784" y="989"/>
                      <a:pt x="1435" y="1435"/>
                      <a:pt x="1222" y="1939"/>
                    </a:cubicBezTo>
                    <a:cubicBezTo>
                      <a:pt x="466" y="3335"/>
                      <a:pt x="1" y="5137"/>
                      <a:pt x="892" y="6456"/>
                    </a:cubicBezTo>
                    <a:cubicBezTo>
                      <a:pt x="1300" y="7095"/>
                      <a:pt x="1978" y="7522"/>
                      <a:pt x="2385" y="8162"/>
                    </a:cubicBezTo>
                    <a:cubicBezTo>
                      <a:pt x="2909" y="8995"/>
                      <a:pt x="2889" y="10062"/>
                      <a:pt x="2734" y="11031"/>
                    </a:cubicBezTo>
                    <a:cubicBezTo>
                      <a:pt x="2579" y="12000"/>
                      <a:pt x="2288" y="12969"/>
                      <a:pt x="2346" y="13958"/>
                    </a:cubicBezTo>
                    <a:cubicBezTo>
                      <a:pt x="2521" y="17040"/>
                      <a:pt x="5778" y="18921"/>
                      <a:pt x="8531" y="17525"/>
                    </a:cubicBezTo>
                    <a:cubicBezTo>
                      <a:pt x="9558" y="17002"/>
                      <a:pt x="10333" y="16091"/>
                      <a:pt x="11225" y="1533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5100125" y="3503025"/>
                <a:ext cx="448825" cy="448800"/>
              </a:xfrm>
              <a:custGeom>
                <a:avLst/>
                <a:gdLst/>
                <a:ahLst/>
                <a:cxnLst/>
                <a:rect l="l" t="t" r="r" b="b"/>
                <a:pathLst>
                  <a:path w="17953" h="17952" fill="none" extrusionOk="0">
                    <a:moveTo>
                      <a:pt x="10566" y="14579"/>
                    </a:moveTo>
                    <a:cubicBezTo>
                      <a:pt x="11380" y="13900"/>
                      <a:pt x="12505" y="13454"/>
                      <a:pt x="13551" y="13609"/>
                    </a:cubicBezTo>
                    <a:cubicBezTo>
                      <a:pt x="13629" y="13629"/>
                      <a:pt x="13726" y="13629"/>
                      <a:pt x="13803" y="13629"/>
                    </a:cubicBezTo>
                    <a:cubicBezTo>
                      <a:pt x="14850" y="13668"/>
                      <a:pt x="15858" y="13338"/>
                      <a:pt x="16673" y="12698"/>
                    </a:cubicBezTo>
                    <a:cubicBezTo>
                      <a:pt x="17506" y="11981"/>
                      <a:pt x="17952" y="10799"/>
                      <a:pt x="17584" y="9771"/>
                    </a:cubicBezTo>
                    <a:cubicBezTo>
                      <a:pt x="17002" y="8181"/>
                      <a:pt x="14831" y="7580"/>
                      <a:pt x="14346" y="5952"/>
                    </a:cubicBezTo>
                    <a:cubicBezTo>
                      <a:pt x="14055" y="4905"/>
                      <a:pt x="14579" y="3723"/>
                      <a:pt x="14230" y="2695"/>
                    </a:cubicBezTo>
                    <a:cubicBezTo>
                      <a:pt x="13939" y="1920"/>
                      <a:pt x="13299" y="1358"/>
                      <a:pt x="12505" y="1144"/>
                    </a:cubicBezTo>
                    <a:cubicBezTo>
                      <a:pt x="11710" y="970"/>
                      <a:pt x="10896" y="1009"/>
                      <a:pt x="10139" y="1280"/>
                    </a:cubicBezTo>
                    <a:cubicBezTo>
                      <a:pt x="9519" y="1454"/>
                      <a:pt x="8918" y="1765"/>
                      <a:pt x="8298" y="1803"/>
                    </a:cubicBezTo>
                    <a:cubicBezTo>
                      <a:pt x="7212" y="1881"/>
                      <a:pt x="6224" y="1261"/>
                      <a:pt x="5235" y="795"/>
                    </a:cubicBezTo>
                    <a:cubicBezTo>
                      <a:pt x="4266" y="330"/>
                      <a:pt x="3044" y="1"/>
                      <a:pt x="2152" y="602"/>
                    </a:cubicBezTo>
                    <a:cubicBezTo>
                      <a:pt x="1726" y="912"/>
                      <a:pt x="1396" y="1338"/>
                      <a:pt x="1183" y="1823"/>
                    </a:cubicBezTo>
                    <a:cubicBezTo>
                      <a:pt x="466" y="3141"/>
                      <a:pt x="1" y="4847"/>
                      <a:pt x="834" y="6107"/>
                    </a:cubicBezTo>
                    <a:cubicBezTo>
                      <a:pt x="1222" y="6708"/>
                      <a:pt x="1862" y="7115"/>
                      <a:pt x="2249" y="7716"/>
                    </a:cubicBezTo>
                    <a:cubicBezTo>
                      <a:pt x="2734" y="8511"/>
                      <a:pt x="2715" y="9519"/>
                      <a:pt x="2560" y="10450"/>
                    </a:cubicBezTo>
                    <a:cubicBezTo>
                      <a:pt x="2385" y="11380"/>
                      <a:pt x="2114" y="12291"/>
                      <a:pt x="2152" y="13222"/>
                    </a:cubicBezTo>
                    <a:cubicBezTo>
                      <a:pt x="2288" y="16130"/>
                      <a:pt x="5390" y="17952"/>
                      <a:pt x="8007" y="16653"/>
                    </a:cubicBezTo>
                    <a:cubicBezTo>
                      <a:pt x="8996" y="16168"/>
                      <a:pt x="9732" y="15296"/>
                      <a:pt x="10566" y="1457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5111750" y="3512225"/>
                <a:ext cx="422650" cy="424575"/>
              </a:xfrm>
              <a:custGeom>
                <a:avLst/>
                <a:gdLst/>
                <a:ahLst/>
                <a:cxnLst/>
                <a:rect l="l" t="t" r="r" b="b"/>
                <a:pathLst>
                  <a:path w="16906" h="16983" fill="none" extrusionOk="0">
                    <a:moveTo>
                      <a:pt x="9888" y="13842"/>
                    </a:moveTo>
                    <a:cubicBezTo>
                      <a:pt x="10663" y="13203"/>
                      <a:pt x="11729" y="12776"/>
                      <a:pt x="12718" y="12951"/>
                    </a:cubicBezTo>
                    <a:cubicBezTo>
                      <a:pt x="12796" y="12951"/>
                      <a:pt x="12873" y="12970"/>
                      <a:pt x="12951" y="12970"/>
                    </a:cubicBezTo>
                    <a:cubicBezTo>
                      <a:pt x="13939" y="13009"/>
                      <a:pt x="14909" y="12699"/>
                      <a:pt x="15684" y="12098"/>
                    </a:cubicBezTo>
                    <a:cubicBezTo>
                      <a:pt x="16479" y="11439"/>
                      <a:pt x="16905" y="10314"/>
                      <a:pt x="16557" y="9345"/>
                    </a:cubicBezTo>
                    <a:cubicBezTo>
                      <a:pt x="16033" y="7833"/>
                      <a:pt x="13978" y="7251"/>
                      <a:pt x="13532" y="5720"/>
                    </a:cubicBezTo>
                    <a:cubicBezTo>
                      <a:pt x="13261" y="4712"/>
                      <a:pt x="13765" y="3626"/>
                      <a:pt x="13455" y="2637"/>
                    </a:cubicBezTo>
                    <a:cubicBezTo>
                      <a:pt x="13183" y="1901"/>
                      <a:pt x="12582" y="1358"/>
                      <a:pt x="11826" y="1164"/>
                    </a:cubicBezTo>
                    <a:cubicBezTo>
                      <a:pt x="11090" y="990"/>
                      <a:pt x="10314" y="1009"/>
                      <a:pt x="9597" y="1261"/>
                    </a:cubicBezTo>
                    <a:cubicBezTo>
                      <a:pt x="9015" y="1435"/>
                      <a:pt x="8453" y="1707"/>
                      <a:pt x="7852" y="1746"/>
                    </a:cubicBezTo>
                    <a:cubicBezTo>
                      <a:pt x="6825" y="1804"/>
                      <a:pt x="5894" y="1222"/>
                      <a:pt x="4983" y="776"/>
                    </a:cubicBezTo>
                    <a:cubicBezTo>
                      <a:pt x="4053" y="330"/>
                      <a:pt x="2909" y="1"/>
                      <a:pt x="2056" y="563"/>
                    </a:cubicBezTo>
                    <a:cubicBezTo>
                      <a:pt x="1649" y="873"/>
                      <a:pt x="1339" y="1261"/>
                      <a:pt x="1125" y="1707"/>
                    </a:cubicBezTo>
                    <a:cubicBezTo>
                      <a:pt x="447" y="2948"/>
                      <a:pt x="1" y="4557"/>
                      <a:pt x="757" y="5758"/>
                    </a:cubicBezTo>
                    <a:cubicBezTo>
                      <a:pt x="1145" y="6321"/>
                      <a:pt x="1726" y="6728"/>
                      <a:pt x="2095" y="7290"/>
                    </a:cubicBezTo>
                    <a:cubicBezTo>
                      <a:pt x="2540" y="8046"/>
                      <a:pt x="2521" y="8996"/>
                      <a:pt x="2366" y="9868"/>
                    </a:cubicBezTo>
                    <a:cubicBezTo>
                      <a:pt x="2191" y="10760"/>
                      <a:pt x="1920" y="11613"/>
                      <a:pt x="1959" y="12485"/>
                    </a:cubicBezTo>
                    <a:cubicBezTo>
                      <a:pt x="2075" y="15258"/>
                      <a:pt x="4964" y="16983"/>
                      <a:pt x="7445" y="15781"/>
                    </a:cubicBezTo>
                    <a:cubicBezTo>
                      <a:pt x="8395" y="15316"/>
                      <a:pt x="9093" y="14502"/>
                      <a:pt x="9888" y="1384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5123400" y="3520950"/>
                <a:ext cx="396950" cy="399875"/>
              </a:xfrm>
              <a:custGeom>
                <a:avLst/>
                <a:gdLst/>
                <a:ahLst/>
                <a:cxnLst/>
                <a:rect l="l" t="t" r="r" b="b"/>
                <a:pathLst>
                  <a:path w="15878" h="15995" fill="none" extrusionOk="0">
                    <a:moveTo>
                      <a:pt x="9228" y="13125"/>
                    </a:moveTo>
                    <a:cubicBezTo>
                      <a:pt x="9945" y="12524"/>
                      <a:pt x="10953" y="12156"/>
                      <a:pt x="11884" y="12311"/>
                    </a:cubicBezTo>
                    <a:cubicBezTo>
                      <a:pt x="11961" y="12311"/>
                      <a:pt x="12058" y="12330"/>
                      <a:pt x="12136" y="12330"/>
                    </a:cubicBezTo>
                    <a:cubicBezTo>
                      <a:pt x="13047" y="12369"/>
                      <a:pt x="13958" y="12098"/>
                      <a:pt x="14714" y="11535"/>
                    </a:cubicBezTo>
                    <a:cubicBezTo>
                      <a:pt x="15451" y="10915"/>
                      <a:pt x="15877" y="9868"/>
                      <a:pt x="15567" y="8957"/>
                    </a:cubicBezTo>
                    <a:cubicBezTo>
                      <a:pt x="15082" y="7523"/>
                      <a:pt x="13144" y="6941"/>
                      <a:pt x="12756" y="5487"/>
                    </a:cubicBezTo>
                    <a:cubicBezTo>
                      <a:pt x="12485" y="4557"/>
                      <a:pt x="12989" y="3529"/>
                      <a:pt x="12698" y="2579"/>
                    </a:cubicBezTo>
                    <a:cubicBezTo>
                      <a:pt x="12446" y="1901"/>
                      <a:pt x="11884" y="1377"/>
                      <a:pt x="11186" y="1183"/>
                    </a:cubicBezTo>
                    <a:cubicBezTo>
                      <a:pt x="10488" y="1009"/>
                      <a:pt x="9751" y="1028"/>
                      <a:pt x="9073" y="1261"/>
                    </a:cubicBezTo>
                    <a:cubicBezTo>
                      <a:pt x="8530" y="1416"/>
                      <a:pt x="7987" y="1668"/>
                      <a:pt x="7425" y="1687"/>
                    </a:cubicBezTo>
                    <a:cubicBezTo>
                      <a:pt x="6456" y="1746"/>
                      <a:pt x="5583" y="1183"/>
                      <a:pt x="4730" y="757"/>
                    </a:cubicBezTo>
                    <a:cubicBezTo>
                      <a:pt x="3858" y="311"/>
                      <a:pt x="2792" y="1"/>
                      <a:pt x="1978" y="524"/>
                    </a:cubicBezTo>
                    <a:cubicBezTo>
                      <a:pt x="1590" y="796"/>
                      <a:pt x="1299" y="1164"/>
                      <a:pt x="1086" y="1590"/>
                    </a:cubicBezTo>
                    <a:cubicBezTo>
                      <a:pt x="446" y="2754"/>
                      <a:pt x="0" y="4266"/>
                      <a:pt x="717" y="5409"/>
                    </a:cubicBezTo>
                    <a:cubicBezTo>
                      <a:pt x="1066" y="5933"/>
                      <a:pt x="1629" y="6321"/>
                      <a:pt x="1939" y="6863"/>
                    </a:cubicBezTo>
                    <a:cubicBezTo>
                      <a:pt x="2365" y="7581"/>
                      <a:pt x="2326" y="8472"/>
                      <a:pt x="2171" y="9287"/>
                    </a:cubicBezTo>
                    <a:cubicBezTo>
                      <a:pt x="2016" y="10082"/>
                      <a:pt x="1745" y="10896"/>
                      <a:pt x="1784" y="11729"/>
                    </a:cubicBezTo>
                    <a:cubicBezTo>
                      <a:pt x="1861" y="14327"/>
                      <a:pt x="4575" y="15994"/>
                      <a:pt x="6921" y="14889"/>
                    </a:cubicBezTo>
                    <a:cubicBezTo>
                      <a:pt x="7793" y="14501"/>
                      <a:pt x="8472" y="13745"/>
                      <a:pt x="9228" y="1312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5134550" y="3529675"/>
                <a:ext cx="370775" cy="376125"/>
              </a:xfrm>
              <a:custGeom>
                <a:avLst/>
                <a:gdLst/>
                <a:ahLst/>
                <a:cxnLst/>
                <a:rect l="l" t="t" r="r" b="b"/>
                <a:pathLst>
                  <a:path w="14831" h="15045" fill="none" extrusionOk="0">
                    <a:moveTo>
                      <a:pt x="8569" y="12388"/>
                    </a:moveTo>
                    <a:cubicBezTo>
                      <a:pt x="9267" y="11807"/>
                      <a:pt x="10178" y="11535"/>
                      <a:pt x="11089" y="11652"/>
                    </a:cubicBezTo>
                    <a:cubicBezTo>
                      <a:pt x="11166" y="11671"/>
                      <a:pt x="11225" y="11671"/>
                      <a:pt x="11302" y="11671"/>
                    </a:cubicBezTo>
                    <a:cubicBezTo>
                      <a:pt x="12174" y="11729"/>
                      <a:pt x="13027" y="11477"/>
                      <a:pt x="13725" y="10954"/>
                    </a:cubicBezTo>
                    <a:cubicBezTo>
                      <a:pt x="14443" y="10392"/>
                      <a:pt x="14830" y="9403"/>
                      <a:pt x="14559" y="8531"/>
                    </a:cubicBezTo>
                    <a:cubicBezTo>
                      <a:pt x="14113" y="7193"/>
                      <a:pt x="12310" y="6631"/>
                      <a:pt x="11961" y="5254"/>
                    </a:cubicBezTo>
                    <a:cubicBezTo>
                      <a:pt x="11729" y="4382"/>
                      <a:pt x="12194" y="3413"/>
                      <a:pt x="11922" y="2540"/>
                    </a:cubicBezTo>
                    <a:cubicBezTo>
                      <a:pt x="11709" y="1881"/>
                      <a:pt x="11186" y="1397"/>
                      <a:pt x="10527" y="1203"/>
                    </a:cubicBezTo>
                    <a:cubicBezTo>
                      <a:pt x="9887" y="1028"/>
                      <a:pt x="9189" y="1048"/>
                      <a:pt x="8549" y="1241"/>
                    </a:cubicBezTo>
                    <a:cubicBezTo>
                      <a:pt x="8026" y="1397"/>
                      <a:pt x="7522" y="1610"/>
                      <a:pt x="6998" y="1629"/>
                    </a:cubicBezTo>
                    <a:cubicBezTo>
                      <a:pt x="6087" y="1668"/>
                      <a:pt x="5273" y="1145"/>
                      <a:pt x="4478" y="718"/>
                    </a:cubicBezTo>
                    <a:cubicBezTo>
                      <a:pt x="3664" y="311"/>
                      <a:pt x="2656" y="1"/>
                      <a:pt x="1900" y="485"/>
                    </a:cubicBezTo>
                    <a:cubicBezTo>
                      <a:pt x="1532" y="737"/>
                      <a:pt x="1260" y="1067"/>
                      <a:pt x="1066" y="1474"/>
                    </a:cubicBezTo>
                    <a:cubicBezTo>
                      <a:pt x="427" y="2579"/>
                      <a:pt x="0" y="3994"/>
                      <a:pt x="679" y="5080"/>
                    </a:cubicBezTo>
                    <a:cubicBezTo>
                      <a:pt x="989" y="5584"/>
                      <a:pt x="1512" y="5952"/>
                      <a:pt x="1803" y="6476"/>
                    </a:cubicBezTo>
                    <a:cubicBezTo>
                      <a:pt x="2210" y="7135"/>
                      <a:pt x="2152" y="7988"/>
                      <a:pt x="1997" y="8744"/>
                    </a:cubicBezTo>
                    <a:cubicBezTo>
                      <a:pt x="1842" y="9519"/>
                      <a:pt x="1590" y="10275"/>
                      <a:pt x="1590" y="11051"/>
                    </a:cubicBezTo>
                    <a:cubicBezTo>
                      <a:pt x="1667" y="13474"/>
                      <a:pt x="4168" y="15044"/>
                      <a:pt x="6378" y="14056"/>
                    </a:cubicBezTo>
                    <a:cubicBezTo>
                      <a:pt x="7212" y="13668"/>
                      <a:pt x="7851" y="12970"/>
                      <a:pt x="8569" y="1238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5145675" y="3539375"/>
                <a:ext cx="345100" cy="352375"/>
              </a:xfrm>
              <a:custGeom>
                <a:avLst/>
                <a:gdLst/>
                <a:ahLst/>
                <a:cxnLst/>
                <a:rect l="l" t="t" r="r" b="b"/>
                <a:pathLst>
                  <a:path w="13804" h="14095" fill="none" extrusionOk="0">
                    <a:moveTo>
                      <a:pt x="7930" y="11632"/>
                    </a:moveTo>
                    <a:cubicBezTo>
                      <a:pt x="8570" y="11089"/>
                      <a:pt x="9442" y="10837"/>
                      <a:pt x="10275" y="10973"/>
                    </a:cubicBezTo>
                    <a:cubicBezTo>
                      <a:pt x="10353" y="10973"/>
                      <a:pt x="10411" y="10992"/>
                      <a:pt x="10489" y="10992"/>
                    </a:cubicBezTo>
                    <a:cubicBezTo>
                      <a:pt x="11303" y="11050"/>
                      <a:pt x="12098" y="10837"/>
                      <a:pt x="12757" y="10353"/>
                    </a:cubicBezTo>
                    <a:cubicBezTo>
                      <a:pt x="13416" y="9829"/>
                      <a:pt x="13804" y="8918"/>
                      <a:pt x="13552" y="8104"/>
                    </a:cubicBezTo>
                    <a:cubicBezTo>
                      <a:pt x="13164" y="6844"/>
                      <a:pt x="11477" y="6301"/>
                      <a:pt x="11167" y="5021"/>
                    </a:cubicBezTo>
                    <a:cubicBezTo>
                      <a:pt x="10973" y="4188"/>
                      <a:pt x="11419" y="3296"/>
                      <a:pt x="11187" y="2482"/>
                    </a:cubicBezTo>
                    <a:cubicBezTo>
                      <a:pt x="10973" y="1862"/>
                      <a:pt x="10489" y="1396"/>
                      <a:pt x="9888" y="1222"/>
                    </a:cubicBezTo>
                    <a:cubicBezTo>
                      <a:pt x="9287" y="1047"/>
                      <a:pt x="8628" y="1047"/>
                      <a:pt x="8027" y="1222"/>
                    </a:cubicBezTo>
                    <a:cubicBezTo>
                      <a:pt x="7542" y="1358"/>
                      <a:pt x="7077" y="1551"/>
                      <a:pt x="6573" y="1571"/>
                    </a:cubicBezTo>
                    <a:cubicBezTo>
                      <a:pt x="5739" y="1590"/>
                      <a:pt x="4983" y="1086"/>
                      <a:pt x="4227" y="679"/>
                    </a:cubicBezTo>
                    <a:cubicBezTo>
                      <a:pt x="3490" y="272"/>
                      <a:pt x="2540" y="0"/>
                      <a:pt x="1823" y="446"/>
                    </a:cubicBezTo>
                    <a:cubicBezTo>
                      <a:pt x="1494" y="679"/>
                      <a:pt x="1222" y="989"/>
                      <a:pt x="1028" y="1358"/>
                    </a:cubicBezTo>
                    <a:cubicBezTo>
                      <a:pt x="427" y="2366"/>
                      <a:pt x="1" y="3684"/>
                      <a:pt x="621" y="4692"/>
                    </a:cubicBezTo>
                    <a:cubicBezTo>
                      <a:pt x="912" y="5177"/>
                      <a:pt x="1397" y="5506"/>
                      <a:pt x="1668" y="5991"/>
                    </a:cubicBezTo>
                    <a:cubicBezTo>
                      <a:pt x="2036" y="6630"/>
                      <a:pt x="1978" y="7425"/>
                      <a:pt x="1823" y="8123"/>
                    </a:cubicBezTo>
                    <a:cubicBezTo>
                      <a:pt x="1668" y="8840"/>
                      <a:pt x="1416" y="9558"/>
                      <a:pt x="1416" y="10275"/>
                    </a:cubicBezTo>
                    <a:cubicBezTo>
                      <a:pt x="1416" y="12563"/>
                      <a:pt x="3762" y="14094"/>
                      <a:pt x="5855" y="13164"/>
                    </a:cubicBezTo>
                    <a:cubicBezTo>
                      <a:pt x="6650" y="12815"/>
                      <a:pt x="7251" y="12155"/>
                      <a:pt x="7930" y="1163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5157325" y="3548575"/>
                <a:ext cx="319400" cy="327650"/>
              </a:xfrm>
              <a:custGeom>
                <a:avLst/>
                <a:gdLst/>
                <a:ahLst/>
                <a:cxnLst/>
                <a:rect l="l" t="t" r="r" b="b"/>
                <a:pathLst>
                  <a:path w="12776" h="13106" fill="none" extrusionOk="0">
                    <a:moveTo>
                      <a:pt x="7251" y="10896"/>
                    </a:moveTo>
                    <a:cubicBezTo>
                      <a:pt x="7871" y="10392"/>
                      <a:pt x="8666" y="10178"/>
                      <a:pt x="9461" y="10314"/>
                    </a:cubicBezTo>
                    <a:cubicBezTo>
                      <a:pt x="9519" y="10314"/>
                      <a:pt x="9577" y="10334"/>
                      <a:pt x="9635" y="10334"/>
                    </a:cubicBezTo>
                    <a:cubicBezTo>
                      <a:pt x="10391" y="10392"/>
                      <a:pt x="11147" y="10198"/>
                      <a:pt x="11767" y="9771"/>
                    </a:cubicBezTo>
                    <a:cubicBezTo>
                      <a:pt x="12388" y="9287"/>
                      <a:pt x="12776" y="8453"/>
                      <a:pt x="12543" y="7697"/>
                    </a:cubicBezTo>
                    <a:cubicBezTo>
                      <a:pt x="12194" y="6514"/>
                      <a:pt x="10643" y="5991"/>
                      <a:pt x="10372" y="4789"/>
                    </a:cubicBezTo>
                    <a:cubicBezTo>
                      <a:pt x="10178" y="4014"/>
                      <a:pt x="10604" y="3180"/>
                      <a:pt x="10410" y="2405"/>
                    </a:cubicBezTo>
                    <a:cubicBezTo>
                      <a:pt x="10236" y="1842"/>
                      <a:pt x="9790" y="1397"/>
                      <a:pt x="9228" y="1222"/>
                    </a:cubicBezTo>
                    <a:cubicBezTo>
                      <a:pt x="8666" y="1048"/>
                      <a:pt x="8065" y="1048"/>
                      <a:pt x="7503" y="1222"/>
                    </a:cubicBezTo>
                    <a:cubicBezTo>
                      <a:pt x="7057" y="1358"/>
                      <a:pt x="6611" y="1474"/>
                      <a:pt x="6146" y="1513"/>
                    </a:cubicBezTo>
                    <a:cubicBezTo>
                      <a:pt x="5351" y="1513"/>
                      <a:pt x="4653" y="1028"/>
                      <a:pt x="3955" y="660"/>
                    </a:cubicBezTo>
                    <a:cubicBezTo>
                      <a:pt x="3257" y="292"/>
                      <a:pt x="2404" y="1"/>
                      <a:pt x="1726" y="389"/>
                    </a:cubicBezTo>
                    <a:cubicBezTo>
                      <a:pt x="1415" y="602"/>
                      <a:pt x="1144" y="893"/>
                      <a:pt x="969" y="1242"/>
                    </a:cubicBezTo>
                    <a:cubicBezTo>
                      <a:pt x="407" y="2172"/>
                      <a:pt x="0" y="3374"/>
                      <a:pt x="543" y="4324"/>
                    </a:cubicBezTo>
                    <a:cubicBezTo>
                      <a:pt x="814" y="4789"/>
                      <a:pt x="1260" y="5099"/>
                      <a:pt x="1512" y="5565"/>
                    </a:cubicBezTo>
                    <a:cubicBezTo>
                      <a:pt x="1842" y="6166"/>
                      <a:pt x="1784" y="6883"/>
                      <a:pt x="1629" y="7561"/>
                    </a:cubicBezTo>
                    <a:cubicBezTo>
                      <a:pt x="1473" y="8220"/>
                      <a:pt x="1221" y="8860"/>
                      <a:pt x="1221" y="9539"/>
                    </a:cubicBezTo>
                    <a:cubicBezTo>
                      <a:pt x="1202" y="11671"/>
                      <a:pt x="3354" y="13106"/>
                      <a:pt x="5312" y="12272"/>
                    </a:cubicBezTo>
                    <a:cubicBezTo>
                      <a:pt x="6049" y="11962"/>
                      <a:pt x="6611" y="11380"/>
                      <a:pt x="7251" y="10896"/>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5168950" y="3557800"/>
                <a:ext cx="293225" cy="303900"/>
              </a:xfrm>
              <a:custGeom>
                <a:avLst/>
                <a:gdLst/>
                <a:ahLst/>
                <a:cxnLst/>
                <a:rect l="l" t="t" r="r" b="b"/>
                <a:pathLst>
                  <a:path w="11729" h="12156" fill="none" extrusionOk="0">
                    <a:moveTo>
                      <a:pt x="6592" y="10139"/>
                    </a:moveTo>
                    <a:cubicBezTo>
                      <a:pt x="7154" y="9693"/>
                      <a:pt x="7910" y="9519"/>
                      <a:pt x="8627" y="9635"/>
                    </a:cubicBezTo>
                    <a:cubicBezTo>
                      <a:pt x="8685" y="9654"/>
                      <a:pt x="8744" y="9654"/>
                      <a:pt x="8802" y="9674"/>
                    </a:cubicBezTo>
                    <a:cubicBezTo>
                      <a:pt x="9500" y="9732"/>
                      <a:pt x="10197" y="9577"/>
                      <a:pt x="10779" y="9189"/>
                    </a:cubicBezTo>
                    <a:cubicBezTo>
                      <a:pt x="11361" y="8743"/>
                      <a:pt x="11729" y="7968"/>
                      <a:pt x="11535" y="7270"/>
                    </a:cubicBezTo>
                    <a:cubicBezTo>
                      <a:pt x="11225" y="6165"/>
                      <a:pt x="9790" y="5661"/>
                      <a:pt x="9558" y="4556"/>
                    </a:cubicBezTo>
                    <a:cubicBezTo>
                      <a:pt x="9403" y="3819"/>
                      <a:pt x="9810" y="3083"/>
                      <a:pt x="9635" y="2365"/>
                    </a:cubicBezTo>
                    <a:cubicBezTo>
                      <a:pt x="9480" y="1842"/>
                      <a:pt x="9073" y="1435"/>
                      <a:pt x="8550" y="1260"/>
                    </a:cubicBezTo>
                    <a:cubicBezTo>
                      <a:pt x="8046" y="1086"/>
                      <a:pt x="7483" y="1066"/>
                      <a:pt x="6960" y="1221"/>
                    </a:cubicBezTo>
                    <a:cubicBezTo>
                      <a:pt x="6553" y="1338"/>
                      <a:pt x="6126" y="1435"/>
                      <a:pt x="5700" y="1473"/>
                    </a:cubicBezTo>
                    <a:cubicBezTo>
                      <a:pt x="4983" y="1473"/>
                      <a:pt x="4343" y="1008"/>
                      <a:pt x="3703" y="640"/>
                    </a:cubicBezTo>
                    <a:cubicBezTo>
                      <a:pt x="3083" y="291"/>
                      <a:pt x="2269" y="0"/>
                      <a:pt x="1648" y="368"/>
                    </a:cubicBezTo>
                    <a:cubicBezTo>
                      <a:pt x="1338" y="562"/>
                      <a:pt x="1105" y="814"/>
                      <a:pt x="931" y="1125"/>
                    </a:cubicBezTo>
                    <a:cubicBezTo>
                      <a:pt x="388" y="1978"/>
                      <a:pt x="0" y="3102"/>
                      <a:pt x="485" y="3974"/>
                    </a:cubicBezTo>
                    <a:cubicBezTo>
                      <a:pt x="737" y="4401"/>
                      <a:pt x="1125" y="4711"/>
                      <a:pt x="1357" y="5137"/>
                    </a:cubicBezTo>
                    <a:cubicBezTo>
                      <a:pt x="1648" y="5700"/>
                      <a:pt x="1571" y="6378"/>
                      <a:pt x="1435" y="6979"/>
                    </a:cubicBezTo>
                    <a:cubicBezTo>
                      <a:pt x="1280" y="7599"/>
                      <a:pt x="1047" y="8200"/>
                      <a:pt x="1028" y="8821"/>
                    </a:cubicBezTo>
                    <a:cubicBezTo>
                      <a:pt x="970" y="10779"/>
                      <a:pt x="2947" y="12155"/>
                      <a:pt x="4769" y="11418"/>
                    </a:cubicBezTo>
                    <a:cubicBezTo>
                      <a:pt x="5448" y="11128"/>
                      <a:pt x="5991" y="10585"/>
                      <a:pt x="6592" y="1013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5180575" y="3567000"/>
                <a:ext cx="266100" cy="279175"/>
              </a:xfrm>
              <a:custGeom>
                <a:avLst/>
                <a:gdLst/>
                <a:ahLst/>
                <a:cxnLst/>
                <a:rect l="l" t="t" r="r" b="b"/>
                <a:pathLst>
                  <a:path w="10644" h="11167" fill="none" extrusionOk="0">
                    <a:moveTo>
                      <a:pt x="5913" y="9403"/>
                    </a:moveTo>
                    <a:cubicBezTo>
                      <a:pt x="6456" y="8996"/>
                      <a:pt x="7135" y="8840"/>
                      <a:pt x="7813" y="8976"/>
                    </a:cubicBezTo>
                    <a:cubicBezTo>
                      <a:pt x="7852" y="8996"/>
                      <a:pt x="7910" y="8996"/>
                      <a:pt x="7968" y="9015"/>
                    </a:cubicBezTo>
                    <a:cubicBezTo>
                      <a:pt x="8608" y="9092"/>
                      <a:pt x="9248" y="8937"/>
                      <a:pt x="9791" y="8588"/>
                    </a:cubicBezTo>
                    <a:cubicBezTo>
                      <a:pt x="10353" y="8220"/>
                      <a:pt x="10644" y="7522"/>
                      <a:pt x="10508" y="6844"/>
                    </a:cubicBezTo>
                    <a:cubicBezTo>
                      <a:pt x="10256" y="5836"/>
                      <a:pt x="8938" y="5332"/>
                      <a:pt x="8744" y="4304"/>
                    </a:cubicBezTo>
                    <a:cubicBezTo>
                      <a:pt x="8627" y="3645"/>
                      <a:pt x="9015" y="2967"/>
                      <a:pt x="8860" y="2307"/>
                    </a:cubicBezTo>
                    <a:cubicBezTo>
                      <a:pt x="8724" y="1823"/>
                      <a:pt x="8375" y="1416"/>
                      <a:pt x="7891" y="1261"/>
                    </a:cubicBezTo>
                    <a:cubicBezTo>
                      <a:pt x="7426" y="1086"/>
                      <a:pt x="6921" y="1067"/>
                      <a:pt x="6437" y="1183"/>
                    </a:cubicBezTo>
                    <a:cubicBezTo>
                      <a:pt x="6069" y="1299"/>
                      <a:pt x="5661" y="1377"/>
                      <a:pt x="5274" y="1396"/>
                    </a:cubicBezTo>
                    <a:cubicBezTo>
                      <a:pt x="4615" y="1396"/>
                      <a:pt x="4033" y="950"/>
                      <a:pt x="3451" y="601"/>
                    </a:cubicBezTo>
                    <a:cubicBezTo>
                      <a:pt x="2889" y="272"/>
                      <a:pt x="2153" y="0"/>
                      <a:pt x="1571" y="311"/>
                    </a:cubicBezTo>
                    <a:cubicBezTo>
                      <a:pt x="1280" y="485"/>
                      <a:pt x="1067" y="718"/>
                      <a:pt x="892" y="989"/>
                    </a:cubicBezTo>
                    <a:cubicBezTo>
                      <a:pt x="388" y="1784"/>
                      <a:pt x="1" y="2792"/>
                      <a:pt x="447" y="3626"/>
                    </a:cubicBezTo>
                    <a:cubicBezTo>
                      <a:pt x="640" y="4013"/>
                      <a:pt x="1009" y="4304"/>
                      <a:pt x="1222" y="4692"/>
                    </a:cubicBezTo>
                    <a:cubicBezTo>
                      <a:pt x="1474" y="5215"/>
                      <a:pt x="1396" y="5836"/>
                      <a:pt x="1241" y="6398"/>
                    </a:cubicBezTo>
                    <a:cubicBezTo>
                      <a:pt x="1086" y="6941"/>
                      <a:pt x="873" y="7503"/>
                      <a:pt x="834" y="8065"/>
                    </a:cubicBezTo>
                    <a:cubicBezTo>
                      <a:pt x="757" y="9868"/>
                      <a:pt x="2540" y="11167"/>
                      <a:pt x="4227" y="10527"/>
                    </a:cubicBezTo>
                    <a:cubicBezTo>
                      <a:pt x="4847" y="10275"/>
                      <a:pt x="5351" y="9790"/>
                      <a:pt x="5913" y="940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5191725" y="3575725"/>
                <a:ext cx="240425" cy="255425"/>
              </a:xfrm>
              <a:custGeom>
                <a:avLst/>
                <a:gdLst/>
                <a:ahLst/>
                <a:cxnLst/>
                <a:rect l="l" t="t" r="r" b="b"/>
                <a:pathLst>
                  <a:path w="9617" h="10217" fill="none" extrusionOk="0">
                    <a:moveTo>
                      <a:pt x="5274" y="8685"/>
                    </a:moveTo>
                    <a:cubicBezTo>
                      <a:pt x="5758" y="8317"/>
                      <a:pt x="6398" y="8201"/>
                      <a:pt x="6999" y="8336"/>
                    </a:cubicBezTo>
                    <a:cubicBezTo>
                      <a:pt x="7038" y="8336"/>
                      <a:pt x="7096" y="8356"/>
                      <a:pt x="7135" y="8356"/>
                    </a:cubicBezTo>
                    <a:cubicBezTo>
                      <a:pt x="7716" y="8453"/>
                      <a:pt x="8317" y="8336"/>
                      <a:pt x="8821" y="8026"/>
                    </a:cubicBezTo>
                    <a:cubicBezTo>
                      <a:pt x="9345" y="7677"/>
                      <a:pt x="9616" y="7057"/>
                      <a:pt x="9519" y="6456"/>
                    </a:cubicBezTo>
                    <a:cubicBezTo>
                      <a:pt x="9306" y="5525"/>
                      <a:pt x="8123" y="5041"/>
                      <a:pt x="7968" y="4091"/>
                    </a:cubicBezTo>
                    <a:cubicBezTo>
                      <a:pt x="7852" y="3490"/>
                      <a:pt x="8240" y="2870"/>
                      <a:pt x="8104" y="2249"/>
                    </a:cubicBezTo>
                    <a:cubicBezTo>
                      <a:pt x="7988" y="1803"/>
                      <a:pt x="7677" y="1454"/>
                      <a:pt x="7251" y="1280"/>
                    </a:cubicBezTo>
                    <a:cubicBezTo>
                      <a:pt x="6824" y="1125"/>
                      <a:pt x="6359" y="1086"/>
                      <a:pt x="5913" y="1202"/>
                    </a:cubicBezTo>
                    <a:cubicBezTo>
                      <a:pt x="5564" y="1299"/>
                      <a:pt x="5196" y="1357"/>
                      <a:pt x="4847" y="1357"/>
                    </a:cubicBezTo>
                    <a:cubicBezTo>
                      <a:pt x="4227" y="1338"/>
                      <a:pt x="3723" y="931"/>
                      <a:pt x="3199" y="601"/>
                    </a:cubicBezTo>
                    <a:cubicBezTo>
                      <a:pt x="2695" y="272"/>
                      <a:pt x="2017" y="0"/>
                      <a:pt x="1474" y="291"/>
                    </a:cubicBezTo>
                    <a:cubicBezTo>
                      <a:pt x="1222" y="446"/>
                      <a:pt x="1009" y="640"/>
                      <a:pt x="854" y="892"/>
                    </a:cubicBezTo>
                    <a:cubicBezTo>
                      <a:pt x="369" y="1590"/>
                      <a:pt x="1" y="2521"/>
                      <a:pt x="369" y="3277"/>
                    </a:cubicBezTo>
                    <a:cubicBezTo>
                      <a:pt x="563" y="3645"/>
                      <a:pt x="892" y="3916"/>
                      <a:pt x="1067" y="4285"/>
                    </a:cubicBezTo>
                    <a:cubicBezTo>
                      <a:pt x="1280" y="4769"/>
                      <a:pt x="1202" y="5332"/>
                      <a:pt x="1047" y="5836"/>
                    </a:cubicBezTo>
                    <a:cubicBezTo>
                      <a:pt x="892" y="6340"/>
                      <a:pt x="679" y="6824"/>
                      <a:pt x="640" y="7348"/>
                    </a:cubicBezTo>
                    <a:cubicBezTo>
                      <a:pt x="524" y="8996"/>
                      <a:pt x="2133" y="10217"/>
                      <a:pt x="3684" y="9674"/>
                    </a:cubicBezTo>
                    <a:cubicBezTo>
                      <a:pt x="4285" y="9461"/>
                      <a:pt x="4750" y="9015"/>
                      <a:pt x="5274" y="868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5203350" y="3584925"/>
                <a:ext cx="214725" cy="231200"/>
              </a:xfrm>
              <a:custGeom>
                <a:avLst/>
                <a:gdLst/>
                <a:ahLst/>
                <a:cxnLst/>
                <a:rect l="l" t="t" r="r" b="b"/>
                <a:pathLst>
                  <a:path w="8589" h="9248" fill="none" extrusionOk="0">
                    <a:moveTo>
                      <a:pt x="4595" y="7930"/>
                    </a:moveTo>
                    <a:cubicBezTo>
                      <a:pt x="5061" y="7619"/>
                      <a:pt x="5623" y="7523"/>
                      <a:pt x="6166" y="7658"/>
                    </a:cubicBezTo>
                    <a:lnTo>
                      <a:pt x="6301" y="7697"/>
                    </a:lnTo>
                    <a:cubicBezTo>
                      <a:pt x="6825" y="7794"/>
                      <a:pt x="7368" y="7697"/>
                      <a:pt x="7833" y="7445"/>
                    </a:cubicBezTo>
                    <a:cubicBezTo>
                      <a:pt x="8317" y="7154"/>
                      <a:pt x="8589" y="6592"/>
                      <a:pt x="8492" y="6030"/>
                    </a:cubicBezTo>
                    <a:cubicBezTo>
                      <a:pt x="8337" y="5177"/>
                      <a:pt x="7271" y="4712"/>
                      <a:pt x="7154" y="3839"/>
                    </a:cubicBezTo>
                    <a:cubicBezTo>
                      <a:pt x="7077" y="3296"/>
                      <a:pt x="7426" y="2734"/>
                      <a:pt x="7329" y="2191"/>
                    </a:cubicBezTo>
                    <a:cubicBezTo>
                      <a:pt x="7251" y="1784"/>
                      <a:pt x="6960" y="1435"/>
                      <a:pt x="6573" y="1280"/>
                    </a:cubicBezTo>
                    <a:cubicBezTo>
                      <a:pt x="6204" y="1125"/>
                      <a:pt x="5778" y="1086"/>
                      <a:pt x="5371" y="1164"/>
                    </a:cubicBezTo>
                    <a:cubicBezTo>
                      <a:pt x="5061" y="1241"/>
                      <a:pt x="4731" y="1280"/>
                      <a:pt x="4401" y="1300"/>
                    </a:cubicBezTo>
                    <a:cubicBezTo>
                      <a:pt x="3839" y="1241"/>
                      <a:pt x="3393" y="873"/>
                      <a:pt x="2948" y="563"/>
                    </a:cubicBezTo>
                    <a:cubicBezTo>
                      <a:pt x="2502" y="253"/>
                      <a:pt x="1901" y="1"/>
                      <a:pt x="1397" y="233"/>
                    </a:cubicBezTo>
                    <a:cubicBezTo>
                      <a:pt x="1164" y="369"/>
                      <a:pt x="970" y="544"/>
                      <a:pt x="815" y="776"/>
                    </a:cubicBezTo>
                    <a:cubicBezTo>
                      <a:pt x="350" y="1397"/>
                      <a:pt x="1" y="2230"/>
                      <a:pt x="330" y="2909"/>
                    </a:cubicBezTo>
                    <a:cubicBezTo>
                      <a:pt x="485" y="3258"/>
                      <a:pt x="776" y="3510"/>
                      <a:pt x="912" y="3839"/>
                    </a:cubicBezTo>
                    <a:cubicBezTo>
                      <a:pt x="1067" y="4304"/>
                      <a:pt x="1048" y="4789"/>
                      <a:pt x="873" y="5235"/>
                    </a:cubicBezTo>
                    <a:cubicBezTo>
                      <a:pt x="679" y="5681"/>
                      <a:pt x="544" y="6146"/>
                      <a:pt x="466" y="6611"/>
                    </a:cubicBezTo>
                    <a:cubicBezTo>
                      <a:pt x="292" y="8104"/>
                      <a:pt x="1726" y="9248"/>
                      <a:pt x="3141" y="8783"/>
                    </a:cubicBezTo>
                    <a:cubicBezTo>
                      <a:pt x="3684" y="8608"/>
                      <a:pt x="4111" y="8240"/>
                      <a:pt x="4595" y="793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5214500" y="3594150"/>
                <a:ext cx="189050" cy="206475"/>
              </a:xfrm>
              <a:custGeom>
                <a:avLst/>
                <a:gdLst/>
                <a:ahLst/>
                <a:cxnLst/>
                <a:rect l="l" t="t" r="r" b="b"/>
                <a:pathLst>
                  <a:path w="7562" h="8259" fill="none" extrusionOk="0">
                    <a:moveTo>
                      <a:pt x="5371" y="6998"/>
                    </a:moveTo>
                    <a:cubicBezTo>
                      <a:pt x="5409" y="7018"/>
                      <a:pt x="5448" y="7018"/>
                      <a:pt x="5487" y="7037"/>
                    </a:cubicBezTo>
                    <a:cubicBezTo>
                      <a:pt x="5952" y="7134"/>
                      <a:pt x="6437" y="7057"/>
                      <a:pt x="6863" y="6843"/>
                    </a:cubicBezTo>
                    <a:cubicBezTo>
                      <a:pt x="7309" y="6611"/>
                      <a:pt x="7561" y="6107"/>
                      <a:pt x="7503" y="5603"/>
                    </a:cubicBezTo>
                    <a:cubicBezTo>
                      <a:pt x="7387" y="4847"/>
                      <a:pt x="6456" y="4401"/>
                      <a:pt x="6379" y="3625"/>
                    </a:cubicBezTo>
                    <a:cubicBezTo>
                      <a:pt x="6321" y="3121"/>
                      <a:pt x="6650" y="2637"/>
                      <a:pt x="6592" y="2133"/>
                    </a:cubicBezTo>
                    <a:cubicBezTo>
                      <a:pt x="6514" y="1764"/>
                      <a:pt x="6282" y="1454"/>
                      <a:pt x="5933" y="1299"/>
                    </a:cubicBezTo>
                    <a:cubicBezTo>
                      <a:pt x="5603" y="1144"/>
                      <a:pt x="5216" y="1105"/>
                      <a:pt x="4867" y="1163"/>
                    </a:cubicBezTo>
                    <a:cubicBezTo>
                      <a:pt x="4576" y="1221"/>
                      <a:pt x="4285" y="1241"/>
                      <a:pt x="3994" y="1241"/>
                    </a:cubicBezTo>
                    <a:cubicBezTo>
                      <a:pt x="3510" y="1183"/>
                      <a:pt x="3102" y="834"/>
                      <a:pt x="2695" y="543"/>
                    </a:cubicBezTo>
                    <a:cubicBezTo>
                      <a:pt x="2288" y="252"/>
                      <a:pt x="1784" y="0"/>
                      <a:pt x="1319" y="194"/>
                    </a:cubicBezTo>
                    <a:cubicBezTo>
                      <a:pt x="1106" y="291"/>
                      <a:pt x="912" y="465"/>
                      <a:pt x="776" y="659"/>
                    </a:cubicBezTo>
                    <a:cubicBezTo>
                      <a:pt x="350" y="1202"/>
                      <a:pt x="1" y="1919"/>
                      <a:pt x="272" y="2559"/>
                    </a:cubicBezTo>
                    <a:cubicBezTo>
                      <a:pt x="388" y="2869"/>
                      <a:pt x="660" y="3102"/>
                      <a:pt x="776" y="3412"/>
                    </a:cubicBezTo>
                    <a:cubicBezTo>
                      <a:pt x="892" y="3819"/>
                      <a:pt x="873" y="4265"/>
                      <a:pt x="679" y="4653"/>
                    </a:cubicBezTo>
                    <a:cubicBezTo>
                      <a:pt x="505" y="5040"/>
                      <a:pt x="369" y="5448"/>
                      <a:pt x="272" y="5874"/>
                    </a:cubicBezTo>
                    <a:cubicBezTo>
                      <a:pt x="98" y="7192"/>
                      <a:pt x="1338" y="8259"/>
                      <a:pt x="2618" y="7910"/>
                    </a:cubicBezTo>
                    <a:cubicBezTo>
                      <a:pt x="3102" y="7774"/>
                      <a:pt x="3510" y="7444"/>
                      <a:pt x="3936" y="7173"/>
                    </a:cubicBezTo>
                    <a:cubicBezTo>
                      <a:pt x="4363" y="6921"/>
                      <a:pt x="4886" y="6863"/>
                      <a:pt x="5371" y="699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
  <p:cSld name="BLANK_1">
    <p:spTree>
      <p:nvGrpSpPr>
        <p:cNvPr id="1" name="Shape 1084"/>
        <p:cNvGrpSpPr/>
        <p:nvPr/>
      </p:nvGrpSpPr>
      <p:grpSpPr>
        <a:xfrm>
          <a:off x="0" y="0"/>
          <a:ext cx="0" cy="0"/>
          <a:chOff x="0" y="0"/>
          <a:chExt cx="0" cy="0"/>
        </a:xfrm>
      </p:grpSpPr>
      <p:sp>
        <p:nvSpPr>
          <p:cNvPr id="1085" name="Google Shape;1085;p17"/>
          <p:cNvSpPr txBox="1">
            <a:spLocks noGrp="1"/>
          </p:cNvSpPr>
          <p:nvPr>
            <p:ph type="title"/>
          </p:nvPr>
        </p:nvSpPr>
        <p:spPr>
          <a:xfrm>
            <a:off x="712650" y="443671"/>
            <a:ext cx="7718700" cy="616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86" name="Google Shape;1086;p17"/>
          <p:cNvSpPr txBox="1">
            <a:spLocks noGrp="1"/>
          </p:cNvSpPr>
          <p:nvPr>
            <p:ph type="subTitle" idx="1"/>
          </p:nvPr>
        </p:nvSpPr>
        <p:spPr>
          <a:xfrm>
            <a:off x="5354550" y="3554926"/>
            <a:ext cx="3076800" cy="409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2500"/>
              <a:buFont typeface="Chicle"/>
              <a:buNone/>
              <a:defRPr sz="2500">
                <a:solidFill>
                  <a:schemeClr val="dk2"/>
                </a:solidFill>
                <a:latin typeface="Chicle"/>
                <a:ea typeface="Chicle"/>
                <a:cs typeface="Chicle"/>
                <a:sym typeface="Chicle"/>
              </a:defRPr>
            </a:lvl1pPr>
            <a:lvl2pPr lvl="1"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2pPr>
            <a:lvl3pPr lvl="2"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3pPr>
            <a:lvl4pPr lvl="3"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4pPr>
            <a:lvl5pPr lvl="4"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5pPr>
            <a:lvl6pPr lvl="5"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6pPr>
            <a:lvl7pPr lvl="6"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7pPr>
            <a:lvl8pPr lvl="7"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8pPr>
            <a:lvl9pPr lvl="8" rtl="0">
              <a:spcBef>
                <a:spcPts val="1600"/>
              </a:spcBef>
              <a:spcAft>
                <a:spcPts val="1600"/>
              </a:spcAft>
              <a:buClr>
                <a:schemeClr val="dk2"/>
              </a:buClr>
              <a:buSzPts val="2500"/>
              <a:buFont typeface="Chicle"/>
              <a:buNone/>
              <a:defRPr sz="2500">
                <a:solidFill>
                  <a:schemeClr val="dk2"/>
                </a:solidFill>
                <a:latin typeface="Chicle"/>
                <a:ea typeface="Chicle"/>
                <a:cs typeface="Chicle"/>
                <a:sym typeface="Chicle"/>
              </a:defRPr>
            </a:lvl9pPr>
          </a:lstStyle>
          <a:p>
            <a:endParaRPr/>
          </a:p>
        </p:txBody>
      </p:sp>
      <p:sp>
        <p:nvSpPr>
          <p:cNvPr id="1087" name="Google Shape;1087;p17"/>
          <p:cNvSpPr txBox="1">
            <a:spLocks noGrp="1"/>
          </p:cNvSpPr>
          <p:nvPr>
            <p:ph type="subTitle" idx="2"/>
          </p:nvPr>
        </p:nvSpPr>
        <p:spPr>
          <a:xfrm>
            <a:off x="5354550" y="3966050"/>
            <a:ext cx="3076800" cy="6072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88" name="Google Shape;1088;p17"/>
          <p:cNvSpPr txBox="1">
            <a:spLocks noGrp="1"/>
          </p:cNvSpPr>
          <p:nvPr>
            <p:ph type="subTitle" idx="3"/>
          </p:nvPr>
        </p:nvSpPr>
        <p:spPr>
          <a:xfrm>
            <a:off x="5354550" y="1349725"/>
            <a:ext cx="3076800" cy="409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2500"/>
              <a:buFont typeface="Chicle"/>
              <a:buNone/>
              <a:defRPr sz="2500">
                <a:solidFill>
                  <a:schemeClr val="dk2"/>
                </a:solidFill>
                <a:latin typeface="Chicle"/>
                <a:ea typeface="Chicle"/>
                <a:cs typeface="Chicle"/>
                <a:sym typeface="Chicle"/>
              </a:defRPr>
            </a:lvl1pPr>
            <a:lvl2pPr lvl="1" rtl="0">
              <a:spcBef>
                <a:spcPts val="0"/>
              </a:spcBef>
              <a:spcAft>
                <a:spcPts val="0"/>
              </a:spcAft>
              <a:buClr>
                <a:schemeClr val="dk2"/>
              </a:buClr>
              <a:buSzPts val="2500"/>
              <a:buFont typeface="Chicle"/>
              <a:buNone/>
              <a:defRPr sz="2500">
                <a:solidFill>
                  <a:schemeClr val="dk2"/>
                </a:solidFill>
                <a:latin typeface="Chicle"/>
                <a:ea typeface="Chicle"/>
                <a:cs typeface="Chicle"/>
                <a:sym typeface="Chicle"/>
              </a:defRPr>
            </a:lvl2pPr>
            <a:lvl3pPr lvl="2"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3pPr>
            <a:lvl4pPr lvl="3"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4pPr>
            <a:lvl5pPr lvl="4"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5pPr>
            <a:lvl6pPr lvl="5"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6pPr>
            <a:lvl7pPr lvl="6"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7pPr>
            <a:lvl8pPr lvl="7"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8pPr>
            <a:lvl9pPr lvl="8" rtl="0">
              <a:spcBef>
                <a:spcPts val="1600"/>
              </a:spcBef>
              <a:spcAft>
                <a:spcPts val="1600"/>
              </a:spcAft>
              <a:buClr>
                <a:schemeClr val="dk2"/>
              </a:buClr>
              <a:buSzPts val="2500"/>
              <a:buFont typeface="Chicle"/>
              <a:buNone/>
              <a:defRPr sz="2500">
                <a:solidFill>
                  <a:schemeClr val="dk2"/>
                </a:solidFill>
                <a:latin typeface="Chicle"/>
                <a:ea typeface="Chicle"/>
                <a:cs typeface="Chicle"/>
                <a:sym typeface="Chicle"/>
              </a:defRPr>
            </a:lvl9pPr>
          </a:lstStyle>
          <a:p>
            <a:endParaRPr/>
          </a:p>
        </p:txBody>
      </p:sp>
      <p:sp>
        <p:nvSpPr>
          <p:cNvPr id="1089" name="Google Shape;1089;p17"/>
          <p:cNvSpPr txBox="1">
            <a:spLocks noGrp="1"/>
          </p:cNvSpPr>
          <p:nvPr>
            <p:ph type="subTitle" idx="4"/>
          </p:nvPr>
        </p:nvSpPr>
        <p:spPr>
          <a:xfrm>
            <a:off x="5354550" y="1759400"/>
            <a:ext cx="3076800" cy="6072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90" name="Google Shape;1090;p17"/>
          <p:cNvSpPr txBox="1">
            <a:spLocks noGrp="1"/>
          </p:cNvSpPr>
          <p:nvPr>
            <p:ph type="subTitle" idx="5"/>
          </p:nvPr>
        </p:nvSpPr>
        <p:spPr>
          <a:xfrm>
            <a:off x="5354550" y="2452326"/>
            <a:ext cx="3076800" cy="4098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2500"/>
              <a:buFont typeface="Chicle"/>
              <a:buNone/>
              <a:defRPr sz="2500">
                <a:solidFill>
                  <a:schemeClr val="dk2"/>
                </a:solidFill>
                <a:latin typeface="Chicle"/>
                <a:ea typeface="Chicle"/>
                <a:cs typeface="Chicle"/>
                <a:sym typeface="Chicle"/>
              </a:defRPr>
            </a:lvl1pPr>
            <a:lvl2pPr lvl="1"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2pPr>
            <a:lvl3pPr lvl="2"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3pPr>
            <a:lvl4pPr lvl="3"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4pPr>
            <a:lvl5pPr lvl="4"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5pPr>
            <a:lvl6pPr lvl="5"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6pPr>
            <a:lvl7pPr lvl="6"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7pPr>
            <a:lvl8pPr lvl="7" rtl="0">
              <a:spcBef>
                <a:spcPts val="1600"/>
              </a:spcBef>
              <a:spcAft>
                <a:spcPts val="0"/>
              </a:spcAft>
              <a:buClr>
                <a:schemeClr val="dk2"/>
              </a:buClr>
              <a:buSzPts val="2500"/>
              <a:buFont typeface="Chicle"/>
              <a:buNone/>
              <a:defRPr sz="2500">
                <a:solidFill>
                  <a:schemeClr val="dk2"/>
                </a:solidFill>
                <a:latin typeface="Chicle"/>
                <a:ea typeface="Chicle"/>
                <a:cs typeface="Chicle"/>
                <a:sym typeface="Chicle"/>
              </a:defRPr>
            </a:lvl8pPr>
            <a:lvl9pPr lvl="8" rtl="0">
              <a:spcBef>
                <a:spcPts val="1600"/>
              </a:spcBef>
              <a:spcAft>
                <a:spcPts val="1600"/>
              </a:spcAft>
              <a:buClr>
                <a:schemeClr val="dk2"/>
              </a:buClr>
              <a:buSzPts val="2500"/>
              <a:buFont typeface="Chicle"/>
              <a:buNone/>
              <a:defRPr sz="2500">
                <a:solidFill>
                  <a:schemeClr val="dk2"/>
                </a:solidFill>
                <a:latin typeface="Chicle"/>
                <a:ea typeface="Chicle"/>
                <a:cs typeface="Chicle"/>
                <a:sym typeface="Chicle"/>
              </a:defRPr>
            </a:lvl9pPr>
          </a:lstStyle>
          <a:p>
            <a:endParaRPr/>
          </a:p>
        </p:txBody>
      </p:sp>
      <p:sp>
        <p:nvSpPr>
          <p:cNvPr id="1091" name="Google Shape;1091;p17"/>
          <p:cNvSpPr txBox="1">
            <a:spLocks noGrp="1"/>
          </p:cNvSpPr>
          <p:nvPr>
            <p:ph type="subTitle" idx="6"/>
          </p:nvPr>
        </p:nvSpPr>
        <p:spPr>
          <a:xfrm>
            <a:off x="5354550" y="2862725"/>
            <a:ext cx="3076800" cy="6072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092" name="Google Shape;1092;p17"/>
          <p:cNvGrpSpPr/>
          <p:nvPr/>
        </p:nvGrpSpPr>
        <p:grpSpPr>
          <a:xfrm>
            <a:off x="480675" y="968596"/>
            <a:ext cx="8182650" cy="3872819"/>
            <a:chOff x="508095" y="968596"/>
            <a:chExt cx="8182650" cy="3872819"/>
          </a:xfrm>
        </p:grpSpPr>
        <p:grpSp>
          <p:nvGrpSpPr>
            <p:cNvPr id="1093" name="Google Shape;1093;p17"/>
            <p:cNvGrpSpPr/>
            <p:nvPr/>
          </p:nvGrpSpPr>
          <p:grpSpPr>
            <a:xfrm>
              <a:off x="508095" y="4309120"/>
              <a:ext cx="508312" cy="532295"/>
              <a:chOff x="468220" y="4231020"/>
              <a:chExt cx="508312" cy="532295"/>
            </a:xfrm>
          </p:grpSpPr>
          <p:sp>
            <p:nvSpPr>
              <p:cNvPr id="1094" name="Google Shape;1094;p17"/>
              <p:cNvSpPr/>
              <p:nvPr/>
            </p:nvSpPr>
            <p:spPr>
              <a:xfrm rot="-5400000">
                <a:off x="519377" y="4226243"/>
                <a:ext cx="452378" cy="461932"/>
              </a:xfrm>
              <a:custGeom>
                <a:avLst/>
                <a:gdLst/>
                <a:ahLst/>
                <a:cxnLst/>
                <a:rect l="l" t="t" r="r" b="b"/>
                <a:pathLst>
                  <a:path w="4595" h="4693" extrusionOk="0">
                    <a:moveTo>
                      <a:pt x="4265" y="1"/>
                    </a:moveTo>
                    <a:lnTo>
                      <a:pt x="0" y="641"/>
                    </a:lnTo>
                    <a:lnTo>
                      <a:pt x="776" y="4692"/>
                    </a:lnTo>
                    <a:cubicBezTo>
                      <a:pt x="3025" y="4363"/>
                      <a:pt x="4595" y="2269"/>
                      <a:pt x="42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
              <p:cNvSpPr/>
              <p:nvPr/>
            </p:nvSpPr>
            <p:spPr>
              <a:xfrm rot="-5400000">
                <a:off x="472948" y="4306209"/>
                <a:ext cx="452378" cy="461834"/>
              </a:xfrm>
              <a:custGeom>
                <a:avLst/>
                <a:gdLst/>
                <a:ahLst/>
                <a:cxnLst/>
                <a:rect l="l" t="t" r="r" b="b"/>
                <a:pathLst>
                  <a:path w="4595" h="4692" fill="none" extrusionOk="0">
                    <a:moveTo>
                      <a:pt x="776" y="4692"/>
                    </a:moveTo>
                    <a:cubicBezTo>
                      <a:pt x="3044" y="4362"/>
                      <a:pt x="4595" y="2249"/>
                      <a:pt x="4285" y="0"/>
                    </a:cubicBezTo>
                    <a:lnTo>
                      <a:pt x="0" y="62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 name="Google Shape;1096;p17"/>
            <p:cNvGrpSpPr/>
            <p:nvPr/>
          </p:nvGrpSpPr>
          <p:grpSpPr>
            <a:xfrm rot="-8100000">
              <a:off x="8237440" y="1041304"/>
              <a:ext cx="368364" cy="392826"/>
              <a:chOff x="9591228" y="2861012"/>
              <a:chExt cx="538278" cy="573905"/>
            </a:xfrm>
          </p:grpSpPr>
          <p:sp>
            <p:nvSpPr>
              <p:cNvPr id="1097" name="Google Shape;1097;p17"/>
              <p:cNvSpPr/>
              <p:nvPr/>
            </p:nvSpPr>
            <p:spPr>
              <a:xfrm>
                <a:off x="9632438" y="2861012"/>
                <a:ext cx="497069" cy="521796"/>
              </a:xfrm>
              <a:custGeom>
                <a:avLst/>
                <a:gdLst/>
                <a:ahLst/>
                <a:cxnLst/>
                <a:rect l="l" t="t" r="r" b="b"/>
                <a:pathLst>
                  <a:path w="3510" h="3685" extrusionOk="0">
                    <a:moveTo>
                      <a:pt x="621" y="1"/>
                    </a:moveTo>
                    <a:lnTo>
                      <a:pt x="0" y="3684"/>
                    </a:lnTo>
                    <a:lnTo>
                      <a:pt x="3509" y="2366"/>
                    </a:lnTo>
                    <a:lnTo>
                      <a:pt x="6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7"/>
              <p:cNvSpPr/>
              <p:nvPr/>
            </p:nvSpPr>
            <p:spPr>
              <a:xfrm>
                <a:off x="9591228" y="2910431"/>
                <a:ext cx="497069" cy="524486"/>
              </a:xfrm>
              <a:custGeom>
                <a:avLst/>
                <a:gdLst/>
                <a:ahLst/>
                <a:cxnLst/>
                <a:rect l="l" t="t" r="r" b="b"/>
                <a:pathLst>
                  <a:path w="3510" h="3704" fill="none" extrusionOk="0">
                    <a:moveTo>
                      <a:pt x="3509" y="2385"/>
                    </a:moveTo>
                    <a:lnTo>
                      <a:pt x="621" y="1"/>
                    </a:lnTo>
                    <a:lnTo>
                      <a:pt x="1" y="3704"/>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9" name="Google Shape;1099;p17"/>
          <p:cNvGrpSpPr/>
          <p:nvPr/>
        </p:nvGrpSpPr>
        <p:grpSpPr>
          <a:xfrm rot="1149332">
            <a:off x="4906419" y="-3948372"/>
            <a:ext cx="5234221" cy="4987211"/>
            <a:chOff x="5584775" y="1922600"/>
            <a:chExt cx="996475" cy="949450"/>
          </a:xfrm>
        </p:grpSpPr>
        <p:sp>
          <p:nvSpPr>
            <p:cNvPr id="1100" name="Google Shape;1100;p17"/>
            <p:cNvSpPr/>
            <p:nvPr/>
          </p:nvSpPr>
          <p:spPr>
            <a:xfrm>
              <a:off x="5584775" y="1922600"/>
              <a:ext cx="996475" cy="949450"/>
            </a:xfrm>
            <a:custGeom>
              <a:avLst/>
              <a:gdLst/>
              <a:ahLst/>
              <a:cxnLst/>
              <a:rect l="l" t="t" r="r" b="b"/>
              <a:pathLst>
                <a:path w="39859" h="37978" fill="none" extrusionOk="0">
                  <a:moveTo>
                    <a:pt x="5467" y="16149"/>
                  </a:moveTo>
                  <a:cubicBezTo>
                    <a:pt x="5312" y="16226"/>
                    <a:pt x="5138" y="16304"/>
                    <a:pt x="4983" y="16401"/>
                  </a:cubicBezTo>
                  <a:cubicBezTo>
                    <a:pt x="3122" y="17447"/>
                    <a:pt x="1493" y="19018"/>
                    <a:pt x="757" y="21034"/>
                  </a:cubicBezTo>
                  <a:cubicBezTo>
                    <a:pt x="1" y="23147"/>
                    <a:pt x="408" y="25764"/>
                    <a:pt x="2114" y="27218"/>
                  </a:cubicBezTo>
                  <a:cubicBezTo>
                    <a:pt x="4770" y="29525"/>
                    <a:pt x="9325" y="28362"/>
                    <a:pt x="11845" y="30824"/>
                  </a:cubicBezTo>
                  <a:cubicBezTo>
                    <a:pt x="13474" y="32413"/>
                    <a:pt x="13707" y="35050"/>
                    <a:pt x="15393" y="36581"/>
                  </a:cubicBezTo>
                  <a:cubicBezTo>
                    <a:pt x="16634" y="37686"/>
                    <a:pt x="18456" y="37977"/>
                    <a:pt x="20085" y="37589"/>
                  </a:cubicBezTo>
                  <a:cubicBezTo>
                    <a:pt x="21694" y="37182"/>
                    <a:pt x="23089" y="36174"/>
                    <a:pt x="24233" y="34953"/>
                  </a:cubicBezTo>
                  <a:cubicBezTo>
                    <a:pt x="25144" y="33984"/>
                    <a:pt x="25920" y="32859"/>
                    <a:pt x="27025" y="32123"/>
                  </a:cubicBezTo>
                  <a:cubicBezTo>
                    <a:pt x="28886" y="30882"/>
                    <a:pt x="31309" y="30979"/>
                    <a:pt x="33538" y="30824"/>
                  </a:cubicBezTo>
                  <a:cubicBezTo>
                    <a:pt x="35787" y="30669"/>
                    <a:pt x="38327" y="30009"/>
                    <a:pt x="39335" y="28013"/>
                  </a:cubicBezTo>
                  <a:cubicBezTo>
                    <a:pt x="39820" y="27043"/>
                    <a:pt x="39858" y="25919"/>
                    <a:pt x="39839" y="24833"/>
                  </a:cubicBezTo>
                  <a:cubicBezTo>
                    <a:pt x="39761" y="21712"/>
                    <a:pt x="38870" y="18165"/>
                    <a:pt x="36078" y="16730"/>
                  </a:cubicBezTo>
                  <a:cubicBezTo>
                    <a:pt x="34740" y="16052"/>
                    <a:pt x="33170" y="15974"/>
                    <a:pt x="31871" y="15257"/>
                  </a:cubicBezTo>
                  <a:cubicBezTo>
                    <a:pt x="30165" y="14326"/>
                    <a:pt x="29177" y="12485"/>
                    <a:pt x="28537" y="10662"/>
                  </a:cubicBezTo>
                  <a:cubicBezTo>
                    <a:pt x="27878" y="8840"/>
                    <a:pt x="27451" y="6901"/>
                    <a:pt x="26424" y="5254"/>
                  </a:cubicBezTo>
                  <a:cubicBezTo>
                    <a:pt x="23186" y="116"/>
                    <a:pt x="15761" y="0"/>
                    <a:pt x="12369" y="5002"/>
                  </a:cubicBezTo>
                  <a:cubicBezTo>
                    <a:pt x="11089" y="6901"/>
                    <a:pt x="10624" y="9208"/>
                    <a:pt x="9849" y="11360"/>
                  </a:cubicBezTo>
                  <a:cubicBezTo>
                    <a:pt x="9093" y="13435"/>
                    <a:pt x="7542" y="15373"/>
                    <a:pt x="5467" y="1614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
            <p:cNvSpPr/>
            <p:nvPr/>
          </p:nvSpPr>
          <p:spPr>
            <a:xfrm>
              <a:off x="5599325" y="1935675"/>
              <a:ext cx="968825" cy="923775"/>
            </a:xfrm>
            <a:custGeom>
              <a:avLst/>
              <a:gdLst/>
              <a:ahLst/>
              <a:cxnLst/>
              <a:rect l="l" t="t" r="r" b="b"/>
              <a:pathLst>
                <a:path w="38753" h="36951" fill="none" extrusionOk="0">
                  <a:moveTo>
                    <a:pt x="9616" y="11031"/>
                  </a:moveTo>
                  <a:cubicBezTo>
                    <a:pt x="8898" y="13067"/>
                    <a:pt x="7367" y="14947"/>
                    <a:pt x="5351" y="15703"/>
                  </a:cubicBezTo>
                  <a:cubicBezTo>
                    <a:pt x="5176" y="15761"/>
                    <a:pt x="5021" y="15839"/>
                    <a:pt x="4866" y="15936"/>
                  </a:cubicBezTo>
                  <a:cubicBezTo>
                    <a:pt x="3044" y="16944"/>
                    <a:pt x="1474" y="18475"/>
                    <a:pt x="737" y="20433"/>
                  </a:cubicBezTo>
                  <a:cubicBezTo>
                    <a:pt x="0" y="22488"/>
                    <a:pt x="388" y="25028"/>
                    <a:pt x="2055" y="26462"/>
                  </a:cubicBezTo>
                  <a:cubicBezTo>
                    <a:pt x="4633" y="28692"/>
                    <a:pt x="9073" y="27567"/>
                    <a:pt x="11496" y="29971"/>
                  </a:cubicBezTo>
                  <a:cubicBezTo>
                    <a:pt x="13066" y="31503"/>
                    <a:pt x="13318" y="34081"/>
                    <a:pt x="14947" y="35554"/>
                  </a:cubicBezTo>
                  <a:cubicBezTo>
                    <a:pt x="16129" y="36659"/>
                    <a:pt x="17932" y="36950"/>
                    <a:pt x="19503" y="36562"/>
                  </a:cubicBezTo>
                  <a:cubicBezTo>
                    <a:pt x="21073" y="36155"/>
                    <a:pt x="22430" y="35186"/>
                    <a:pt x="23535" y="34003"/>
                  </a:cubicBezTo>
                  <a:cubicBezTo>
                    <a:pt x="24427" y="33053"/>
                    <a:pt x="25183" y="31968"/>
                    <a:pt x="26249" y="31251"/>
                  </a:cubicBezTo>
                  <a:cubicBezTo>
                    <a:pt x="28071" y="30049"/>
                    <a:pt x="30436" y="30146"/>
                    <a:pt x="32608" y="29991"/>
                  </a:cubicBezTo>
                  <a:cubicBezTo>
                    <a:pt x="34798" y="29855"/>
                    <a:pt x="37241" y="29215"/>
                    <a:pt x="38229" y="27257"/>
                  </a:cubicBezTo>
                  <a:cubicBezTo>
                    <a:pt x="38714" y="26327"/>
                    <a:pt x="38753" y="25222"/>
                    <a:pt x="38714" y="24175"/>
                  </a:cubicBezTo>
                  <a:cubicBezTo>
                    <a:pt x="38656" y="21131"/>
                    <a:pt x="37784" y="17700"/>
                    <a:pt x="35089" y="16304"/>
                  </a:cubicBezTo>
                  <a:cubicBezTo>
                    <a:pt x="33790" y="15645"/>
                    <a:pt x="32278" y="15548"/>
                    <a:pt x="30998" y="14869"/>
                  </a:cubicBezTo>
                  <a:cubicBezTo>
                    <a:pt x="29351" y="13958"/>
                    <a:pt x="28401" y="12155"/>
                    <a:pt x="27761" y="10372"/>
                  </a:cubicBezTo>
                  <a:cubicBezTo>
                    <a:pt x="27141" y="8588"/>
                    <a:pt x="26714" y="6708"/>
                    <a:pt x="25706" y="5118"/>
                  </a:cubicBezTo>
                  <a:cubicBezTo>
                    <a:pt x="22566" y="136"/>
                    <a:pt x="15354" y="0"/>
                    <a:pt x="12058" y="4866"/>
                  </a:cubicBezTo>
                  <a:cubicBezTo>
                    <a:pt x="10818" y="6708"/>
                    <a:pt x="10372" y="8957"/>
                    <a:pt x="9616" y="1103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
            <p:cNvSpPr/>
            <p:nvPr/>
          </p:nvSpPr>
          <p:spPr>
            <a:xfrm>
              <a:off x="5614350" y="1948750"/>
              <a:ext cx="941700" cy="897600"/>
            </a:xfrm>
            <a:custGeom>
              <a:avLst/>
              <a:gdLst/>
              <a:ahLst/>
              <a:cxnLst/>
              <a:rect l="l" t="t" r="r" b="b"/>
              <a:pathLst>
                <a:path w="37668" h="35904" fill="none" extrusionOk="0">
                  <a:moveTo>
                    <a:pt x="9364" y="10721"/>
                  </a:moveTo>
                  <a:cubicBezTo>
                    <a:pt x="8627" y="12699"/>
                    <a:pt x="7154" y="14521"/>
                    <a:pt x="5196" y="15258"/>
                  </a:cubicBezTo>
                  <a:cubicBezTo>
                    <a:pt x="5041" y="15316"/>
                    <a:pt x="4885" y="15374"/>
                    <a:pt x="4750" y="15471"/>
                  </a:cubicBezTo>
                  <a:cubicBezTo>
                    <a:pt x="2986" y="16460"/>
                    <a:pt x="1435" y="17952"/>
                    <a:pt x="737" y="19833"/>
                  </a:cubicBezTo>
                  <a:cubicBezTo>
                    <a:pt x="0" y="21829"/>
                    <a:pt x="388" y="24291"/>
                    <a:pt x="1997" y="25687"/>
                  </a:cubicBezTo>
                  <a:cubicBezTo>
                    <a:pt x="4498" y="27878"/>
                    <a:pt x="8801" y="26792"/>
                    <a:pt x="11186" y="29119"/>
                  </a:cubicBezTo>
                  <a:cubicBezTo>
                    <a:pt x="12717" y="30611"/>
                    <a:pt x="12931" y="33112"/>
                    <a:pt x="14520" y="34547"/>
                  </a:cubicBezTo>
                  <a:cubicBezTo>
                    <a:pt x="15683" y="35613"/>
                    <a:pt x="17409" y="35904"/>
                    <a:pt x="18940" y="35516"/>
                  </a:cubicBezTo>
                  <a:cubicBezTo>
                    <a:pt x="20472" y="35148"/>
                    <a:pt x="21809" y="34198"/>
                    <a:pt x="22876" y="33054"/>
                  </a:cubicBezTo>
                  <a:cubicBezTo>
                    <a:pt x="23729" y="32123"/>
                    <a:pt x="24465" y="31077"/>
                    <a:pt x="25512" y="30379"/>
                  </a:cubicBezTo>
                  <a:cubicBezTo>
                    <a:pt x="27296" y="29215"/>
                    <a:pt x="29583" y="29312"/>
                    <a:pt x="31696" y="29177"/>
                  </a:cubicBezTo>
                  <a:cubicBezTo>
                    <a:pt x="33809" y="29041"/>
                    <a:pt x="36194" y="28401"/>
                    <a:pt x="37163" y="26521"/>
                  </a:cubicBezTo>
                  <a:cubicBezTo>
                    <a:pt x="37628" y="25610"/>
                    <a:pt x="37667" y="24543"/>
                    <a:pt x="37648" y="23535"/>
                  </a:cubicBezTo>
                  <a:cubicBezTo>
                    <a:pt x="37590" y="20569"/>
                    <a:pt x="36737" y="17235"/>
                    <a:pt x="34120" y="15859"/>
                  </a:cubicBezTo>
                  <a:cubicBezTo>
                    <a:pt x="32859" y="15219"/>
                    <a:pt x="31386" y="15141"/>
                    <a:pt x="30145" y="14463"/>
                  </a:cubicBezTo>
                  <a:cubicBezTo>
                    <a:pt x="28536" y="13571"/>
                    <a:pt x="27625" y="11826"/>
                    <a:pt x="27005" y="10101"/>
                  </a:cubicBezTo>
                  <a:cubicBezTo>
                    <a:pt x="26385" y="8376"/>
                    <a:pt x="25977" y="6534"/>
                    <a:pt x="25008" y="4983"/>
                  </a:cubicBezTo>
                  <a:cubicBezTo>
                    <a:pt x="21984" y="137"/>
                    <a:pt x="14966" y="1"/>
                    <a:pt x="11748" y="4731"/>
                  </a:cubicBezTo>
                  <a:cubicBezTo>
                    <a:pt x="10527" y="6534"/>
                    <a:pt x="10100" y="8705"/>
                    <a:pt x="9364" y="1072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
            <p:cNvSpPr/>
            <p:nvPr/>
          </p:nvSpPr>
          <p:spPr>
            <a:xfrm>
              <a:off x="5629375" y="1961850"/>
              <a:ext cx="913575" cy="871425"/>
            </a:xfrm>
            <a:custGeom>
              <a:avLst/>
              <a:gdLst/>
              <a:ahLst/>
              <a:cxnLst/>
              <a:rect l="l" t="t" r="r" b="b"/>
              <a:pathLst>
                <a:path w="36543" h="34857" fill="none" extrusionOk="0">
                  <a:moveTo>
                    <a:pt x="9092" y="10411"/>
                  </a:moveTo>
                  <a:cubicBezTo>
                    <a:pt x="8394" y="12310"/>
                    <a:pt x="6960" y="14075"/>
                    <a:pt x="5060" y="14792"/>
                  </a:cubicBezTo>
                  <a:cubicBezTo>
                    <a:pt x="4905" y="14850"/>
                    <a:pt x="4750" y="14927"/>
                    <a:pt x="4614" y="15005"/>
                  </a:cubicBezTo>
                  <a:cubicBezTo>
                    <a:pt x="2889" y="15974"/>
                    <a:pt x="1396" y="17409"/>
                    <a:pt x="717" y="19251"/>
                  </a:cubicBezTo>
                  <a:cubicBezTo>
                    <a:pt x="0" y="21189"/>
                    <a:pt x="368" y="23574"/>
                    <a:pt x="1919" y="24931"/>
                  </a:cubicBezTo>
                  <a:cubicBezTo>
                    <a:pt x="4343" y="27044"/>
                    <a:pt x="8549" y="26016"/>
                    <a:pt x="10837" y="28265"/>
                  </a:cubicBezTo>
                  <a:cubicBezTo>
                    <a:pt x="12330" y="29719"/>
                    <a:pt x="12543" y="32142"/>
                    <a:pt x="14074" y="33557"/>
                  </a:cubicBezTo>
                  <a:cubicBezTo>
                    <a:pt x="15199" y="34585"/>
                    <a:pt x="16885" y="34856"/>
                    <a:pt x="18359" y="34507"/>
                  </a:cubicBezTo>
                  <a:cubicBezTo>
                    <a:pt x="19851" y="34139"/>
                    <a:pt x="21150" y="33208"/>
                    <a:pt x="22178" y="32103"/>
                  </a:cubicBezTo>
                  <a:cubicBezTo>
                    <a:pt x="23031" y="31231"/>
                    <a:pt x="23748" y="30204"/>
                    <a:pt x="24756" y="29525"/>
                  </a:cubicBezTo>
                  <a:cubicBezTo>
                    <a:pt x="26481" y="28401"/>
                    <a:pt x="28691" y="28498"/>
                    <a:pt x="30746" y="28362"/>
                  </a:cubicBezTo>
                  <a:cubicBezTo>
                    <a:pt x="32801" y="28226"/>
                    <a:pt x="35128" y="27625"/>
                    <a:pt x="36058" y="25784"/>
                  </a:cubicBezTo>
                  <a:cubicBezTo>
                    <a:pt x="36523" y="24911"/>
                    <a:pt x="36543" y="23884"/>
                    <a:pt x="36543" y="22876"/>
                  </a:cubicBezTo>
                  <a:cubicBezTo>
                    <a:pt x="36485" y="20007"/>
                    <a:pt x="35690" y="16750"/>
                    <a:pt x="33131" y="15432"/>
                  </a:cubicBezTo>
                  <a:cubicBezTo>
                    <a:pt x="31929" y="14811"/>
                    <a:pt x="30475" y="14734"/>
                    <a:pt x="29273" y="14075"/>
                  </a:cubicBezTo>
                  <a:cubicBezTo>
                    <a:pt x="27722" y="13202"/>
                    <a:pt x="26830" y="11516"/>
                    <a:pt x="26249" y="9829"/>
                  </a:cubicBezTo>
                  <a:cubicBezTo>
                    <a:pt x="25648" y="8142"/>
                    <a:pt x="25280" y="6378"/>
                    <a:pt x="24310" y="4866"/>
                  </a:cubicBezTo>
                  <a:cubicBezTo>
                    <a:pt x="21383" y="155"/>
                    <a:pt x="14559" y="0"/>
                    <a:pt x="11438" y="4595"/>
                  </a:cubicBezTo>
                  <a:cubicBezTo>
                    <a:pt x="10255" y="6320"/>
                    <a:pt x="9829" y="8453"/>
                    <a:pt x="9092" y="1041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
            <p:cNvSpPr/>
            <p:nvPr/>
          </p:nvSpPr>
          <p:spPr>
            <a:xfrm>
              <a:off x="5644400" y="1975425"/>
              <a:ext cx="886450" cy="845250"/>
            </a:xfrm>
            <a:custGeom>
              <a:avLst/>
              <a:gdLst/>
              <a:ahLst/>
              <a:cxnLst/>
              <a:rect l="l" t="t" r="r" b="b"/>
              <a:pathLst>
                <a:path w="35458" h="33810" fill="none" extrusionOk="0">
                  <a:moveTo>
                    <a:pt x="8840" y="10081"/>
                  </a:moveTo>
                  <a:cubicBezTo>
                    <a:pt x="8162" y="11922"/>
                    <a:pt x="6766" y="13628"/>
                    <a:pt x="4924" y="14326"/>
                  </a:cubicBezTo>
                  <a:cubicBezTo>
                    <a:pt x="4769" y="14384"/>
                    <a:pt x="4614" y="14443"/>
                    <a:pt x="4478" y="14540"/>
                  </a:cubicBezTo>
                  <a:cubicBezTo>
                    <a:pt x="2811" y="15470"/>
                    <a:pt x="1357" y="16846"/>
                    <a:pt x="698" y="18630"/>
                  </a:cubicBezTo>
                  <a:cubicBezTo>
                    <a:pt x="0" y="20510"/>
                    <a:pt x="349" y="22837"/>
                    <a:pt x="1861" y="24155"/>
                  </a:cubicBezTo>
                  <a:cubicBezTo>
                    <a:pt x="4226" y="26210"/>
                    <a:pt x="8278" y="25202"/>
                    <a:pt x="10507" y="27392"/>
                  </a:cubicBezTo>
                  <a:cubicBezTo>
                    <a:pt x="11942" y="28827"/>
                    <a:pt x="12155" y="31173"/>
                    <a:pt x="13628" y="32530"/>
                  </a:cubicBezTo>
                  <a:cubicBezTo>
                    <a:pt x="14733" y="33538"/>
                    <a:pt x="16362" y="33809"/>
                    <a:pt x="17796" y="33460"/>
                  </a:cubicBezTo>
                  <a:cubicBezTo>
                    <a:pt x="19231" y="33111"/>
                    <a:pt x="20511" y="32220"/>
                    <a:pt x="21499" y="31153"/>
                  </a:cubicBezTo>
                  <a:cubicBezTo>
                    <a:pt x="22313" y="30281"/>
                    <a:pt x="23011" y="29292"/>
                    <a:pt x="24000" y="28653"/>
                  </a:cubicBezTo>
                  <a:cubicBezTo>
                    <a:pt x="25667" y="27548"/>
                    <a:pt x="27819" y="27644"/>
                    <a:pt x="29816" y="27528"/>
                  </a:cubicBezTo>
                  <a:cubicBezTo>
                    <a:pt x="31813" y="27392"/>
                    <a:pt x="34061" y="26811"/>
                    <a:pt x="34972" y="25047"/>
                  </a:cubicBezTo>
                  <a:cubicBezTo>
                    <a:pt x="35418" y="24174"/>
                    <a:pt x="35457" y="23186"/>
                    <a:pt x="35438" y="22216"/>
                  </a:cubicBezTo>
                  <a:cubicBezTo>
                    <a:pt x="35399" y="19444"/>
                    <a:pt x="34604" y="16284"/>
                    <a:pt x="32142" y="15005"/>
                  </a:cubicBezTo>
                  <a:cubicBezTo>
                    <a:pt x="30960" y="14384"/>
                    <a:pt x="29564" y="14307"/>
                    <a:pt x="28401" y="13667"/>
                  </a:cubicBezTo>
                  <a:cubicBezTo>
                    <a:pt x="26908" y="12834"/>
                    <a:pt x="26036" y="11186"/>
                    <a:pt x="25473" y="9538"/>
                  </a:cubicBezTo>
                  <a:cubicBezTo>
                    <a:pt x="24892" y="7910"/>
                    <a:pt x="24523" y="6184"/>
                    <a:pt x="23612" y="4730"/>
                  </a:cubicBezTo>
                  <a:cubicBezTo>
                    <a:pt x="20763" y="155"/>
                    <a:pt x="14152" y="0"/>
                    <a:pt x="11108" y="4459"/>
                  </a:cubicBezTo>
                  <a:cubicBezTo>
                    <a:pt x="9965" y="6126"/>
                    <a:pt x="9538" y="8181"/>
                    <a:pt x="8840" y="100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7"/>
            <p:cNvSpPr/>
            <p:nvPr/>
          </p:nvSpPr>
          <p:spPr>
            <a:xfrm>
              <a:off x="5659425" y="1988500"/>
              <a:ext cx="858825" cy="819575"/>
            </a:xfrm>
            <a:custGeom>
              <a:avLst/>
              <a:gdLst/>
              <a:ahLst/>
              <a:cxnLst/>
              <a:rect l="l" t="t" r="r" b="b"/>
              <a:pathLst>
                <a:path w="34353" h="32783" fill="none" extrusionOk="0">
                  <a:moveTo>
                    <a:pt x="8588" y="9771"/>
                  </a:moveTo>
                  <a:cubicBezTo>
                    <a:pt x="7910" y="11555"/>
                    <a:pt x="6553" y="13202"/>
                    <a:pt x="4769" y="13881"/>
                  </a:cubicBezTo>
                  <a:cubicBezTo>
                    <a:pt x="4633" y="13939"/>
                    <a:pt x="4478" y="13997"/>
                    <a:pt x="4343" y="14075"/>
                  </a:cubicBezTo>
                  <a:cubicBezTo>
                    <a:pt x="2734" y="14986"/>
                    <a:pt x="1318" y="16323"/>
                    <a:pt x="679" y="18049"/>
                  </a:cubicBezTo>
                  <a:cubicBezTo>
                    <a:pt x="0" y="19871"/>
                    <a:pt x="330" y="22120"/>
                    <a:pt x="1803" y="23399"/>
                  </a:cubicBezTo>
                  <a:cubicBezTo>
                    <a:pt x="4071" y="25396"/>
                    <a:pt x="8007" y="24427"/>
                    <a:pt x="10158" y="26559"/>
                  </a:cubicBezTo>
                  <a:cubicBezTo>
                    <a:pt x="11554" y="27936"/>
                    <a:pt x="11748" y="30223"/>
                    <a:pt x="13183" y="31541"/>
                  </a:cubicBezTo>
                  <a:cubicBezTo>
                    <a:pt x="14249" y="32511"/>
                    <a:pt x="15819" y="32782"/>
                    <a:pt x="17215" y="32453"/>
                  </a:cubicBezTo>
                  <a:cubicBezTo>
                    <a:pt x="18611" y="32123"/>
                    <a:pt x="19832" y="31231"/>
                    <a:pt x="20821" y="30204"/>
                  </a:cubicBezTo>
                  <a:cubicBezTo>
                    <a:pt x="21615" y="29370"/>
                    <a:pt x="22294" y="28420"/>
                    <a:pt x="23244" y="27781"/>
                  </a:cubicBezTo>
                  <a:cubicBezTo>
                    <a:pt x="24872" y="26734"/>
                    <a:pt x="26947" y="26811"/>
                    <a:pt x="28885" y="26695"/>
                  </a:cubicBezTo>
                  <a:cubicBezTo>
                    <a:pt x="30804" y="26579"/>
                    <a:pt x="32995" y="26036"/>
                    <a:pt x="33887" y="24310"/>
                  </a:cubicBezTo>
                  <a:cubicBezTo>
                    <a:pt x="34313" y="23477"/>
                    <a:pt x="34352" y="22508"/>
                    <a:pt x="34333" y="21577"/>
                  </a:cubicBezTo>
                  <a:cubicBezTo>
                    <a:pt x="34294" y="18882"/>
                    <a:pt x="33538" y="15819"/>
                    <a:pt x="31153" y="14579"/>
                  </a:cubicBezTo>
                  <a:cubicBezTo>
                    <a:pt x="30010" y="13978"/>
                    <a:pt x="28653" y="13900"/>
                    <a:pt x="27528" y="13280"/>
                  </a:cubicBezTo>
                  <a:cubicBezTo>
                    <a:pt x="26074" y="12466"/>
                    <a:pt x="25241" y="10857"/>
                    <a:pt x="24678" y="9286"/>
                  </a:cubicBezTo>
                  <a:cubicBezTo>
                    <a:pt x="24136" y="7716"/>
                    <a:pt x="23787" y="6030"/>
                    <a:pt x="22895" y="4614"/>
                  </a:cubicBezTo>
                  <a:cubicBezTo>
                    <a:pt x="20142" y="156"/>
                    <a:pt x="13745" y="1"/>
                    <a:pt x="10779" y="4324"/>
                  </a:cubicBezTo>
                  <a:cubicBezTo>
                    <a:pt x="9674" y="5933"/>
                    <a:pt x="9267" y="7929"/>
                    <a:pt x="8588" y="977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7"/>
            <p:cNvSpPr/>
            <p:nvPr/>
          </p:nvSpPr>
          <p:spPr>
            <a:xfrm>
              <a:off x="5674450" y="2002075"/>
              <a:ext cx="831200" cy="792900"/>
            </a:xfrm>
            <a:custGeom>
              <a:avLst/>
              <a:gdLst/>
              <a:ahLst/>
              <a:cxnLst/>
              <a:rect l="l" t="t" r="r" b="b"/>
              <a:pathLst>
                <a:path w="33248" h="31716" fill="none" extrusionOk="0">
                  <a:moveTo>
                    <a:pt x="8317" y="9441"/>
                  </a:moveTo>
                  <a:cubicBezTo>
                    <a:pt x="7677" y="11167"/>
                    <a:pt x="6359" y="12756"/>
                    <a:pt x="4633" y="13396"/>
                  </a:cubicBezTo>
                  <a:cubicBezTo>
                    <a:pt x="4478" y="13454"/>
                    <a:pt x="4343" y="13512"/>
                    <a:pt x="4226" y="13590"/>
                  </a:cubicBezTo>
                  <a:cubicBezTo>
                    <a:pt x="2656" y="14462"/>
                    <a:pt x="1280" y="15761"/>
                    <a:pt x="659" y="17428"/>
                  </a:cubicBezTo>
                  <a:cubicBezTo>
                    <a:pt x="0" y="19192"/>
                    <a:pt x="330" y="21383"/>
                    <a:pt x="1725" y="22604"/>
                  </a:cubicBezTo>
                  <a:cubicBezTo>
                    <a:pt x="3935" y="24543"/>
                    <a:pt x="7754" y="23612"/>
                    <a:pt x="9829" y="25687"/>
                  </a:cubicBezTo>
                  <a:cubicBezTo>
                    <a:pt x="11166" y="27024"/>
                    <a:pt x="11360" y="29234"/>
                    <a:pt x="12737" y="30514"/>
                  </a:cubicBezTo>
                  <a:cubicBezTo>
                    <a:pt x="13764" y="31444"/>
                    <a:pt x="15296" y="31716"/>
                    <a:pt x="16653" y="31386"/>
                  </a:cubicBezTo>
                  <a:cubicBezTo>
                    <a:pt x="17990" y="31057"/>
                    <a:pt x="19173" y="30242"/>
                    <a:pt x="20142" y="29234"/>
                  </a:cubicBezTo>
                  <a:cubicBezTo>
                    <a:pt x="20898" y="28420"/>
                    <a:pt x="21557" y="27490"/>
                    <a:pt x="22488" y="26889"/>
                  </a:cubicBezTo>
                  <a:cubicBezTo>
                    <a:pt x="24058" y="25861"/>
                    <a:pt x="26074" y="25958"/>
                    <a:pt x="27955" y="25861"/>
                  </a:cubicBezTo>
                  <a:cubicBezTo>
                    <a:pt x="29816" y="25745"/>
                    <a:pt x="31929" y="25202"/>
                    <a:pt x="32782" y="23535"/>
                  </a:cubicBezTo>
                  <a:cubicBezTo>
                    <a:pt x="33208" y="22740"/>
                    <a:pt x="33247" y="21810"/>
                    <a:pt x="33228" y="20898"/>
                  </a:cubicBezTo>
                  <a:cubicBezTo>
                    <a:pt x="33189" y="18301"/>
                    <a:pt x="32472" y="15335"/>
                    <a:pt x="30165" y="14113"/>
                  </a:cubicBezTo>
                  <a:cubicBezTo>
                    <a:pt x="29060" y="13551"/>
                    <a:pt x="27741" y="13454"/>
                    <a:pt x="26656" y="12853"/>
                  </a:cubicBezTo>
                  <a:cubicBezTo>
                    <a:pt x="25241" y="12058"/>
                    <a:pt x="24446" y="10508"/>
                    <a:pt x="23922" y="8976"/>
                  </a:cubicBezTo>
                  <a:cubicBezTo>
                    <a:pt x="23380" y="7445"/>
                    <a:pt x="23031" y="5836"/>
                    <a:pt x="22197" y="4440"/>
                  </a:cubicBezTo>
                  <a:cubicBezTo>
                    <a:pt x="19541" y="155"/>
                    <a:pt x="13338" y="0"/>
                    <a:pt x="10468" y="4149"/>
                  </a:cubicBezTo>
                  <a:cubicBezTo>
                    <a:pt x="9383" y="5719"/>
                    <a:pt x="8995" y="7638"/>
                    <a:pt x="8317" y="944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7"/>
            <p:cNvSpPr/>
            <p:nvPr/>
          </p:nvSpPr>
          <p:spPr>
            <a:xfrm>
              <a:off x="5689475" y="2015650"/>
              <a:ext cx="803575" cy="766725"/>
            </a:xfrm>
            <a:custGeom>
              <a:avLst/>
              <a:gdLst/>
              <a:ahLst/>
              <a:cxnLst/>
              <a:rect l="l" t="t" r="r" b="b"/>
              <a:pathLst>
                <a:path w="32143" h="30669" fill="none" extrusionOk="0">
                  <a:moveTo>
                    <a:pt x="8065" y="9092"/>
                  </a:moveTo>
                  <a:cubicBezTo>
                    <a:pt x="7425" y="10779"/>
                    <a:pt x="6165" y="12310"/>
                    <a:pt x="4478" y="12931"/>
                  </a:cubicBezTo>
                  <a:cubicBezTo>
                    <a:pt x="4342" y="12989"/>
                    <a:pt x="4207" y="13047"/>
                    <a:pt x="4090" y="13105"/>
                  </a:cubicBezTo>
                  <a:cubicBezTo>
                    <a:pt x="2578" y="13958"/>
                    <a:pt x="1241" y="15199"/>
                    <a:pt x="640" y="16827"/>
                  </a:cubicBezTo>
                  <a:cubicBezTo>
                    <a:pt x="0" y="18514"/>
                    <a:pt x="310" y="20627"/>
                    <a:pt x="1667" y="21829"/>
                  </a:cubicBezTo>
                  <a:cubicBezTo>
                    <a:pt x="3800" y="23709"/>
                    <a:pt x="7483" y="22817"/>
                    <a:pt x="9499" y="24814"/>
                  </a:cubicBezTo>
                  <a:cubicBezTo>
                    <a:pt x="10779" y="26113"/>
                    <a:pt x="10973" y="28245"/>
                    <a:pt x="12310" y="29486"/>
                  </a:cubicBezTo>
                  <a:cubicBezTo>
                    <a:pt x="13279" y="30397"/>
                    <a:pt x="14772" y="30669"/>
                    <a:pt x="16071" y="30359"/>
                  </a:cubicBezTo>
                  <a:cubicBezTo>
                    <a:pt x="17389" y="30048"/>
                    <a:pt x="18533" y="29234"/>
                    <a:pt x="19444" y="28265"/>
                  </a:cubicBezTo>
                  <a:cubicBezTo>
                    <a:pt x="20181" y="27489"/>
                    <a:pt x="20840" y="26598"/>
                    <a:pt x="21732" y="26016"/>
                  </a:cubicBezTo>
                  <a:cubicBezTo>
                    <a:pt x="23244" y="25027"/>
                    <a:pt x="25202" y="25124"/>
                    <a:pt x="27005" y="25008"/>
                  </a:cubicBezTo>
                  <a:cubicBezTo>
                    <a:pt x="28827" y="24911"/>
                    <a:pt x="30863" y="24407"/>
                    <a:pt x="31696" y="22798"/>
                  </a:cubicBezTo>
                  <a:cubicBezTo>
                    <a:pt x="32103" y="22023"/>
                    <a:pt x="32142" y="21111"/>
                    <a:pt x="32142" y="20239"/>
                  </a:cubicBezTo>
                  <a:cubicBezTo>
                    <a:pt x="32103" y="17719"/>
                    <a:pt x="31405" y="14850"/>
                    <a:pt x="29176" y="13667"/>
                  </a:cubicBezTo>
                  <a:cubicBezTo>
                    <a:pt x="28110" y="13105"/>
                    <a:pt x="26830" y="13028"/>
                    <a:pt x="25783" y="12446"/>
                  </a:cubicBezTo>
                  <a:cubicBezTo>
                    <a:pt x="24407" y="11670"/>
                    <a:pt x="23632" y="10178"/>
                    <a:pt x="23128" y="8704"/>
                  </a:cubicBezTo>
                  <a:cubicBezTo>
                    <a:pt x="22624" y="7212"/>
                    <a:pt x="22294" y="5641"/>
                    <a:pt x="21460" y="4323"/>
                  </a:cubicBezTo>
                  <a:cubicBezTo>
                    <a:pt x="18901" y="175"/>
                    <a:pt x="12930" y="0"/>
                    <a:pt x="10139" y="3994"/>
                  </a:cubicBezTo>
                  <a:cubicBezTo>
                    <a:pt x="9092" y="5506"/>
                    <a:pt x="8704" y="7367"/>
                    <a:pt x="8065" y="909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7"/>
            <p:cNvSpPr/>
            <p:nvPr/>
          </p:nvSpPr>
          <p:spPr>
            <a:xfrm>
              <a:off x="5704475" y="2028250"/>
              <a:ext cx="775950" cy="741525"/>
            </a:xfrm>
            <a:custGeom>
              <a:avLst/>
              <a:gdLst/>
              <a:ahLst/>
              <a:cxnLst/>
              <a:rect l="l" t="t" r="r" b="b"/>
              <a:pathLst>
                <a:path w="31038" h="29661" fill="none" extrusionOk="0">
                  <a:moveTo>
                    <a:pt x="7814" y="8801"/>
                  </a:moveTo>
                  <a:cubicBezTo>
                    <a:pt x="7193" y="10410"/>
                    <a:pt x="5952" y="11903"/>
                    <a:pt x="4343" y="12504"/>
                  </a:cubicBezTo>
                  <a:cubicBezTo>
                    <a:pt x="4208" y="12543"/>
                    <a:pt x="4072" y="12601"/>
                    <a:pt x="3956" y="12679"/>
                  </a:cubicBezTo>
                  <a:cubicBezTo>
                    <a:pt x="2502" y="13473"/>
                    <a:pt x="1203" y="14695"/>
                    <a:pt x="621" y="16246"/>
                  </a:cubicBezTo>
                  <a:cubicBezTo>
                    <a:pt x="1" y="17874"/>
                    <a:pt x="292" y="19929"/>
                    <a:pt x="1610" y="21092"/>
                  </a:cubicBezTo>
                  <a:cubicBezTo>
                    <a:pt x="3665" y="22895"/>
                    <a:pt x="7213" y="22061"/>
                    <a:pt x="9151" y="24000"/>
                  </a:cubicBezTo>
                  <a:cubicBezTo>
                    <a:pt x="10411" y="25260"/>
                    <a:pt x="10566" y="27315"/>
                    <a:pt x="11865" y="28517"/>
                  </a:cubicBezTo>
                  <a:cubicBezTo>
                    <a:pt x="12815" y="29409"/>
                    <a:pt x="14250" y="29661"/>
                    <a:pt x="15490" y="29350"/>
                  </a:cubicBezTo>
                  <a:cubicBezTo>
                    <a:pt x="16751" y="29060"/>
                    <a:pt x="17875" y="28284"/>
                    <a:pt x="18767" y="27354"/>
                  </a:cubicBezTo>
                  <a:cubicBezTo>
                    <a:pt x="19484" y="26598"/>
                    <a:pt x="20104" y="25745"/>
                    <a:pt x="20977" y="25163"/>
                  </a:cubicBezTo>
                  <a:cubicBezTo>
                    <a:pt x="22450" y="24213"/>
                    <a:pt x="24330" y="24310"/>
                    <a:pt x="26056" y="24213"/>
                  </a:cubicBezTo>
                  <a:cubicBezTo>
                    <a:pt x="27801" y="24116"/>
                    <a:pt x="29778" y="23632"/>
                    <a:pt x="30592" y="22081"/>
                  </a:cubicBezTo>
                  <a:cubicBezTo>
                    <a:pt x="30980" y="21325"/>
                    <a:pt x="31038" y="20452"/>
                    <a:pt x="31019" y="19619"/>
                  </a:cubicBezTo>
                  <a:cubicBezTo>
                    <a:pt x="30999" y="17176"/>
                    <a:pt x="30321" y="14404"/>
                    <a:pt x="28169" y="13260"/>
                  </a:cubicBezTo>
                  <a:cubicBezTo>
                    <a:pt x="27141" y="12717"/>
                    <a:pt x="25920" y="12640"/>
                    <a:pt x="24912" y="12078"/>
                  </a:cubicBezTo>
                  <a:cubicBezTo>
                    <a:pt x="23594" y="11322"/>
                    <a:pt x="22838" y="9887"/>
                    <a:pt x="22353" y="8433"/>
                  </a:cubicBezTo>
                  <a:cubicBezTo>
                    <a:pt x="21868" y="6999"/>
                    <a:pt x="21558" y="5486"/>
                    <a:pt x="20763" y="4207"/>
                  </a:cubicBezTo>
                  <a:cubicBezTo>
                    <a:pt x="18301" y="175"/>
                    <a:pt x="12505" y="0"/>
                    <a:pt x="9810" y="3877"/>
                  </a:cubicBezTo>
                  <a:cubicBezTo>
                    <a:pt x="8822" y="5351"/>
                    <a:pt x="8434" y="7134"/>
                    <a:pt x="7814" y="880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7"/>
            <p:cNvSpPr/>
            <p:nvPr/>
          </p:nvSpPr>
          <p:spPr>
            <a:xfrm>
              <a:off x="5719500" y="2041825"/>
              <a:ext cx="748325" cy="714375"/>
            </a:xfrm>
            <a:custGeom>
              <a:avLst/>
              <a:gdLst/>
              <a:ahLst/>
              <a:cxnLst/>
              <a:rect l="l" t="t" r="r" b="b"/>
              <a:pathLst>
                <a:path w="29933" h="28575" fill="none" extrusionOk="0">
                  <a:moveTo>
                    <a:pt x="7542" y="8472"/>
                  </a:moveTo>
                  <a:cubicBezTo>
                    <a:pt x="6961" y="10023"/>
                    <a:pt x="5759" y="11457"/>
                    <a:pt x="4188" y="12039"/>
                  </a:cubicBezTo>
                  <a:cubicBezTo>
                    <a:pt x="4072" y="12077"/>
                    <a:pt x="3936" y="12136"/>
                    <a:pt x="3820" y="12194"/>
                  </a:cubicBezTo>
                  <a:cubicBezTo>
                    <a:pt x="2405" y="12969"/>
                    <a:pt x="1164" y="14132"/>
                    <a:pt x="602" y="15644"/>
                  </a:cubicBezTo>
                  <a:cubicBezTo>
                    <a:pt x="1" y="17215"/>
                    <a:pt x="272" y="19192"/>
                    <a:pt x="1532" y="20316"/>
                  </a:cubicBezTo>
                  <a:cubicBezTo>
                    <a:pt x="3510" y="22061"/>
                    <a:pt x="6961" y="21247"/>
                    <a:pt x="8802" y="23127"/>
                  </a:cubicBezTo>
                  <a:cubicBezTo>
                    <a:pt x="10024" y="24329"/>
                    <a:pt x="10179" y="26326"/>
                    <a:pt x="11419" y="27489"/>
                  </a:cubicBezTo>
                  <a:cubicBezTo>
                    <a:pt x="12330" y="28342"/>
                    <a:pt x="13707" y="28575"/>
                    <a:pt x="14928" y="28303"/>
                  </a:cubicBezTo>
                  <a:cubicBezTo>
                    <a:pt x="16150" y="28013"/>
                    <a:pt x="17216" y="27276"/>
                    <a:pt x="18069" y="26365"/>
                  </a:cubicBezTo>
                  <a:cubicBezTo>
                    <a:pt x="18767" y="25628"/>
                    <a:pt x="19368" y="24814"/>
                    <a:pt x="20201" y="24271"/>
                  </a:cubicBezTo>
                  <a:cubicBezTo>
                    <a:pt x="21636" y="23360"/>
                    <a:pt x="23439" y="23457"/>
                    <a:pt x="25125" y="23360"/>
                  </a:cubicBezTo>
                  <a:cubicBezTo>
                    <a:pt x="26812" y="23282"/>
                    <a:pt x="28731" y="22817"/>
                    <a:pt x="29506" y="21305"/>
                  </a:cubicBezTo>
                  <a:cubicBezTo>
                    <a:pt x="29875" y="20588"/>
                    <a:pt x="29933" y="19754"/>
                    <a:pt x="29933" y="18940"/>
                  </a:cubicBezTo>
                  <a:cubicBezTo>
                    <a:pt x="29894" y="16575"/>
                    <a:pt x="29274" y="13900"/>
                    <a:pt x="27200" y="12814"/>
                  </a:cubicBezTo>
                  <a:cubicBezTo>
                    <a:pt x="26211" y="12271"/>
                    <a:pt x="25009" y="12194"/>
                    <a:pt x="24040" y="11651"/>
                  </a:cubicBezTo>
                  <a:cubicBezTo>
                    <a:pt x="22780" y="10914"/>
                    <a:pt x="22062" y="9518"/>
                    <a:pt x="21578" y="8142"/>
                  </a:cubicBezTo>
                  <a:cubicBezTo>
                    <a:pt x="21112" y="6766"/>
                    <a:pt x="20822" y="5312"/>
                    <a:pt x="20065" y="4052"/>
                  </a:cubicBezTo>
                  <a:cubicBezTo>
                    <a:pt x="17681" y="155"/>
                    <a:pt x="12098" y="0"/>
                    <a:pt x="9500" y="3722"/>
                  </a:cubicBezTo>
                  <a:cubicBezTo>
                    <a:pt x="8531" y="5137"/>
                    <a:pt x="8162" y="6863"/>
                    <a:pt x="7542" y="847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7"/>
            <p:cNvSpPr/>
            <p:nvPr/>
          </p:nvSpPr>
          <p:spPr>
            <a:xfrm>
              <a:off x="5734525" y="2054425"/>
              <a:ext cx="720700" cy="689175"/>
            </a:xfrm>
            <a:custGeom>
              <a:avLst/>
              <a:gdLst/>
              <a:ahLst/>
              <a:cxnLst/>
              <a:rect l="l" t="t" r="r" b="b"/>
              <a:pathLst>
                <a:path w="28828" h="27567" fill="none" extrusionOk="0">
                  <a:moveTo>
                    <a:pt x="7290" y="8181"/>
                  </a:moveTo>
                  <a:cubicBezTo>
                    <a:pt x="6708" y="9674"/>
                    <a:pt x="5565" y="11050"/>
                    <a:pt x="4053" y="11593"/>
                  </a:cubicBezTo>
                  <a:cubicBezTo>
                    <a:pt x="3936" y="11651"/>
                    <a:pt x="3801" y="11690"/>
                    <a:pt x="3704" y="11767"/>
                  </a:cubicBezTo>
                  <a:cubicBezTo>
                    <a:pt x="2327" y="12504"/>
                    <a:pt x="1125" y="13609"/>
                    <a:pt x="582" y="15063"/>
                  </a:cubicBezTo>
                  <a:cubicBezTo>
                    <a:pt x="1" y="16575"/>
                    <a:pt x="253" y="18475"/>
                    <a:pt x="1474" y="19560"/>
                  </a:cubicBezTo>
                  <a:cubicBezTo>
                    <a:pt x="3374" y="21266"/>
                    <a:pt x="6689" y="20491"/>
                    <a:pt x="8473" y="22294"/>
                  </a:cubicBezTo>
                  <a:cubicBezTo>
                    <a:pt x="9636" y="23457"/>
                    <a:pt x="9771" y="25376"/>
                    <a:pt x="10973" y="26501"/>
                  </a:cubicBezTo>
                  <a:cubicBezTo>
                    <a:pt x="11846" y="27334"/>
                    <a:pt x="13183" y="27567"/>
                    <a:pt x="14347" y="27295"/>
                  </a:cubicBezTo>
                  <a:cubicBezTo>
                    <a:pt x="15529" y="27024"/>
                    <a:pt x="16557" y="26307"/>
                    <a:pt x="17390" y="25454"/>
                  </a:cubicBezTo>
                  <a:cubicBezTo>
                    <a:pt x="18069" y="24756"/>
                    <a:pt x="18650" y="23961"/>
                    <a:pt x="19464" y="23438"/>
                  </a:cubicBezTo>
                  <a:cubicBezTo>
                    <a:pt x="20822" y="22565"/>
                    <a:pt x="22566" y="22662"/>
                    <a:pt x="24195" y="22565"/>
                  </a:cubicBezTo>
                  <a:cubicBezTo>
                    <a:pt x="25823" y="22488"/>
                    <a:pt x="27665" y="22042"/>
                    <a:pt x="28421" y="20607"/>
                  </a:cubicBezTo>
                  <a:cubicBezTo>
                    <a:pt x="28789" y="19909"/>
                    <a:pt x="28828" y="19095"/>
                    <a:pt x="28828" y="18320"/>
                  </a:cubicBezTo>
                  <a:cubicBezTo>
                    <a:pt x="28809" y="16052"/>
                    <a:pt x="28208" y="13473"/>
                    <a:pt x="26211" y="12407"/>
                  </a:cubicBezTo>
                  <a:cubicBezTo>
                    <a:pt x="25261" y="11903"/>
                    <a:pt x="24117" y="11806"/>
                    <a:pt x="23187" y="11283"/>
                  </a:cubicBezTo>
                  <a:cubicBezTo>
                    <a:pt x="21965" y="10585"/>
                    <a:pt x="21267" y="9228"/>
                    <a:pt x="20822" y="7890"/>
                  </a:cubicBezTo>
                  <a:cubicBezTo>
                    <a:pt x="20376" y="6552"/>
                    <a:pt x="20104" y="5157"/>
                    <a:pt x="19368" y="3955"/>
                  </a:cubicBezTo>
                  <a:cubicBezTo>
                    <a:pt x="17099" y="194"/>
                    <a:pt x="11710" y="0"/>
                    <a:pt x="9190" y="3606"/>
                  </a:cubicBezTo>
                  <a:cubicBezTo>
                    <a:pt x="8240" y="4963"/>
                    <a:pt x="7891" y="6630"/>
                    <a:pt x="7290" y="81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7"/>
            <p:cNvSpPr/>
            <p:nvPr/>
          </p:nvSpPr>
          <p:spPr>
            <a:xfrm>
              <a:off x="5749075" y="2067975"/>
              <a:ext cx="693550" cy="663025"/>
            </a:xfrm>
            <a:custGeom>
              <a:avLst/>
              <a:gdLst/>
              <a:ahLst/>
              <a:cxnLst/>
              <a:rect l="l" t="t" r="r" b="b"/>
              <a:pathLst>
                <a:path w="27742" h="26521" fill="none" extrusionOk="0">
                  <a:moveTo>
                    <a:pt x="7057" y="7852"/>
                  </a:moveTo>
                  <a:cubicBezTo>
                    <a:pt x="6495" y="9287"/>
                    <a:pt x="5370" y="10605"/>
                    <a:pt x="3936" y="11128"/>
                  </a:cubicBezTo>
                  <a:cubicBezTo>
                    <a:pt x="3800" y="11167"/>
                    <a:pt x="3703" y="11225"/>
                    <a:pt x="3587" y="11283"/>
                  </a:cubicBezTo>
                  <a:cubicBezTo>
                    <a:pt x="2269" y="12001"/>
                    <a:pt x="1105" y="13067"/>
                    <a:pt x="582" y="14463"/>
                  </a:cubicBezTo>
                  <a:cubicBezTo>
                    <a:pt x="0" y="15917"/>
                    <a:pt x="253" y="17739"/>
                    <a:pt x="1435" y="18786"/>
                  </a:cubicBezTo>
                  <a:cubicBezTo>
                    <a:pt x="3257" y="20414"/>
                    <a:pt x="6437" y="19678"/>
                    <a:pt x="8162" y="21422"/>
                  </a:cubicBezTo>
                  <a:cubicBezTo>
                    <a:pt x="9267" y="22547"/>
                    <a:pt x="9403" y="24408"/>
                    <a:pt x="10546" y="25493"/>
                  </a:cubicBezTo>
                  <a:cubicBezTo>
                    <a:pt x="11399" y="26288"/>
                    <a:pt x="12679" y="26521"/>
                    <a:pt x="13803" y="26249"/>
                  </a:cubicBezTo>
                  <a:cubicBezTo>
                    <a:pt x="14928" y="25959"/>
                    <a:pt x="15936" y="25338"/>
                    <a:pt x="16731" y="24485"/>
                  </a:cubicBezTo>
                  <a:cubicBezTo>
                    <a:pt x="17370" y="23826"/>
                    <a:pt x="17952" y="23051"/>
                    <a:pt x="18708" y="22547"/>
                  </a:cubicBezTo>
                  <a:cubicBezTo>
                    <a:pt x="20046" y="21694"/>
                    <a:pt x="21713" y="21810"/>
                    <a:pt x="23283" y="21732"/>
                  </a:cubicBezTo>
                  <a:cubicBezTo>
                    <a:pt x="24853" y="21655"/>
                    <a:pt x="26618" y="21228"/>
                    <a:pt x="27354" y="19833"/>
                  </a:cubicBezTo>
                  <a:cubicBezTo>
                    <a:pt x="27703" y="19174"/>
                    <a:pt x="27742" y="18379"/>
                    <a:pt x="27742" y="17642"/>
                  </a:cubicBezTo>
                  <a:cubicBezTo>
                    <a:pt x="27742" y="15471"/>
                    <a:pt x="27160" y="12970"/>
                    <a:pt x="25241" y="11943"/>
                  </a:cubicBezTo>
                  <a:cubicBezTo>
                    <a:pt x="24330" y="11458"/>
                    <a:pt x="23225" y="11380"/>
                    <a:pt x="22333" y="10857"/>
                  </a:cubicBezTo>
                  <a:cubicBezTo>
                    <a:pt x="21151" y="10198"/>
                    <a:pt x="20492" y="8880"/>
                    <a:pt x="20065" y="7600"/>
                  </a:cubicBezTo>
                  <a:cubicBezTo>
                    <a:pt x="19639" y="6321"/>
                    <a:pt x="19367" y="4964"/>
                    <a:pt x="18669" y="3800"/>
                  </a:cubicBezTo>
                  <a:cubicBezTo>
                    <a:pt x="16498" y="195"/>
                    <a:pt x="11322" y="1"/>
                    <a:pt x="8899" y="3452"/>
                  </a:cubicBezTo>
                  <a:cubicBezTo>
                    <a:pt x="7968" y="4750"/>
                    <a:pt x="7619" y="6359"/>
                    <a:pt x="7057" y="785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7"/>
            <p:cNvSpPr/>
            <p:nvPr/>
          </p:nvSpPr>
          <p:spPr>
            <a:xfrm>
              <a:off x="5764100" y="2082050"/>
              <a:ext cx="665925" cy="635875"/>
            </a:xfrm>
            <a:custGeom>
              <a:avLst/>
              <a:gdLst/>
              <a:ahLst/>
              <a:cxnLst/>
              <a:rect l="l" t="t" r="r" b="b"/>
              <a:pathLst>
                <a:path w="26637" h="25435" fill="none" extrusionOk="0">
                  <a:moveTo>
                    <a:pt x="6786" y="7502"/>
                  </a:moveTo>
                  <a:cubicBezTo>
                    <a:pt x="6243" y="8879"/>
                    <a:pt x="5177" y="10139"/>
                    <a:pt x="3781" y="10643"/>
                  </a:cubicBezTo>
                  <a:cubicBezTo>
                    <a:pt x="3664" y="10682"/>
                    <a:pt x="3567" y="10740"/>
                    <a:pt x="3451" y="10798"/>
                  </a:cubicBezTo>
                  <a:cubicBezTo>
                    <a:pt x="2191" y="11477"/>
                    <a:pt x="1067" y="12485"/>
                    <a:pt x="543" y="13822"/>
                  </a:cubicBezTo>
                  <a:cubicBezTo>
                    <a:pt x="0" y="15237"/>
                    <a:pt x="233" y="16982"/>
                    <a:pt x="1357" y="17990"/>
                  </a:cubicBezTo>
                  <a:cubicBezTo>
                    <a:pt x="3102" y="19560"/>
                    <a:pt x="6165" y="18863"/>
                    <a:pt x="7813" y="20549"/>
                  </a:cubicBezTo>
                  <a:cubicBezTo>
                    <a:pt x="8879" y="21635"/>
                    <a:pt x="8996" y="23399"/>
                    <a:pt x="10101" y="24446"/>
                  </a:cubicBezTo>
                  <a:cubicBezTo>
                    <a:pt x="10915" y="25221"/>
                    <a:pt x="12136" y="25434"/>
                    <a:pt x="13222" y="25202"/>
                  </a:cubicBezTo>
                  <a:cubicBezTo>
                    <a:pt x="14307" y="24911"/>
                    <a:pt x="15277" y="24329"/>
                    <a:pt x="16033" y="23496"/>
                  </a:cubicBezTo>
                  <a:cubicBezTo>
                    <a:pt x="16653" y="22875"/>
                    <a:pt x="17196" y="22139"/>
                    <a:pt x="17952" y="21654"/>
                  </a:cubicBezTo>
                  <a:cubicBezTo>
                    <a:pt x="19212" y="20859"/>
                    <a:pt x="20840" y="20956"/>
                    <a:pt x="22333" y="20879"/>
                  </a:cubicBezTo>
                  <a:cubicBezTo>
                    <a:pt x="23845" y="20821"/>
                    <a:pt x="25532" y="20413"/>
                    <a:pt x="26249" y="19076"/>
                  </a:cubicBezTo>
                  <a:cubicBezTo>
                    <a:pt x="26579" y="18436"/>
                    <a:pt x="26637" y="17699"/>
                    <a:pt x="26637" y="16982"/>
                  </a:cubicBezTo>
                  <a:cubicBezTo>
                    <a:pt x="26637" y="14888"/>
                    <a:pt x="26075" y="12485"/>
                    <a:pt x="24233" y="11496"/>
                  </a:cubicBezTo>
                  <a:cubicBezTo>
                    <a:pt x="23361" y="11011"/>
                    <a:pt x="22294" y="10953"/>
                    <a:pt x="21441" y="10449"/>
                  </a:cubicBezTo>
                  <a:cubicBezTo>
                    <a:pt x="20317" y="9790"/>
                    <a:pt x="19697" y="8549"/>
                    <a:pt x="19290" y="7309"/>
                  </a:cubicBezTo>
                  <a:cubicBezTo>
                    <a:pt x="18882" y="6087"/>
                    <a:pt x="18630" y="4769"/>
                    <a:pt x="17952" y="3664"/>
                  </a:cubicBezTo>
                  <a:cubicBezTo>
                    <a:pt x="15878" y="194"/>
                    <a:pt x="10915" y="0"/>
                    <a:pt x="8569" y="3296"/>
                  </a:cubicBezTo>
                  <a:cubicBezTo>
                    <a:pt x="7677" y="4536"/>
                    <a:pt x="7348" y="6068"/>
                    <a:pt x="6786" y="750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7"/>
            <p:cNvSpPr/>
            <p:nvPr/>
          </p:nvSpPr>
          <p:spPr>
            <a:xfrm>
              <a:off x="5779125" y="2095125"/>
              <a:ext cx="638300" cy="610200"/>
            </a:xfrm>
            <a:custGeom>
              <a:avLst/>
              <a:gdLst/>
              <a:ahLst/>
              <a:cxnLst/>
              <a:rect l="l" t="t" r="r" b="b"/>
              <a:pathLst>
                <a:path w="25532" h="24408" fill="none" extrusionOk="0">
                  <a:moveTo>
                    <a:pt x="6534" y="7173"/>
                  </a:moveTo>
                  <a:cubicBezTo>
                    <a:pt x="6010" y="8511"/>
                    <a:pt x="4983" y="9713"/>
                    <a:pt x="3645" y="10178"/>
                  </a:cubicBezTo>
                  <a:cubicBezTo>
                    <a:pt x="3529" y="10217"/>
                    <a:pt x="3432" y="10275"/>
                    <a:pt x="3315" y="10333"/>
                  </a:cubicBezTo>
                  <a:cubicBezTo>
                    <a:pt x="2114" y="10973"/>
                    <a:pt x="1028" y="11962"/>
                    <a:pt x="543" y="13241"/>
                  </a:cubicBezTo>
                  <a:cubicBezTo>
                    <a:pt x="0" y="14579"/>
                    <a:pt x="233" y="16265"/>
                    <a:pt x="1299" y="17235"/>
                  </a:cubicBezTo>
                  <a:cubicBezTo>
                    <a:pt x="2966" y="18747"/>
                    <a:pt x="5894" y="18088"/>
                    <a:pt x="7483" y="19697"/>
                  </a:cubicBezTo>
                  <a:cubicBezTo>
                    <a:pt x="8492" y="20743"/>
                    <a:pt x="8608" y="22449"/>
                    <a:pt x="9655" y="23457"/>
                  </a:cubicBezTo>
                  <a:cubicBezTo>
                    <a:pt x="10430" y="24175"/>
                    <a:pt x="11593" y="24407"/>
                    <a:pt x="12659" y="24175"/>
                  </a:cubicBezTo>
                  <a:cubicBezTo>
                    <a:pt x="13687" y="23903"/>
                    <a:pt x="14637" y="23341"/>
                    <a:pt x="15354" y="22546"/>
                  </a:cubicBezTo>
                  <a:cubicBezTo>
                    <a:pt x="15955" y="21945"/>
                    <a:pt x="16479" y="21228"/>
                    <a:pt x="17196" y="20782"/>
                  </a:cubicBezTo>
                  <a:cubicBezTo>
                    <a:pt x="18398" y="20026"/>
                    <a:pt x="19968" y="20123"/>
                    <a:pt x="21403" y="20065"/>
                  </a:cubicBezTo>
                  <a:cubicBezTo>
                    <a:pt x="22837" y="20007"/>
                    <a:pt x="24466" y="19619"/>
                    <a:pt x="25163" y="18340"/>
                  </a:cubicBezTo>
                  <a:cubicBezTo>
                    <a:pt x="25493" y="17739"/>
                    <a:pt x="25532" y="17021"/>
                    <a:pt x="25532" y="16323"/>
                  </a:cubicBezTo>
                  <a:cubicBezTo>
                    <a:pt x="25532" y="14307"/>
                    <a:pt x="25028" y="12020"/>
                    <a:pt x="23264" y="11070"/>
                  </a:cubicBezTo>
                  <a:cubicBezTo>
                    <a:pt x="22411" y="10605"/>
                    <a:pt x="21403" y="10527"/>
                    <a:pt x="20588" y="10042"/>
                  </a:cubicBezTo>
                  <a:cubicBezTo>
                    <a:pt x="19522" y="9422"/>
                    <a:pt x="18921" y="8220"/>
                    <a:pt x="18533" y="7038"/>
                  </a:cubicBezTo>
                  <a:cubicBezTo>
                    <a:pt x="18146" y="5855"/>
                    <a:pt x="17894" y="4614"/>
                    <a:pt x="17254" y="3529"/>
                  </a:cubicBezTo>
                  <a:cubicBezTo>
                    <a:pt x="15277" y="194"/>
                    <a:pt x="10508" y="0"/>
                    <a:pt x="8239" y="3141"/>
                  </a:cubicBezTo>
                  <a:cubicBezTo>
                    <a:pt x="7406" y="4343"/>
                    <a:pt x="7076" y="5816"/>
                    <a:pt x="6534" y="71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7"/>
            <p:cNvSpPr/>
            <p:nvPr/>
          </p:nvSpPr>
          <p:spPr>
            <a:xfrm>
              <a:off x="5794625" y="2108200"/>
              <a:ext cx="611175" cy="584025"/>
            </a:xfrm>
            <a:custGeom>
              <a:avLst/>
              <a:gdLst/>
              <a:ahLst/>
              <a:cxnLst/>
              <a:rect l="l" t="t" r="r" b="b"/>
              <a:pathLst>
                <a:path w="24447" h="23361" fill="none" extrusionOk="0">
                  <a:moveTo>
                    <a:pt x="6262" y="6863"/>
                  </a:moveTo>
                  <a:cubicBezTo>
                    <a:pt x="5758" y="8124"/>
                    <a:pt x="4750" y="9287"/>
                    <a:pt x="3471" y="9733"/>
                  </a:cubicBezTo>
                  <a:cubicBezTo>
                    <a:pt x="3374" y="9771"/>
                    <a:pt x="3277" y="9810"/>
                    <a:pt x="3180" y="9868"/>
                  </a:cubicBezTo>
                  <a:cubicBezTo>
                    <a:pt x="2017" y="10489"/>
                    <a:pt x="989" y="11419"/>
                    <a:pt x="505" y="12640"/>
                  </a:cubicBezTo>
                  <a:cubicBezTo>
                    <a:pt x="1" y="13920"/>
                    <a:pt x="214" y="15529"/>
                    <a:pt x="1241" y="16460"/>
                  </a:cubicBezTo>
                  <a:cubicBezTo>
                    <a:pt x="2831" y="17913"/>
                    <a:pt x="5642" y="17293"/>
                    <a:pt x="7154" y="18844"/>
                  </a:cubicBezTo>
                  <a:cubicBezTo>
                    <a:pt x="8124" y="19852"/>
                    <a:pt x="8220" y="21480"/>
                    <a:pt x="9229" y="22450"/>
                  </a:cubicBezTo>
                  <a:cubicBezTo>
                    <a:pt x="9946" y="23148"/>
                    <a:pt x="11090" y="23361"/>
                    <a:pt x="12078" y="23148"/>
                  </a:cubicBezTo>
                  <a:cubicBezTo>
                    <a:pt x="13086" y="22896"/>
                    <a:pt x="13978" y="22353"/>
                    <a:pt x="14676" y="21597"/>
                  </a:cubicBezTo>
                  <a:cubicBezTo>
                    <a:pt x="15258" y="21035"/>
                    <a:pt x="15742" y="20356"/>
                    <a:pt x="16440" y="19910"/>
                  </a:cubicBezTo>
                  <a:cubicBezTo>
                    <a:pt x="17623" y="19174"/>
                    <a:pt x="19096" y="19270"/>
                    <a:pt x="20472" y="19232"/>
                  </a:cubicBezTo>
                  <a:cubicBezTo>
                    <a:pt x="21849" y="19174"/>
                    <a:pt x="23419" y="18805"/>
                    <a:pt x="24078" y="17603"/>
                  </a:cubicBezTo>
                  <a:cubicBezTo>
                    <a:pt x="24388" y="17002"/>
                    <a:pt x="24447" y="16324"/>
                    <a:pt x="24447" y="15665"/>
                  </a:cubicBezTo>
                  <a:cubicBezTo>
                    <a:pt x="24447" y="13726"/>
                    <a:pt x="23962" y="11535"/>
                    <a:pt x="22275" y="10624"/>
                  </a:cubicBezTo>
                  <a:cubicBezTo>
                    <a:pt x="21480" y="10178"/>
                    <a:pt x="20511" y="10101"/>
                    <a:pt x="19716" y="9655"/>
                  </a:cubicBezTo>
                  <a:cubicBezTo>
                    <a:pt x="18689" y="9054"/>
                    <a:pt x="18127" y="7891"/>
                    <a:pt x="17758" y="6767"/>
                  </a:cubicBezTo>
                  <a:cubicBezTo>
                    <a:pt x="17390" y="5623"/>
                    <a:pt x="17157" y="4421"/>
                    <a:pt x="16537" y="3413"/>
                  </a:cubicBezTo>
                  <a:cubicBezTo>
                    <a:pt x="14657" y="195"/>
                    <a:pt x="10101" y="1"/>
                    <a:pt x="7930" y="3006"/>
                  </a:cubicBezTo>
                  <a:cubicBezTo>
                    <a:pt x="7096" y="4149"/>
                    <a:pt x="6767" y="5565"/>
                    <a:pt x="6262" y="686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7"/>
            <p:cNvSpPr/>
            <p:nvPr/>
          </p:nvSpPr>
          <p:spPr>
            <a:xfrm>
              <a:off x="5809175" y="2121300"/>
              <a:ext cx="584500" cy="558825"/>
            </a:xfrm>
            <a:custGeom>
              <a:avLst/>
              <a:gdLst/>
              <a:ahLst/>
              <a:cxnLst/>
              <a:rect l="l" t="t" r="r" b="b"/>
              <a:pathLst>
                <a:path w="23380" h="22353" fill="none" extrusionOk="0">
                  <a:moveTo>
                    <a:pt x="6010" y="6553"/>
                  </a:moveTo>
                  <a:cubicBezTo>
                    <a:pt x="5525" y="7755"/>
                    <a:pt x="4575" y="8860"/>
                    <a:pt x="3354" y="9286"/>
                  </a:cubicBezTo>
                  <a:cubicBezTo>
                    <a:pt x="3238" y="9325"/>
                    <a:pt x="3141" y="9364"/>
                    <a:pt x="3063" y="9402"/>
                  </a:cubicBezTo>
                  <a:cubicBezTo>
                    <a:pt x="1939" y="10003"/>
                    <a:pt x="950" y="10876"/>
                    <a:pt x="485" y="12039"/>
                  </a:cubicBezTo>
                  <a:cubicBezTo>
                    <a:pt x="0" y="13260"/>
                    <a:pt x="194" y="14811"/>
                    <a:pt x="1164" y="15703"/>
                  </a:cubicBezTo>
                  <a:cubicBezTo>
                    <a:pt x="2676" y="17099"/>
                    <a:pt x="5370" y="16517"/>
                    <a:pt x="6805" y="17990"/>
                  </a:cubicBezTo>
                  <a:cubicBezTo>
                    <a:pt x="7716" y="18960"/>
                    <a:pt x="7813" y="20511"/>
                    <a:pt x="8763" y="21441"/>
                  </a:cubicBezTo>
                  <a:cubicBezTo>
                    <a:pt x="9519" y="22100"/>
                    <a:pt x="10527" y="22352"/>
                    <a:pt x="11496" y="22120"/>
                  </a:cubicBezTo>
                  <a:cubicBezTo>
                    <a:pt x="12446" y="21887"/>
                    <a:pt x="13319" y="21383"/>
                    <a:pt x="13978" y="20666"/>
                  </a:cubicBezTo>
                  <a:cubicBezTo>
                    <a:pt x="14540" y="20123"/>
                    <a:pt x="15005" y="19483"/>
                    <a:pt x="15684" y="19057"/>
                  </a:cubicBezTo>
                  <a:cubicBezTo>
                    <a:pt x="16808" y="18378"/>
                    <a:pt x="18223" y="18475"/>
                    <a:pt x="19541" y="18417"/>
                  </a:cubicBezTo>
                  <a:cubicBezTo>
                    <a:pt x="20860" y="18378"/>
                    <a:pt x="22352" y="18029"/>
                    <a:pt x="22973" y="16885"/>
                  </a:cubicBezTo>
                  <a:cubicBezTo>
                    <a:pt x="23244" y="16304"/>
                    <a:pt x="23380" y="15664"/>
                    <a:pt x="23341" y="15024"/>
                  </a:cubicBezTo>
                  <a:cubicBezTo>
                    <a:pt x="23341" y="13202"/>
                    <a:pt x="22895" y="11108"/>
                    <a:pt x="21286" y="10217"/>
                  </a:cubicBezTo>
                  <a:cubicBezTo>
                    <a:pt x="20511" y="9790"/>
                    <a:pt x="19600" y="9713"/>
                    <a:pt x="18844" y="9267"/>
                  </a:cubicBezTo>
                  <a:cubicBezTo>
                    <a:pt x="17874" y="8685"/>
                    <a:pt x="17331" y="7580"/>
                    <a:pt x="16983" y="6495"/>
                  </a:cubicBezTo>
                  <a:cubicBezTo>
                    <a:pt x="16634" y="5409"/>
                    <a:pt x="16420" y="4285"/>
                    <a:pt x="15839" y="3296"/>
                  </a:cubicBezTo>
                  <a:cubicBezTo>
                    <a:pt x="14055" y="214"/>
                    <a:pt x="9693" y="0"/>
                    <a:pt x="7600" y="2889"/>
                  </a:cubicBezTo>
                  <a:cubicBezTo>
                    <a:pt x="6824" y="3955"/>
                    <a:pt x="6514" y="5312"/>
                    <a:pt x="6010" y="655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7"/>
            <p:cNvSpPr/>
            <p:nvPr/>
          </p:nvSpPr>
          <p:spPr>
            <a:xfrm>
              <a:off x="5824200" y="2134375"/>
              <a:ext cx="556400" cy="532650"/>
            </a:xfrm>
            <a:custGeom>
              <a:avLst/>
              <a:gdLst/>
              <a:ahLst/>
              <a:cxnLst/>
              <a:rect l="l" t="t" r="r" b="b"/>
              <a:pathLst>
                <a:path w="22256" h="21306" fill="none" extrusionOk="0">
                  <a:moveTo>
                    <a:pt x="5758" y="6243"/>
                  </a:moveTo>
                  <a:cubicBezTo>
                    <a:pt x="5293" y="7387"/>
                    <a:pt x="4382" y="8434"/>
                    <a:pt x="3218" y="8841"/>
                  </a:cubicBezTo>
                  <a:cubicBezTo>
                    <a:pt x="3121" y="8860"/>
                    <a:pt x="3025" y="8899"/>
                    <a:pt x="2928" y="8957"/>
                  </a:cubicBezTo>
                  <a:cubicBezTo>
                    <a:pt x="1861" y="9500"/>
                    <a:pt x="931" y="10353"/>
                    <a:pt x="466" y="11458"/>
                  </a:cubicBezTo>
                  <a:cubicBezTo>
                    <a:pt x="0" y="12621"/>
                    <a:pt x="175" y="14094"/>
                    <a:pt x="1105" y="14947"/>
                  </a:cubicBezTo>
                  <a:cubicBezTo>
                    <a:pt x="2540" y="16285"/>
                    <a:pt x="5118" y="15723"/>
                    <a:pt x="6475" y="17157"/>
                  </a:cubicBezTo>
                  <a:cubicBezTo>
                    <a:pt x="7348" y="18068"/>
                    <a:pt x="7445" y="19542"/>
                    <a:pt x="8336" y="20433"/>
                  </a:cubicBezTo>
                  <a:cubicBezTo>
                    <a:pt x="9034" y="21073"/>
                    <a:pt x="10004" y="21306"/>
                    <a:pt x="10934" y="21093"/>
                  </a:cubicBezTo>
                  <a:cubicBezTo>
                    <a:pt x="11845" y="20879"/>
                    <a:pt x="12659" y="20395"/>
                    <a:pt x="13299" y="19716"/>
                  </a:cubicBezTo>
                  <a:cubicBezTo>
                    <a:pt x="13842" y="19193"/>
                    <a:pt x="14288" y="18572"/>
                    <a:pt x="14928" y="18185"/>
                  </a:cubicBezTo>
                  <a:cubicBezTo>
                    <a:pt x="15994" y="17526"/>
                    <a:pt x="17351" y="17642"/>
                    <a:pt x="18592" y="17603"/>
                  </a:cubicBezTo>
                  <a:cubicBezTo>
                    <a:pt x="19852" y="17545"/>
                    <a:pt x="21286" y="17235"/>
                    <a:pt x="21887" y="16149"/>
                  </a:cubicBezTo>
                  <a:cubicBezTo>
                    <a:pt x="22139" y="15587"/>
                    <a:pt x="22255" y="14986"/>
                    <a:pt x="22236" y="14385"/>
                  </a:cubicBezTo>
                  <a:cubicBezTo>
                    <a:pt x="22255" y="12640"/>
                    <a:pt x="21829" y="10624"/>
                    <a:pt x="20297" y="9771"/>
                  </a:cubicBezTo>
                  <a:cubicBezTo>
                    <a:pt x="19561" y="9364"/>
                    <a:pt x="18688" y="9287"/>
                    <a:pt x="17971" y="8860"/>
                  </a:cubicBezTo>
                  <a:cubicBezTo>
                    <a:pt x="17041" y="8317"/>
                    <a:pt x="16517" y="7251"/>
                    <a:pt x="16207" y="6224"/>
                  </a:cubicBezTo>
                  <a:cubicBezTo>
                    <a:pt x="15877" y="5196"/>
                    <a:pt x="15684" y="4111"/>
                    <a:pt x="15121" y="3161"/>
                  </a:cubicBezTo>
                  <a:cubicBezTo>
                    <a:pt x="13435" y="233"/>
                    <a:pt x="9286" y="1"/>
                    <a:pt x="7289" y="2734"/>
                  </a:cubicBezTo>
                  <a:cubicBezTo>
                    <a:pt x="6533" y="3781"/>
                    <a:pt x="6243" y="5060"/>
                    <a:pt x="5758" y="624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7"/>
            <p:cNvSpPr/>
            <p:nvPr/>
          </p:nvSpPr>
          <p:spPr>
            <a:xfrm>
              <a:off x="5839700" y="2147950"/>
              <a:ext cx="528775" cy="506475"/>
            </a:xfrm>
            <a:custGeom>
              <a:avLst/>
              <a:gdLst/>
              <a:ahLst/>
              <a:cxnLst/>
              <a:rect l="l" t="t" r="r" b="b"/>
              <a:pathLst>
                <a:path w="21151" h="20259" fill="none" extrusionOk="0">
                  <a:moveTo>
                    <a:pt x="5487" y="5913"/>
                  </a:moveTo>
                  <a:cubicBezTo>
                    <a:pt x="5022" y="6999"/>
                    <a:pt x="4169" y="7988"/>
                    <a:pt x="3064" y="8356"/>
                  </a:cubicBezTo>
                  <a:cubicBezTo>
                    <a:pt x="2967" y="8395"/>
                    <a:pt x="2870" y="8433"/>
                    <a:pt x="2792" y="8472"/>
                  </a:cubicBezTo>
                  <a:cubicBezTo>
                    <a:pt x="1784" y="8996"/>
                    <a:pt x="873" y="9790"/>
                    <a:pt x="447" y="10837"/>
                  </a:cubicBezTo>
                  <a:cubicBezTo>
                    <a:pt x="1" y="11942"/>
                    <a:pt x="156" y="13357"/>
                    <a:pt x="1028" y="14172"/>
                  </a:cubicBezTo>
                  <a:cubicBezTo>
                    <a:pt x="2385" y="15432"/>
                    <a:pt x="4847" y="14928"/>
                    <a:pt x="6127" y="16285"/>
                  </a:cubicBezTo>
                  <a:cubicBezTo>
                    <a:pt x="6941" y="17157"/>
                    <a:pt x="7018" y="18572"/>
                    <a:pt x="7891" y="19425"/>
                  </a:cubicBezTo>
                  <a:cubicBezTo>
                    <a:pt x="8550" y="20026"/>
                    <a:pt x="9461" y="20259"/>
                    <a:pt x="10353" y="20065"/>
                  </a:cubicBezTo>
                  <a:cubicBezTo>
                    <a:pt x="11206" y="19852"/>
                    <a:pt x="12001" y="19386"/>
                    <a:pt x="12602" y="18747"/>
                  </a:cubicBezTo>
                  <a:cubicBezTo>
                    <a:pt x="13106" y="18262"/>
                    <a:pt x="13552" y="17680"/>
                    <a:pt x="14152" y="17312"/>
                  </a:cubicBezTo>
                  <a:cubicBezTo>
                    <a:pt x="15180" y="16692"/>
                    <a:pt x="16459" y="16789"/>
                    <a:pt x="17642" y="16750"/>
                  </a:cubicBezTo>
                  <a:cubicBezTo>
                    <a:pt x="18844" y="16731"/>
                    <a:pt x="20201" y="16420"/>
                    <a:pt x="20782" y="15374"/>
                  </a:cubicBezTo>
                  <a:cubicBezTo>
                    <a:pt x="21035" y="14850"/>
                    <a:pt x="21151" y="14288"/>
                    <a:pt x="21112" y="13706"/>
                  </a:cubicBezTo>
                  <a:cubicBezTo>
                    <a:pt x="21151" y="12039"/>
                    <a:pt x="20744" y="10139"/>
                    <a:pt x="19290" y="9325"/>
                  </a:cubicBezTo>
                  <a:cubicBezTo>
                    <a:pt x="18611" y="8937"/>
                    <a:pt x="17778" y="8860"/>
                    <a:pt x="17099" y="8453"/>
                  </a:cubicBezTo>
                  <a:cubicBezTo>
                    <a:pt x="16207" y="7929"/>
                    <a:pt x="15723" y="6921"/>
                    <a:pt x="15413" y="5933"/>
                  </a:cubicBezTo>
                  <a:cubicBezTo>
                    <a:pt x="15102" y="4944"/>
                    <a:pt x="14928" y="3916"/>
                    <a:pt x="14404" y="3025"/>
                  </a:cubicBezTo>
                  <a:cubicBezTo>
                    <a:pt x="12815" y="233"/>
                    <a:pt x="8860" y="1"/>
                    <a:pt x="6960" y="2598"/>
                  </a:cubicBezTo>
                  <a:cubicBezTo>
                    <a:pt x="6224" y="3568"/>
                    <a:pt x="5933" y="4789"/>
                    <a:pt x="5487" y="591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7"/>
            <p:cNvSpPr/>
            <p:nvPr/>
          </p:nvSpPr>
          <p:spPr>
            <a:xfrm>
              <a:off x="5854250" y="2161025"/>
              <a:ext cx="501625" cy="480325"/>
            </a:xfrm>
            <a:custGeom>
              <a:avLst/>
              <a:gdLst/>
              <a:ahLst/>
              <a:cxnLst/>
              <a:rect l="l" t="t" r="r" b="b"/>
              <a:pathLst>
                <a:path w="20065" h="19213" fill="none" extrusionOk="0">
                  <a:moveTo>
                    <a:pt x="5234" y="5584"/>
                  </a:moveTo>
                  <a:cubicBezTo>
                    <a:pt x="4808" y="6631"/>
                    <a:pt x="3974" y="7561"/>
                    <a:pt x="2928" y="7910"/>
                  </a:cubicBezTo>
                  <a:cubicBezTo>
                    <a:pt x="2831" y="7930"/>
                    <a:pt x="2753" y="7969"/>
                    <a:pt x="2676" y="8007"/>
                  </a:cubicBezTo>
                  <a:cubicBezTo>
                    <a:pt x="1706" y="8492"/>
                    <a:pt x="853" y="9267"/>
                    <a:pt x="446" y="10256"/>
                  </a:cubicBezTo>
                  <a:cubicBezTo>
                    <a:pt x="0" y="11303"/>
                    <a:pt x="155" y="12621"/>
                    <a:pt x="989" y="13397"/>
                  </a:cubicBezTo>
                  <a:cubicBezTo>
                    <a:pt x="2268" y="14618"/>
                    <a:pt x="4595" y="14133"/>
                    <a:pt x="5797" y="15432"/>
                  </a:cubicBezTo>
                  <a:cubicBezTo>
                    <a:pt x="6592" y="16266"/>
                    <a:pt x="6650" y="17623"/>
                    <a:pt x="7464" y="18418"/>
                  </a:cubicBezTo>
                  <a:cubicBezTo>
                    <a:pt x="8084" y="18980"/>
                    <a:pt x="8957" y="19212"/>
                    <a:pt x="9790" y="19038"/>
                  </a:cubicBezTo>
                  <a:cubicBezTo>
                    <a:pt x="10604" y="18825"/>
                    <a:pt x="11360" y="18398"/>
                    <a:pt x="11942" y="17797"/>
                  </a:cubicBezTo>
                  <a:cubicBezTo>
                    <a:pt x="12427" y="17332"/>
                    <a:pt x="12834" y="16789"/>
                    <a:pt x="13415" y="16440"/>
                  </a:cubicBezTo>
                  <a:cubicBezTo>
                    <a:pt x="14385" y="15859"/>
                    <a:pt x="15606" y="15956"/>
                    <a:pt x="16730" y="15936"/>
                  </a:cubicBezTo>
                  <a:cubicBezTo>
                    <a:pt x="17874" y="15917"/>
                    <a:pt x="19154" y="15626"/>
                    <a:pt x="19716" y="14637"/>
                  </a:cubicBezTo>
                  <a:cubicBezTo>
                    <a:pt x="19948" y="14153"/>
                    <a:pt x="20065" y="13610"/>
                    <a:pt x="20045" y="13067"/>
                  </a:cubicBezTo>
                  <a:cubicBezTo>
                    <a:pt x="20065" y="11477"/>
                    <a:pt x="19696" y="9675"/>
                    <a:pt x="18339" y="8899"/>
                  </a:cubicBezTo>
                  <a:cubicBezTo>
                    <a:pt x="17680" y="8531"/>
                    <a:pt x="16885" y="8453"/>
                    <a:pt x="16265" y="8065"/>
                  </a:cubicBezTo>
                  <a:cubicBezTo>
                    <a:pt x="15412" y="7542"/>
                    <a:pt x="14966" y="6612"/>
                    <a:pt x="14675" y="5662"/>
                  </a:cubicBezTo>
                  <a:cubicBezTo>
                    <a:pt x="14404" y="4712"/>
                    <a:pt x="14230" y="3742"/>
                    <a:pt x="13745" y="2889"/>
                  </a:cubicBezTo>
                  <a:cubicBezTo>
                    <a:pt x="12233" y="234"/>
                    <a:pt x="8491" y="1"/>
                    <a:pt x="6669" y="2444"/>
                  </a:cubicBezTo>
                  <a:cubicBezTo>
                    <a:pt x="5952" y="3374"/>
                    <a:pt x="5680" y="4537"/>
                    <a:pt x="5234" y="558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7"/>
            <p:cNvSpPr/>
            <p:nvPr/>
          </p:nvSpPr>
          <p:spPr>
            <a:xfrm>
              <a:off x="5869275" y="2174125"/>
              <a:ext cx="474000" cy="454625"/>
            </a:xfrm>
            <a:custGeom>
              <a:avLst/>
              <a:gdLst/>
              <a:ahLst/>
              <a:cxnLst/>
              <a:rect l="l" t="t" r="r" b="b"/>
              <a:pathLst>
                <a:path w="18960" h="18185" fill="none" extrusionOk="0">
                  <a:moveTo>
                    <a:pt x="4982" y="5273"/>
                  </a:moveTo>
                  <a:cubicBezTo>
                    <a:pt x="4575" y="6243"/>
                    <a:pt x="3781" y="7134"/>
                    <a:pt x="2772" y="7464"/>
                  </a:cubicBezTo>
                  <a:cubicBezTo>
                    <a:pt x="2695" y="7483"/>
                    <a:pt x="2617" y="7522"/>
                    <a:pt x="2540" y="7561"/>
                  </a:cubicBezTo>
                  <a:cubicBezTo>
                    <a:pt x="1609" y="7987"/>
                    <a:pt x="853" y="8724"/>
                    <a:pt x="407" y="9655"/>
                  </a:cubicBezTo>
                  <a:cubicBezTo>
                    <a:pt x="0" y="10643"/>
                    <a:pt x="136" y="11903"/>
                    <a:pt x="892" y="12640"/>
                  </a:cubicBezTo>
                  <a:cubicBezTo>
                    <a:pt x="2113" y="13803"/>
                    <a:pt x="4304" y="13377"/>
                    <a:pt x="5448" y="14579"/>
                  </a:cubicBezTo>
                  <a:cubicBezTo>
                    <a:pt x="6165" y="15373"/>
                    <a:pt x="6223" y="16633"/>
                    <a:pt x="6999" y="17409"/>
                  </a:cubicBezTo>
                  <a:cubicBezTo>
                    <a:pt x="7580" y="17952"/>
                    <a:pt x="8414" y="18184"/>
                    <a:pt x="9189" y="18010"/>
                  </a:cubicBezTo>
                  <a:cubicBezTo>
                    <a:pt x="9984" y="17816"/>
                    <a:pt x="10682" y="17428"/>
                    <a:pt x="11244" y="16847"/>
                  </a:cubicBezTo>
                  <a:cubicBezTo>
                    <a:pt x="11690" y="16401"/>
                    <a:pt x="12097" y="15897"/>
                    <a:pt x="12640" y="15567"/>
                  </a:cubicBezTo>
                  <a:cubicBezTo>
                    <a:pt x="13551" y="15024"/>
                    <a:pt x="14714" y="15121"/>
                    <a:pt x="15780" y="15102"/>
                  </a:cubicBezTo>
                  <a:cubicBezTo>
                    <a:pt x="16847" y="15102"/>
                    <a:pt x="18068" y="14831"/>
                    <a:pt x="18591" y="13900"/>
                  </a:cubicBezTo>
                  <a:cubicBezTo>
                    <a:pt x="18824" y="13435"/>
                    <a:pt x="18940" y="12911"/>
                    <a:pt x="18921" y="12407"/>
                  </a:cubicBezTo>
                  <a:cubicBezTo>
                    <a:pt x="18960" y="10915"/>
                    <a:pt x="18611" y="9209"/>
                    <a:pt x="17312" y="8453"/>
                  </a:cubicBezTo>
                  <a:cubicBezTo>
                    <a:pt x="16711" y="8104"/>
                    <a:pt x="15955" y="8026"/>
                    <a:pt x="15354" y="7658"/>
                  </a:cubicBezTo>
                  <a:cubicBezTo>
                    <a:pt x="14559" y="7173"/>
                    <a:pt x="14133" y="6262"/>
                    <a:pt x="13881" y="5390"/>
                  </a:cubicBezTo>
                  <a:cubicBezTo>
                    <a:pt x="13609" y="4498"/>
                    <a:pt x="13454" y="3567"/>
                    <a:pt x="12989" y="2753"/>
                  </a:cubicBezTo>
                  <a:cubicBezTo>
                    <a:pt x="11593" y="233"/>
                    <a:pt x="8045" y="0"/>
                    <a:pt x="6320" y="2307"/>
                  </a:cubicBezTo>
                  <a:cubicBezTo>
                    <a:pt x="5680" y="3180"/>
                    <a:pt x="5409" y="4285"/>
                    <a:pt x="4982" y="52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7"/>
            <p:cNvSpPr/>
            <p:nvPr/>
          </p:nvSpPr>
          <p:spPr>
            <a:xfrm>
              <a:off x="5884300" y="2187200"/>
              <a:ext cx="446875" cy="428450"/>
            </a:xfrm>
            <a:custGeom>
              <a:avLst/>
              <a:gdLst/>
              <a:ahLst/>
              <a:cxnLst/>
              <a:rect l="l" t="t" r="r" b="b"/>
              <a:pathLst>
                <a:path w="17875" h="17138" fill="none" extrusionOk="0">
                  <a:moveTo>
                    <a:pt x="4711" y="4964"/>
                  </a:moveTo>
                  <a:cubicBezTo>
                    <a:pt x="4323" y="5875"/>
                    <a:pt x="3587" y="6708"/>
                    <a:pt x="2637" y="6999"/>
                  </a:cubicBezTo>
                  <a:cubicBezTo>
                    <a:pt x="2559" y="7038"/>
                    <a:pt x="2482" y="7057"/>
                    <a:pt x="2404" y="7096"/>
                  </a:cubicBezTo>
                  <a:cubicBezTo>
                    <a:pt x="1532" y="7503"/>
                    <a:pt x="814" y="8201"/>
                    <a:pt x="388" y="9073"/>
                  </a:cubicBezTo>
                  <a:cubicBezTo>
                    <a:pt x="0" y="10004"/>
                    <a:pt x="117" y="11186"/>
                    <a:pt x="834" y="11884"/>
                  </a:cubicBezTo>
                  <a:cubicBezTo>
                    <a:pt x="1978" y="12970"/>
                    <a:pt x="4052" y="12582"/>
                    <a:pt x="5118" y="13745"/>
                  </a:cubicBezTo>
                  <a:cubicBezTo>
                    <a:pt x="5797" y="14482"/>
                    <a:pt x="5835" y="15684"/>
                    <a:pt x="6572" y="16401"/>
                  </a:cubicBezTo>
                  <a:cubicBezTo>
                    <a:pt x="7134" y="16925"/>
                    <a:pt x="7910" y="17138"/>
                    <a:pt x="8646" y="16983"/>
                  </a:cubicBezTo>
                  <a:cubicBezTo>
                    <a:pt x="9383" y="16808"/>
                    <a:pt x="10062" y="16440"/>
                    <a:pt x="10585" y="15897"/>
                  </a:cubicBezTo>
                  <a:cubicBezTo>
                    <a:pt x="11011" y="15490"/>
                    <a:pt x="11399" y="15005"/>
                    <a:pt x="11903" y="14715"/>
                  </a:cubicBezTo>
                  <a:cubicBezTo>
                    <a:pt x="12776" y="14191"/>
                    <a:pt x="13861" y="14308"/>
                    <a:pt x="14869" y="14288"/>
                  </a:cubicBezTo>
                  <a:cubicBezTo>
                    <a:pt x="15877" y="14269"/>
                    <a:pt x="17021" y="14036"/>
                    <a:pt x="17525" y="13164"/>
                  </a:cubicBezTo>
                  <a:cubicBezTo>
                    <a:pt x="17758" y="12737"/>
                    <a:pt x="17855" y="12253"/>
                    <a:pt x="17835" y="11768"/>
                  </a:cubicBezTo>
                  <a:cubicBezTo>
                    <a:pt x="17874" y="10353"/>
                    <a:pt x="17564" y="8744"/>
                    <a:pt x="16362" y="8027"/>
                  </a:cubicBezTo>
                  <a:cubicBezTo>
                    <a:pt x="15780" y="7697"/>
                    <a:pt x="15083" y="7619"/>
                    <a:pt x="14501" y="7271"/>
                  </a:cubicBezTo>
                  <a:cubicBezTo>
                    <a:pt x="13784" y="6805"/>
                    <a:pt x="13377" y="5952"/>
                    <a:pt x="13125" y="5119"/>
                  </a:cubicBezTo>
                  <a:cubicBezTo>
                    <a:pt x="12892" y="4285"/>
                    <a:pt x="12737" y="3393"/>
                    <a:pt x="12310" y="2637"/>
                  </a:cubicBezTo>
                  <a:cubicBezTo>
                    <a:pt x="10992" y="253"/>
                    <a:pt x="7677" y="1"/>
                    <a:pt x="6010" y="2172"/>
                  </a:cubicBezTo>
                  <a:cubicBezTo>
                    <a:pt x="5390" y="3006"/>
                    <a:pt x="5118" y="4014"/>
                    <a:pt x="4711" y="496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7"/>
            <p:cNvSpPr/>
            <p:nvPr/>
          </p:nvSpPr>
          <p:spPr>
            <a:xfrm>
              <a:off x="5899325" y="2201250"/>
              <a:ext cx="419250" cy="401800"/>
            </a:xfrm>
            <a:custGeom>
              <a:avLst/>
              <a:gdLst/>
              <a:ahLst/>
              <a:cxnLst/>
              <a:rect l="l" t="t" r="r" b="b"/>
              <a:pathLst>
                <a:path w="16770" h="16072" fill="none" extrusionOk="0">
                  <a:moveTo>
                    <a:pt x="4459" y="4615"/>
                  </a:moveTo>
                  <a:cubicBezTo>
                    <a:pt x="4091" y="5468"/>
                    <a:pt x="3373" y="6243"/>
                    <a:pt x="2482" y="6515"/>
                  </a:cubicBezTo>
                  <a:cubicBezTo>
                    <a:pt x="2423" y="6534"/>
                    <a:pt x="2346" y="6573"/>
                    <a:pt x="2268" y="6612"/>
                  </a:cubicBezTo>
                  <a:cubicBezTo>
                    <a:pt x="1454" y="6980"/>
                    <a:pt x="776" y="7620"/>
                    <a:pt x="368" y="8434"/>
                  </a:cubicBezTo>
                  <a:cubicBezTo>
                    <a:pt x="0" y="9306"/>
                    <a:pt x="97" y="10411"/>
                    <a:pt x="776" y="11090"/>
                  </a:cubicBezTo>
                  <a:cubicBezTo>
                    <a:pt x="1842" y="12117"/>
                    <a:pt x="3780" y="11749"/>
                    <a:pt x="4769" y="12854"/>
                  </a:cubicBezTo>
                  <a:cubicBezTo>
                    <a:pt x="5409" y="13571"/>
                    <a:pt x="5448" y="14676"/>
                    <a:pt x="6126" y="15374"/>
                  </a:cubicBezTo>
                  <a:cubicBezTo>
                    <a:pt x="6630" y="15859"/>
                    <a:pt x="7367" y="16072"/>
                    <a:pt x="8065" y="15917"/>
                  </a:cubicBezTo>
                  <a:cubicBezTo>
                    <a:pt x="8743" y="15762"/>
                    <a:pt x="9383" y="15432"/>
                    <a:pt x="9868" y="14928"/>
                  </a:cubicBezTo>
                  <a:cubicBezTo>
                    <a:pt x="10275" y="14540"/>
                    <a:pt x="10643" y="14095"/>
                    <a:pt x="11128" y="13804"/>
                  </a:cubicBezTo>
                  <a:cubicBezTo>
                    <a:pt x="11942" y="13319"/>
                    <a:pt x="12950" y="13435"/>
                    <a:pt x="13900" y="13435"/>
                  </a:cubicBezTo>
                  <a:cubicBezTo>
                    <a:pt x="14850" y="13435"/>
                    <a:pt x="15935" y="13222"/>
                    <a:pt x="16420" y="12408"/>
                  </a:cubicBezTo>
                  <a:cubicBezTo>
                    <a:pt x="16614" y="12001"/>
                    <a:pt x="16730" y="11536"/>
                    <a:pt x="16711" y="11090"/>
                  </a:cubicBezTo>
                  <a:cubicBezTo>
                    <a:pt x="16769" y="9771"/>
                    <a:pt x="16478" y="8240"/>
                    <a:pt x="15354" y="7581"/>
                  </a:cubicBezTo>
                  <a:cubicBezTo>
                    <a:pt x="14811" y="7251"/>
                    <a:pt x="14133" y="7174"/>
                    <a:pt x="13609" y="6844"/>
                  </a:cubicBezTo>
                  <a:cubicBezTo>
                    <a:pt x="12931" y="6418"/>
                    <a:pt x="12562" y="5604"/>
                    <a:pt x="12330" y="4828"/>
                  </a:cubicBezTo>
                  <a:cubicBezTo>
                    <a:pt x="12116" y="4033"/>
                    <a:pt x="11981" y="3200"/>
                    <a:pt x="11593" y="2482"/>
                  </a:cubicBezTo>
                  <a:cubicBezTo>
                    <a:pt x="10372" y="253"/>
                    <a:pt x="7270" y="1"/>
                    <a:pt x="5700" y="1998"/>
                  </a:cubicBezTo>
                  <a:cubicBezTo>
                    <a:pt x="5099" y="2773"/>
                    <a:pt x="4847" y="3723"/>
                    <a:pt x="4459" y="461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7"/>
            <p:cNvSpPr/>
            <p:nvPr/>
          </p:nvSpPr>
          <p:spPr>
            <a:xfrm>
              <a:off x="5914350" y="2214350"/>
              <a:ext cx="391625" cy="375625"/>
            </a:xfrm>
            <a:custGeom>
              <a:avLst/>
              <a:gdLst/>
              <a:ahLst/>
              <a:cxnLst/>
              <a:rect l="l" t="t" r="r" b="b"/>
              <a:pathLst>
                <a:path w="15665" h="15025" fill="none" extrusionOk="0">
                  <a:moveTo>
                    <a:pt x="4207" y="4304"/>
                  </a:moveTo>
                  <a:cubicBezTo>
                    <a:pt x="3858" y="5118"/>
                    <a:pt x="3179" y="5758"/>
                    <a:pt x="2346" y="6068"/>
                  </a:cubicBezTo>
                  <a:cubicBezTo>
                    <a:pt x="2268" y="6088"/>
                    <a:pt x="2210" y="6107"/>
                    <a:pt x="2152" y="6146"/>
                  </a:cubicBezTo>
                  <a:cubicBezTo>
                    <a:pt x="1377" y="6475"/>
                    <a:pt x="737" y="7076"/>
                    <a:pt x="349" y="7832"/>
                  </a:cubicBezTo>
                  <a:cubicBezTo>
                    <a:pt x="0" y="8647"/>
                    <a:pt x="78" y="9693"/>
                    <a:pt x="717" y="10314"/>
                  </a:cubicBezTo>
                  <a:cubicBezTo>
                    <a:pt x="1687" y="11283"/>
                    <a:pt x="3528" y="10973"/>
                    <a:pt x="4440" y="12000"/>
                  </a:cubicBezTo>
                  <a:cubicBezTo>
                    <a:pt x="5040" y="12679"/>
                    <a:pt x="5060" y="13726"/>
                    <a:pt x="5680" y="14365"/>
                  </a:cubicBezTo>
                  <a:cubicBezTo>
                    <a:pt x="6165" y="14831"/>
                    <a:pt x="6843" y="15024"/>
                    <a:pt x="7483" y="14908"/>
                  </a:cubicBezTo>
                  <a:cubicBezTo>
                    <a:pt x="8123" y="14753"/>
                    <a:pt x="8724" y="14443"/>
                    <a:pt x="9189" y="13978"/>
                  </a:cubicBezTo>
                  <a:cubicBezTo>
                    <a:pt x="9577" y="13629"/>
                    <a:pt x="9906" y="13202"/>
                    <a:pt x="10352" y="12950"/>
                  </a:cubicBezTo>
                  <a:cubicBezTo>
                    <a:pt x="11128" y="12504"/>
                    <a:pt x="12078" y="12621"/>
                    <a:pt x="12969" y="12621"/>
                  </a:cubicBezTo>
                  <a:cubicBezTo>
                    <a:pt x="13861" y="12621"/>
                    <a:pt x="14869" y="12427"/>
                    <a:pt x="15315" y="11671"/>
                  </a:cubicBezTo>
                  <a:cubicBezTo>
                    <a:pt x="15509" y="11283"/>
                    <a:pt x="15606" y="10857"/>
                    <a:pt x="15606" y="10430"/>
                  </a:cubicBezTo>
                  <a:cubicBezTo>
                    <a:pt x="15664" y="9209"/>
                    <a:pt x="15412" y="7794"/>
                    <a:pt x="14346" y="7154"/>
                  </a:cubicBezTo>
                  <a:cubicBezTo>
                    <a:pt x="13842" y="6844"/>
                    <a:pt x="13241" y="6766"/>
                    <a:pt x="12737" y="6456"/>
                  </a:cubicBezTo>
                  <a:cubicBezTo>
                    <a:pt x="12097" y="6029"/>
                    <a:pt x="11767" y="5273"/>
                    <a:pt x="11554" y="4537"/>
                  </a:cubicBezTo>
                  <a:cubicBezTo>
                    <a:pt x="11341" y="3800"/>
                    <a:pt x="11244" y="3044"/>
                    <a:pt x="10876" y="2365"/>
                  </a:cubicBezTo>
                  <a:cubicBezTo>
                    <a:pt x="9751" y="252"/>
                    <a:pt x="6824" y="0"/>
                    <a:pt x="5351" y="1881"/>
                  </a:cubicBezTo>
                  <a:cubicBezTo>
                    <a:pt x="4808" y="2579"/>
                    <a:pt x="4575" y="3470"/>
                    <a:pt x="4207" y="430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7"/>
            <p:cNvSpPr/>
            <p:nvPr/>
          </p:nvSpPr>
          <p:spPr>
            <a:xfrm>
              <a:off x="5929375" y="2227925"/>
              <a:ext cx="364950" cy="349450"/>
            </a:xfrm>
            <a:custGeom>
              <a:avLst/>
              <a:gdLst/>
              <a:ahLst/>
              <a:cxnLst/>
              <a:rect l="l" t="t" r="r" b="b"/>
              <a:pathLst>
                <a:path w="14598" h="13978" fill="none" extrusionOk="0">
                  <a:moveTo>
                    <a:pt x="3935" y="3974"/>
                  </a:moveTo>
                  <a:cubicBezTo>
                    <a:pt x="3625" y="4730"/>
                    <a:pt x="2986" y="5312"/>
                    <a:pt x="2210" y="5603"/>
                  </a:cubicBezTo>
                  <a:cubicBezTo>
                    <a:pt x="2133" y="5603"/>
                    <a:pt x="2074" y="5642"/>
                    <a:pt x="2016" y="5661"/>
                  </a:cubicBezTo>
                  <a:cubicBezTo>
                    <a:pt x="1280" y="5971"/>
                    <a:pt x="698" y="6533"/>
                    <a:pt x="330" y="7231"/>
                  </a:cubicBezTo>
                  <a:cubicBezTo>
                    <a:pt x="0" y="7987"/>
                    <a:pt x="58" y="8956"/>
                    <a:pt x="640" y="9538"/>
                  </a:cubicBezTo>
                  <a:cubicBezTo>
                    <a:pt x="1551" y="10449"/>
                    <a:pt x="3257" y="10178"/>
                    <a:pt x="4110" y="11147"/>
                  </a:cubicBezTo>
                  <a:cubicBezTo>
                    <a:pt x="4653" y="11767"/>
                    <a:pt x="4672" y="12737"/>
                    <a:pt x="5234" y="13338"/>
                  </a:cubicBezTo>
                  <a:cubicBezTo>
                    <a:pt x="5680" y="13784"/>
                    <a:pt x="6320" y="13977"/>
                    <a:pt x="6921" y="13861"/>
                  </a:cubicBezTo>
                  <a:cubicBezTo>
                    <a:pt x="7522" y="13725"/>
                    <a:pt x="8084" y="13435"/>
                    <a:pt x="8530" y="13008"/>
                  </a:cubicBezTo>
                  <a:cubicBezTo>
                    <a:pt x="8879" y="12679"/>
                    <a:pt x="9208" y="12291"/>
                    <a:pt x="9635" y="12058"/>
                  </a:cubicBezTo>
                  <a:cubicBezTo>
                    <a:pt x="10352" y="11651"/>
                    <a:pt x="11225" y="11767"/>
                    <a:pt x="12058" y="11767"/>
                  </a:cubicBezTo>
                  <a:cubicBezTo>
                    <a:pt x="12872" y="11787"/>
                    <a:pt x="13822" y="11612"/>
                    <a:pt x="14249" y="10914"/>
                  </a:cubicBezTo>
                  <a:cubicBezTo>
                    <a:pt x="14443" y="10566"/>
                    <a:pt x="14520" y="10158"/>
                    <a:pt x="14520" y="9771"/>
                  </a:cubicBezTo>
                  <a:cubicBezTo>
                    <a:pt x="14598" y="8627"/>
                    <a:pt x="14365" y="7289"/>
                    <a:pt x="13396" y="6688"/>
                  </a:cubicBezTo>
                  <a:cubicBezTo>
                    <a:pt x="12931" y="6417"/>
                    <a:pt x="12349" y="6339"/>
                    <a:pt x="11884" y="6029"/>
                  </a:cubicBezTo>
                  <a:cubicBezTo>
                    <a:pt x="11302" y="5642"/>
                    <a:pt x="10992" y="4944"/>
                    <a:pt x="10798" y="4246"/>
                  </a:cubicBezTo>
                  <a:cubicBezTo>
                    <a:pt x="10624" y="3567"/>
                    <a:pt x="10527" y="2850"/>
                    <a:pt x="10197" y="2210"/>
                  </a:cubicBezTo>
                  <a:cubicBezTo>
                    <a:pt x="9150" y="252"/>
                    <a:pt x="6436" y="0"/>
                    <a:pt x="5060" y="1726"/>
                  </a:cubicBezTo>
                  <a:cubicBezTo>
                    <a:pt x="4517" y="2385"/>
                    <a:pt x="4284" y="3199"/>
                    <a:pt x="3935" y="39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7"/>
            <p:cNvSpPr/>
            <p:nvPr/>
          </p:nvSpPr>
          <p:spPr>
            <a:xfrm>
              <a:off x="5943900" y="2241000"/>
              <a:ext cx="337350" cy="323300"/>
            </a:xfrm>
            <a:custGeom>
              <a:avLst/>
              <a:gdLst/>
              <a:ahLst/>
              <a:cxnLst/>
              <a:rect l="l" t="t" r="r" b="b"/>
              <a:pathLst>
                <a:path w="13494" h="12932" fill="none" extrusionOk="0">
                  <a:moveTo>
                    <a:pt x="3703" y="3645"/>
                  </a:moveTo>
                  <a:cubicBezTo>
                    <a:pt x="3393" y="4362"/>
                    <a:pt x="2812" y="4905"/>
                    <a:pt x="2075" y="5138"/>
                  </a:cubicBezTo>
                  <a:cubicBezTo>
                    <a:pt x="2017" y="5157"/>
                    <a:pt x="1959" y="5177"/>
                    <a:pt x="1901" y="5215"/>
                  </a:cubicBezTo>
                  <a:cubicBezTo>
                    <a:pt x="1222" y="5487"/>
                    <a:pt x="679" y="5991"/>
                    <a:pt x="330" y="6650"/>
                  </a:cubicBezTo>
                  <a:cubicBezTo>
                    <a:pt x="1" y="7328"/>
                    <a:pt x="78" y="8240"/>
                    <a:pt x="602" y="8782"/>
                  </a:cubicBezTo>
                  <a:cubicBezTo>
                    <a:pt x="1435" y="9635"/>
                    <a:pt x="3006" y="9383"/>
                    <a:pt x="3781" y="10295"/>
                  </a:cubicBezTo>
                  <a:cubicBezTo>
                    <a:pt x="4285" y="10876"/>
                    <a:pt x="4285" y="11768"/>
                    <a:pt x="4808" y="12349"/>
                  </a:cubicBezTo>
                  <a:cubicBezTo>
                    <a:pt x="5216" y="12757"/>
                    <a:pt x="5797" y="12931"/>
                    <a:pt x="6359" y="12834"/>
                  </a:cubicBezTo>
                  <a:cubicBezTo>
                    <a:pt x="6921" y="12718"/>
                    <a:pt x="7426" y="12466"/>
                    <a:pt x="7852" y="12059"/>
                  </a:cubicBezTo>
                  <a:cubicBezTo>
                    <a:pt x="8162" y="11729"/>
                    <a:pt x="8492" y="11438"/>
                    <a:pt x="8879" y="11186"/>
                  </a:cubicBezTo>
                  <a:cubicBezTo>
                    <a:pt x="9539" y="10837"/>
                    <a:pt x="10353" y="10934"/>
                    <a:pt x="11128" y="10954"/>
                  </a:cubicBezTo>
                  <a:cubicBezTo>
                    <a:pt x="11884" y="10973"/>
                    <a:pt x="12757" y="10818"/>
                    <a:pt x="13164" y="10178"/>
                  </a:cubicBezTo>
                  <a:cubicBezTo>
                    <a:pt x="13338" y="9849"/>
                    <a:pt x="13435" y="9480"/>
                    <a:pt x="13435" y="9112"/>
                  </a:cubicBezTo>
                  <a:cubicBezTo>
                    <a:pt x="13493" y="8065"/>
                    <a:pt x="13299" y="6824"/>
                    <a:pt x="12408" y="6262"/>
                  </a:cubicBezTo>
                  <a:cubicBezTo>
                    <a:pt x="11981" y="5991"/>
                    <a:pt x="11438" y="5913"/>
                    <a:pt x="11031" y="5642"/>
                  </a:cubicBezTo>
                  <a:cubicBezTo>
                    <a:pt x="10489" y="5274"/>
                    <a:pt x="10198" y="4614"/>
                    <a:pt x="10043" y="3975"/>
                  </a:cubicBezTo>
                  <a:cubicBezTo>
                    <a:pt x="9868" y="3335"/>
                    <a:pt x="9791" y="2676"/>
                    <a:pt x="9480" y="2094"/>
                  </a:cubicBezTo>
                  <a:cubicBezTo>
                    <a:pt x="8550" y="253"/>
                    <a:pt x="6049" y="1"/>
                    <a:pt x="4750" y="1590"/>
                  </a:cubicBezTo>
                  <a:cubicBezTo>
                    <a:pt x="4266" y="2191"/>
                    <a:pt x="4033" y="2947"/>
                    <a:pt x="3703" y="36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7"/>
            <p:cNvSpPr/>
            <p:nvPr/>
          </p:nvSpPr>
          <p:spPr>
            <a:xfrm>
              <a:off x="5958450" y="2253600"/>
              <a:ext cx="311175" cy="297600"/>
            </a:xfrm>
            <a:custGeom>
              <a:avLst/>
              <a:gdLst/>
              <a:ahLst/>
              <a:cxnLst/>
              <a:rect l="l" t="t" r="r" b="b"/>
              <a:pathLst>
                <a:path w="12447" h="11904" fill="none" extrusionOk="0">
                  <a:moveTo>
                    <a:pt x="3470" y="3354"/>
                  </a:moveTo>
                  <a:cubicBezTo>
                    <a:pt x="3180" y="3994"/>
                    <a:pt x="2617" y="4498"/>
                    <a:pt x="1958" y="4711"/>
                  </a:cubicBezTo>
                  <a:cubicBezTo>
                    <a:pt x="1900" y="4731"/>
                    <a:pt x="1842" y="4750"/>
                    <a:pt x="1784" y="4770"/>
                  </a:cubicBezTo>
                  <a:cubicBezTo>
                    <a:pt x="1163" y="5022"/>
                    <a:pt x="659" y="5487"/>
                    <a:pt x="330" y="6068"/>
                  </a:cubicBezTo>
                  <a:cubicBezTo>
                    <a:pt x="0" y="6708"/>
                    <a:pt x="97" y="7484"/>
                    <a:pt x="562" y="8046"/>
                  </a:cubicBezTo>
                  <a:cubicBezTo>
                    <a:pt x="1319" y="8841"/>
                    <a:pt x="2772" y="8627"/>
                    <a:pt x="3470" y="9461"/>
                  </a:cubicBezTo>
                  <a:cubicBezTo>
                    <a:pt x="3916" y="10004"/>
                    <a:pt x="3916" y="10837"/>
                    <a:pt x="4381" y="11361"/>
                  </a:cubicBezTo>
                  <a:cubicBezTo>
                    <a:pt x="4750" y="11729"/>
                    <a:pt x="5293" y="11904"/>
                    <a:pt x="5816" y="11826"/>
                  </a:cubicBezTo>
                  <a:cubicBezTo>
                    <a:pt x="6320" y="11729"/>
                    <a:pt x="6805" y="11497"/>
                    <a:pt x="7192" y="11148"/>
                  </a:cubicBezTo>
                  <a:cubicBezTo>
                    <a:pt x="7483" y="10837"/>
                    <a:pt x="7793" y="10566"/>
                    <a:pt x="8162" y="10353"/>
                  </a:cubicBezTo>
                  <a:cubicBezTo>
                    <a:pt x="8782" y="10023"/>
                    <a:pt x="9519" y="10120"/>
                    <a:pt x="10217" y="10159"/>
                  </a:cubicBezTo>
                  <a:cubicBezTo>
                    <a:pt x="10915" y="10178"/>
                    <a:pt x="11729" y="10043"/>
                    <a:pt x="12097" y="9461"/>
                  </a:cubicBezTo>
                  <a:cubicBezTo>
                    <a:pt x="12272" y="9170"/>
                    <a:pt x="12349" y="8821"/>
                    <a:pt x="12369" y="8492"/>
                  </a:cubicBezTo>
                  <a:cubicBezTo>
                    <a:pt x="12446" y="7522"/>
                    <a:pt x="12272" y="6379"/>
                    <a:pt x="11457" y="5855"/>
                  </a:cubicBezTo>
                  <a:cubicBezTo>
                    <a:pt x="11070" y="5623"/>
                    <a:pt x="10585" y="5526"/>
                    <a:pt x="10197" y="5274"/>
                  </a:cubicBezTo>
                  <a:cubicBezTo>
                    <a:pt x="9693" y="4925"/>
                    <a:pt x="9441" y="4324"/>
                    <a:pt x="9306" y="3723"/>
                  </a:cubicBezTo>
                  <a:cubicBezTo>
                    <a:pt x="9150" y="3141"/>
                    <a:pt x="9092" y="2521"/>
                    <a:pt x="8821" y="1978"/>
                  </a:cubicBezTo>
                  <a:cubicBezTo>
                    <a:pt x="7987" y="291"/>
                    <a:pt x="5661" y="1"/>
                    <a:pt x="4459" y="1474"/>
                  </a:cubicBezTo>
                  <a:cubicBezTo>
                    <a:pt x="3994" y="2017"/>
                    <a:pt x="3781" y="2715"/>
                    <a:pt x="3470" y="335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7"/>
            <p:cNvSpPr/>
            <p:nvPr/>
          </p:nvSpPr>
          <p:spPr>
            <a:xfrm>
              <a:off x="5973950" y="2267175"/>
              <a:ext cx="283075" cy="271425"/>
            </a:xfrm>
            <a:custGeom>
              <a:avLst/>
              <a:gdLst/>
              <a:ahLst/>
              <a:cxnLst/>
              <a:rect l="l" t="t" r="r" b="b"/>
              <a:pathLst>
                <a:path w="11323" h="10857" fill="none" extrusionOk="0">
                  <a:moveTo>
                    <a:pt x="3199" y="3025"/>
                  </a:moveTo>
                  <a:cubicBezTo>
                    <a:pt x="2928" y="3606"/>
                    <a:pt x="2424" y="4052"/>
                    <a:pt x="1804" y="4246"/>
                  </a:cubicBezTo>
                  <a:cubicBezTo>
                    <a:pt x="1745" y="4246"/>
                    <a:pt x="1707" y="4265"/>
                    <a:pt x="1648" y="4285"/>
                  </a:cubicBezTo>
                  <a:cubicBezTo>
                    <a:pt x="1086" y="4498"/>
                    <a:pt x="602" y="4924"/>
                    <a:pt x="311" y="5467"/>
                  </a:cubicBezTo>
                  <a:cubicBezTo>
                    <a:pt x="1" y="6029"/>
                    <a:pt x="59" y="6747"/>
                    <a:pt x="485" y="7251"/>
                  </a:cubicBezTo>
                  <a:cubicBezTo>
                    <a:pt x="1164" y="7987"/>
                    <a:pt x="2482" y="7813"/>
                    <a:pt x="3122" y="8588"/>
                  </a:cubicBezTo>
                  <a:cubicBezTo>
                    <a:pt x="3529" y="9092"/>
                    <a:pt x="3509" y="9849"/>
                    <a:pt x="3936" y="10333"/>
                  </a:cubicBezTo>
                  <a:cubicBezTo>
                    <a:pt x="4266" y="10682"/>
                    <a:pt x="4750" y="10857"/>
                    <a:pt x="5235" y="10779"/>
                  </a:cubicBezTo>
                  <a:cubicBezTo>
                    <a:pt x="5700" y="10701"/>
                    <a:pt x="6127" y="10488"/>
                    <a:pt x="6495" y="10178"/>
                  </a:cubicBezTo>
                  <a:cubicBezTo>
                    <a:pt x="6747" y="9907"/>
                    <a:pt x="7057" y="9655"/>
                    <a:pt x="7367" y="9461"/>
                  </a:cubicBezTo>
                  <a:cubicBezTo>
                    <a:pt x="7949" y="9170"/>
                    <a:pt x="8627" y="9286"/>
                    <a:pt x="9267" y="9306"/>
                  </a:cubicBezTo>
                  <a:cubicBezTo>
                    <a:pt x="9907" y="9344"/>
                    <a:pt x="10644" y="9228"/>
                    <a:pt x="10992" y="8705"/>
                  </a:cubicBezTo>
                  <a:cubicBezTo>
                    <a:pt x="11148" y="8433"/>
                    <a:pt x="11225" y="8123"/>
                    <a:pt x="11225" y="7832"/>
                  </a:cubicBezTo>
                  <a:cubicBezTo>
                    <a:pt x="11322" y="6941"/>
                    <a:pt x="11186" y="5894"/>
                    <a:pt x="10430" y="5409"/>
                  </a:cubicBezTo>
                  <a:cubicBezTo>
                    <a:pt x="10081" y="5157"/>
                    <a:pt x="9635" y="5099"/>
                    <a:pt x="9287" y="4847"/>
                  </a:cubicBezTo>
                  <a:cubicBezTo>
                    <a:pt x="8841" y="4517"/>
                    <a:pt x="8627" y="3975"/>
                    <a:pt x="8511" y="3432"/>
                  </a:cubicBezTo>
                  <a:cubicBezTo>
                    <a:pt x="8375" y="2889"/>
                    <a:pt x="8317" y="2327"/>
                    <a:pt x="8085" y="1842"/>
                  </a:cubicBezTo>
                  <a:cubicBezTo>
                    <a:pt x="7348" y="272"/>
                    <a:pt x="5235" y="0"/>
                    <a:pt x="4110" y="1299"/>
                  </a:cubicBezTo>
                  <a:cubicBezTo>
                    <a:pt x="3684" y="1803"/>
                    <a:pt x="3471" y="2443"/>
                    <a:pt x="3199" y="302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7"/>
            <p:cNvSpPr/>
            <p:nvPr/>
          </p:nvSpPr>
          <p:spPr>
            <a:xfrm>
              <a:off x="5988500" y="2280750"/>
              <a:ext cx="255900" cy="244775"/>
            </a:xfrm>
            <a:custGeom>
              <a:avLst/>
              <a:gdLst/>
              <a:ahLst/>
              <a:cxnLst/>
              <a:rect l="l" t="t" r="r" b="b"/>
              <a:pathLst>
                <a:path w="10236" h="9791" fill="none" extrusionOk="0">
                  <a:moveTo>
                    <a:pt x="2947" y="2695"/>
                  </a:moveTo>
                  <a:cubicBezTo>
                    <a:pt x="2695" y="3218"/>
                    <a:pt x="2230" y="3606"/>
                    <a:pt x="1667" y="3781"/>
                  </a:cubicBezTo>
                  <a:cubicBezTo>
                    <a:pt x="1629" y="3781"/>
                    <a:pt x="1570" y="3800"/>
                    <a:pt x="1532" y="3819"/>
                  </a:cubicBezTo>
                  <a:cubicBezTo>
                    <a:pt x="1008" y="3994"/>
                    <a:pt x="562" y="4362"/>
                    <a:pt x="291" y="4847"/>
                  </a:cubicBezTo>
                  <a:cubicBezTo>
                    <a:pt x="0" y="5370"/>
                    <a:pt x="58" y="6010"/>
                    <a:pt x="427" y="6475"/>
                  </a:cubicBezTo>
                  <a:cubicBezTo>
                    <a:pt x="1028" y="7154"/>
                    <a:pt x="2230" y="7018"/>
                    <a:pt x="2792" y="7735"/>
                  </a:cubicBezTo>
                  <a:cubicBezTo>
                    <a:pt x="3141" y="8181"/>
                    <a:pt x="3121" y="8879"/>
                    <a:pt x="3509" y="9325"/>
                  </a:cubicBezTo>
                  <a:cubicBezTo>
                    <a:pt x="3800" y="9635"/>
                    <a:pt x="4226" y="9790"/>
                    <a:pt x="4653" y="9732"/>
                  </a:cubicBezTo>
                  <a:cubicBezTo>
                    <a:pt x="5079" y="9674"/>
                    <a:pt x="5486" y="9499"/>
                    <a:pt x="5816" y="9209"/>
                  </a:cubicBezTo>
                  <a:cubicBezTo>
                    <a:pt x="6049" y="8976"/>
                    <a:pt x="6320" y="8763"/>
                    <a:pt x="6630" y="8588"/>
                  </a:cubicBezTo>
                  <a:cubicBezTo>
                    <a:pt x="7134" y="8336"/>
                    <a:pt x="7755" y="8433"/>
                    <a:pt x="8336" y="8472"/>
                  </a:cubicBezTo>
                  <a:cubicBezTo>
                    <a:pt x="8918" y="8511"/>
                    <a:pt x="9577" y="8433"/>
                    <a:pt x="9906" y="7948"/>
                  </a:cubicBezTo>
                  <a:cubicBezTo>
                    <a:pt x="10042" y="7716"/>
                    <a:pt x="10139" y="7444"/>
                    <a:pt x="10139" y="7154"/>
                  </a:cubicBezTo>
                  <a:cubicBezTo>
                    <a:pt x="10236" y="6359"/>
                    <a:pt x="10120" y="5428"/>
                    <a:pt x="9461" y="4963"/>
                  </a:cubicBezTo>
                  <a:cubicBezTo>
                    <a:pt x="9150" y="4750"/>
                    <a:pt x="8743" y="4672"/>
                    <a:pt x="8433" y="4440"/>
                  </a:cubicBezTo>
                  <a:cubicBezTo>
                    <a:pt x="8065" y="4110"/>
                    <a:pt x="7813" y="3645"/>
                    <a:pt x="7755" y="3160"/>
                  </a:cubicBezTo>
                  <a:cubicBezTo>
                    <a:pt x="7677" y="2656"/>
                    <a:pt x="7561" y="2171"/>
                    <a:pt x="7386" y="1706"/>
                  </a:cubicBezTo>
                  <a:cubicBezTo>
                    <a:pt x="6747" y="272"/>
                    <a:pt x="4847" y="0"/>
                    <a:pt x="3819" y="1163"/>
                  </a:cubicBezTo>
                  <a:cubicBezTo>
                    <a:pt x="3412" y="1590"/>
                    <a:pt x="3218" y="2171"/>
                    <a:pt x="2947" y="269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7"/>
            <p:cNvSpPr/>
            <p:nvPr/>
          </p:nvSpPr>
          <p:spPr>
            <a:xfrm>
              <a:off x="6003525" y="2293825"/>
              <a:ext cx="228275" cy="219100"/>
            </a:xfrm>
            <a:custGeom>
              <a:avLst/>
              <a:gdLst/>
              <a:ahLst/>
              <a:cxnLst/>
              <a:rect l="l" t="t" r="r" b="b"/>
              <a:pathLst>
                <a:path w="9131" h="8764" fill="none" extrusionOk="0">
                  <a:moveTo>
                    <a:pt x="2695" y="2385"/>
                  </a:moveTo>
                  <a:cubicBezTo>
                    <a:pt x="2443" y="2850"/>
                    <a:pt x="2016" y="3180"/>
                    <a:pt x="1512" y="3316"/>
                  </a:cubicBezTo>
                  <a:cubicBezTo>
                    <a:pt x="1473" y="3316"/>
                    <a:pt x="1435" y="3335"/>
                    <a:pt x="1396" y="3354"/>
                  </a:cubicBezTo>
                  <a:cubicBezTo>
                    <a:pt x="931" y="3510"/>
                    <a:pt x="524" y="3839"/>
                    <a:pt x="272" y="4266"/>
                  </a:cubicBezTo>
                  <a:cubicBezTo>
                    <a:pt x="0" y="4711"/>
                    <a:pt x="39" y="5293"/>
                    <a:pt x="368" y="5720"/>
                  </a:cubicBezTo>
                  <a:cubicBezTo>
                    <a:pt x="892" y="6320"/>
                    <a:pt x="1958" y="6224"/>
                    <a:pt x="2443" y="6883"/>
                  </a:cubicBezTo>
                  <a:cubicBezTo>
                    <a:pt x="2772" y="7290"/>
                    <a:pt x="2734" y="7910"/>
                    <a:pt x="3063" y="8317"/>
                  </a:cubicBezTo>
                  <a:cubicBezTo>
                    <a:pt x="3315" y="8608"/>
                    <a:pt x="3703" y="8763"/>
                    <a:pt x="4091" y="8705"/>
                  </a:cubicBezTo>
                  <a:cubicBezTo>
                    <a:pt x="4478" y="8666"/>
                    <a:pt x="4827" y="8511"/>
                    <a:pt x="5118" y="8259"/>
                  </a:cubicBezTo>
                  <a:cubicBezTo>
                    <a:pt x="5351" y="8046"/>
                    <a:pt x="5583" y="7871"/>
                    <a:pt x="5855" y="7716"/>
                  </a:cubicBezTo>
                  <a:cubicBezTo>
                    <a:pt x="6320" y="7503"/>
                    <a:pt x="6863" y="7600"/>
                    <a:pt x="7386" y="7639"/>
                  </a:cubicBezTo>
                  <a:cubicBezTo>
                    <a:pt x="7910" y="7697"/>
                    <a:pt x="8511" y="7639"/>
                    <a:pt x="8801" y="7212"/>
                  </a:cubicBezTo>
                  <a:cubicBezTo>
                    <a:pt x="8937" y="6999"/>
                    <a:pt x="9015" y="6747"/>
                    <a:pt x="9034" y="6514"/>
                  </a:cubicBezTo>
                  <a:cubicBezTo>
                    <a:pt x="9131" y="5778"/>
                    <a:pt x="9053" y="4944"/>
                    <a:pt x="8452" y="4537"/>
                  </a:cubicBezTo>
                  <a:cubicBezTo>
                    <a:pt x="8181" y="4324"/>
                    <a:pt x="7832" y="4246"/>
                    <a:pt x="7561" y="4052"/>
                  </a:cubicBezTo>
                  <a:cubicBezTo>
                    <a:pt x="7212" y="3742"/>
                    <a:pt x="7018" y="3316"/>
                    <a:pt x="6960" y="2870"/>
                  </a:cubicBezTo>
                  <a:cubicBezTo>
                    <a:pt x="6902" y="2424"/>
                    <a:pt x="6805" y="1997"/>
                    <a:pt x="6669" y="1571"/>
                  </a:cubicBezTo>
                  <a:cubicBezTo>
                    <a:pt x="6107" y="291"/>
                    <a:pt x="4440" y="1"/>
                    <a:pt x="3470" y="1028"/>
                  </a:cubicBezTo>
                  <a:cubicBezTo>
                    <a:pt x="3121" y="1416"/>
                    <a:pt x="2947" y="1939"/>
                    <a:pt x="2695" y="238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7"/>
            <p:cNvSpPr/>
            <p:nvPr/>
          </p:nvSpPr>
          <p:spPr>
            <a:xfrm>
              <a:off x="6018550" y="2306925"/>
              <a:ext cx="201150" cy="192900"/>
            </a:xfrm>
            <a:custGeom>
              <a:avLst/>
              <a:gdLst/>
              <a:ahLst/>
              <a:cxnLst/>
              <a:rect l="l" t="t" r="r" b="b"/>
              <a:pathLst>
                <a:path w="8046" h="7716" fill="none" extrusionOk="0">
                  <a:moveTo>
                    <a:pt x="2423" y="2074"/>
                  </a:moveTo>
                  <a:cubicBezTo>
                    <a:pt x="2210" y="2462"/>
                    <a:pt x="1822" y="2753"/>
                    <a:pt x="1377" y="2869"/>
                  </a:cubicBezTo>
                  <a:cubicBezTo>
                    <a:pt x="1338" y="2869"/>
                    <a:pt x="1299" y="2889"/>
                    <a:pt x="1280" y="2889"/>
                  </a:cubicBezTo>
                  <a:cubicBezTo>
                    <a:pt x="853" y="3024"/>
                    <a:pt x="485" y="3296"/>
                    <a:pt x="252" y="3664"/>
                  </a:cubicBezTo>
                  <a:cubicBezTo>
                    <a:pt x="0" y="4071"/>
                    <a:pt x="20" y="4575"/>
                    <a:pt x="291" y="4963"/>
                  </a:cubicBezTo>
                  <a:cubicBezTo>
                    <a:pt x="737" y="5506"/>
                    <a:pt x="1706" y="5448"/>
                    <a:pt x="2113" y="6029"/>
                  </a:cubicBezTo>
                  <a:cubicBezTo>
                    <a:pt x="2385" y="6417"/>
                    <a:pt x="2326" y="6940"/>
                    <a:pt x="2617" y="7309"/>
                  </a:cubicBezTo>
                  <a:cubicBezTo>
                    <a:pt x="2830" y="7580"/>
                    <a:pt x="3160" y="7716"/>
                    <a:pt x="3509" y="7696"/>
                  </a:cubicBezTo>
                  <a:cubicBezTo>
                    <a:pt x="3858" y="7658"/>
                    <a:pt x="4168" y="7522"/>
                    <a:pt x="4440" y="7309"/>
                  </a:cubicBezTo>
                  <a:cubicBezTo>
                    <a:pt x="4633" y="7134"/>
                    <a:pt x="4866" y="6979"/>
                    <a:pt x="5099" y="6863"/>
                  </a:cubicBezTo>
                  <a:cubicBezTo>
                    <a:pt x="5525" y="6669"/>
                    <a:pt x="6010" y="6785"/>
                    <a:pt x="6456" y="6824"/>
                  </a:cubicBezTo>
                  <a:cubicBezTo>
                    <a:pt x="6921" y="6882"/>
                    <a:pt x="7444" y="6843"/>
                    <a:pt x="7716" y="6475"/>
                  </a:cubicBezTo>
                  <a:cubicBezTo>
                    <a:pt x="7832" y="6301"/>
                    <a:pt x="7910" y="6087"/>
                    <a:pt x="7929" y="5874"/>
                  </a:cubicBezTo>
                  <a:cubicBezTo>
                    <a:pt x="8045" y="5234"/>
                    <a:pt x="7987" y="4498"/>
                    <a:pt x="7483" y="4110"/>
                  </a:cubicBezTo>
                  <a:cubicBezTo>
                    <a:pt x="7231" y="3916"/>
                    <a:pt x="6921" y="3839"/>
                    <a:pt x="6688" y="3664"/>
                  </a:cubicBezTo>
                  <a:cubicBezTo>
                    <a:pt x="6398" y="3373"/>
                    <a:pt x="6223" y="3005"/>
                    <a:pt x="6204" y="2617"/>
                  </a:cubicBezTo>
                  <a:cubicBezTo>
                    <a:pt x="6165" y="2210"/>
                    <a:pt x="6087" y="1822"/>
                    <a:pt x="5971" y="1454"/>
                  </a:cubicBezTo>
                  <a:cubicBezTo>
                    <a:pt x="5525" y="291"/>
                    <a:pt x="4032" y="0"/>
                    <a:pt x="3160" y="892"/>
                  </a:cubicBezTo>
                  <a:cubicBezTo>
                    <a:pt x="2850" y="1221"/>
                    <a:pt x="2675" y="1667"/>
                    <a:pt x="2423" y="20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7"/>
            <p:cNvSpPr/>
            <p:nvPr/>
          </p:nvSpPr>
          <p:spPr>
            <a:xfrm>
              <a:off x="6033575" y="2320000"/>
              <a:ext cx="173525" cy="167225"/>
            </a:xfrm>
            <a:custGeom>
              <a:avLst/>
              <a:gdLst/>
              <a:ahLst/>
              <a:cxnLst/>
              <a:rect l="l" t="t" r="r" b="b"/>
              <a:pathLst>
                <a:path w="6941" h="6689" fill="none" extrusionOk="0">
                  <a:moveTo>
                    <a:pt x="2171" y="1745"/>
                  </a:moveTo>
                  <a:cubicBezTo>
                    <a:pt x="1958" y="2094"/>
                    <a:pt x="1629" y="2327"/>
                    <a:pt x="1241" y="2424"/>
                  </a:cubicBezTo>
                  <a:cubicBezTo>
                    <a:pt x="1202" y="2424"/>
                    <a:pt x="1163" y="2424"/>
                    <a:pt x="1144" y="2443"/>
                  </a:cubicBezTo>
                  <a:cubicBezTo>
                    <a:pt x="776" y="2540"/>
                    <a:pt x="446" y="2753"/>
                    <a:pt x="233" y="3083"/>
                  </a:cubicBezTo>
                  <a:cubicBezTo>
                    <a:pt x="0" y="3412"/>
                    <a:pt x="0" y="3858"/>
                    <a:pt x="233" y="4188"/>
                  </a:cubicBezTo>
                  <a:cubicBezTo>
                    <a:pt x="601" y="4692"/>
                    <a:pt x="1454" y="4673"/>
                    <a:pt x="1784" y="5196"/>
                  </a:cubicBezTo>
                  <a:cubicBezTo>
                    <a:pt x="1997" y="5526"/>
                    <a:pt x="1939" y="5991"/>
                    <a:pt x="2171" y="6320"/>
                  </a:cubicBezTo>
                  <a:cubicBezTo>
                    <a:pt x="2346" y="6553"/>
                    <a:pt x="2637" y="6689"/>
                    <a:pt x="2947" y="6669"/>
                  </a:cubicBezTo>
                  <a:cubicBezTo>
                    <a:pt x="3238" y="6650"/>
                    <a:pt x="3528" y="6553"/>
                    <a:pt x="3761" y="6378"/>
                  </a:cubicBezTo>
                  <a:cubicBezTo>
                    <a:pt x="3935" y="6223"/>
                    <a:pt x="4129" y="6088"/>
                    <a:pt x="4343" y="5991"/>
                  </a:cubicBezTo>
                  <a:cubicBezTo>
                    <a:pt x="4711" y="5855"/>
                    <a:pt x="5137" y="5952"/>
                    <a:pt x="5525" y="6010"/>
                  </a:cubicBezTo>
                  <a:cubicBezTo>
                    <a:pt x="5913" y="6068"/>
                    <a:pt x="6378" y="6049"/>
                    <a:pt x="6630" y="5739"/>
                  </a:cubicBezTo>
                  <a:cubicBezTo>
                    <a:pt x="6746" y="5584"/>
                    <a:pt x="6805" y="5409"/>
                    <a:pt x="6843" y="5215"/>
                  </a:cubicBezTo>
                  <a:cubicBezTo>
                    <a:pt x="6940" y="4673"/>
                    <a:pt x="6921" y="4033"/>
                    <a:pt x="6494" y="3684"/>
                  </a:cubicBezTo>
                  <a:cubicBezTo>
                    <a:pt x="6301" y="3509"/>
                    <a:pt x="6029" y="3432"/>
                    <a:pt x="5835" y="3257"/>
                  </a:cubicBezTo>
                  <a:cubicBezTo>
                    <a:pt x="5583" y="3005"/>
                    <a:pt x="5428" y="2676"/>
                    <a:pt x="5428" y="2346"/>
                  </a:cubicBezTo>
                  <a:cubicBezTo>
                    <a:pt x="5409" y="1997"/>
                    <a:pt x="5351" y="1648"/>
                    <a:pt x="5254" y="1319"/>
                  </a:cubicBezTo>
                  <a:cubicBezTo>
                    <a:pt x="4905" y="311"/>
                    <a:pt x="3606" y="1"/>
                    <a:pt x="2830" y="757"/>
                  </a:cubicBezTo>
                  <a:cubicBezTo>
                    <a:pt x="2578" y="1047"/>
                    <a:pt x="2346" y="1396"/>
                    <a:pt x="2171" y="17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7"/>
            <p:cNvSpPr/>
            <p:nvPr/>
          </p:nvSpPr>
          <p:spPr>
            <a:xfrm>
              <a:off x="6048100" y="2333575"/>
              <a:ext cx="146875" cy="140575"/>
            </a:xfrm>
            <a:custGeom>
              <a:avLst/>
              <a:gdLst/>
              <a:ahLst/>
              <a:cxnLst/>
              <a:rect l="l" t="t" r="r" b="b"/>
              <a:pathLst>
                <a:path w="5875" h="5623" fill="none" extrusionOk="0">
                  <a:moveTo>
                    <a:pt x="1106" y="1939"/>
                  </a:moveTo>
                  <a:lnTo>
                    <a:pt x="1028" y="1958"/>
                  </a:lnTo>
                  <a:cubicBezTo>
                    <a:pt x="718" y="2016"/>
                    <a:pt x="427" y="2210"/>
                    <a:pt x="233" y="2462"/>
                  </a:cubicBezTo>
                  <a:cubicBezTo>
                    <a:pt x="20" y="2734"/>
                    <a:pt x="1" y="3121"/>
                    <a:pt x="195" y="3412"/>
                  </a:cubicBezTo>
                  <a:cubicBezTo>
                    <a:pt x="485" y="3858"/>
                    <a:pt x="1183" y="3858"/>
                    <a:pt x="1455" y="4323"/>
                  </a:cubicBezTo>
                  <a:cubicBezTo>
                    <a:pt x="1629" y="4614"/>
                    <a:pt x="1552" y="5002"/>
                    <a:pt x="1745" y="5293"/>
                  </a:cubicBezTo>
                  <a:cubicBezTo>
                    <a:pt x="1900" y="5487"/>
                    <a:pt x="2133" y="5622"/>
                    <a:pt x="2385" y="5622"/>
                  </a:cubicBezTo>
                  <a:cubicBezTo>
                    <a:pt x="2637" y="5622"/>
                    <a:pt x="2889" y="5545"/>
                    <a:pt x="3083" y="5409"/>
                  </a:cubicBezTo>
                  <a:cubicBezTo>
                    <a:pt x="3258" y="5273"/>
                    <a:pt x="3432" y="5176"/>
                    <a:pt x="3606" y="5099"/>
                  </a:cubicBezTo>
                  <a:cubicBezTo>
                    <a:pt x="3936" y="5002"/>
                    <a:pt x="4266" y="5099"/>
                    <a:pt x="4615" y="5176"/>
                  </a:cubicBezTo>
                  <a:cubicBezTo>
                    <a:pt x="4944" y="5235"/>
                    <a:pt x="5332" y="5235"/>
                    <a:pt x="5545" y="4983"/>
                  </a:cubicBezTo>
                  <a:cubicBezTo>
                    <a:pt x="5661" y="4847"/>
                    <a:pt x="5720" y="4711"/>
                    <a:pt x="5758" y="4537"/>
                  </a:cubicBezTo>
                  <a:cubicBezTo>
                    <a:pt x="5855" y="4091"/>
                    <a:pt x="5875" y="3548"/>
                    <a:pt x="5526" y="3218"/>
                  </a:cubicBezTo>
                  <a:cubicBezTo>
                    <a:pt x="5351" y="3083"/>
                    <a:pt x="5138" y="3005"/>
                    <a:pt x="4963" y="2850"/>
                  </a:cubicBezTo>
                  <a:cubicBezTo>
                    <a:pt x="4770" y="2617"/>
                    <a:pt x="4673" y="2346"/>
                    <a:pt x="4673" y="2036"/>
                  </a:cubicBezTo>
                  <a:cubicBezTo>
                    <a:pt x="4673" y="1745"/>
                    <a:pt x="4634" y="1454"/>
                    <a:pt x="4576" y="1183"/>
                  </a:cubicBezTo>
                  <a:cubicBezTo>
                    <a:pt x="4304" y="311"/>
                    <a:pt x="3238" y="0"/>
                    <a:pt x="2540" y="601"/>
                  </a:cubicBezTo>
                  <a:cubicBezTo>
                    <a:pt x="2308" y="834"/>
                    <a:pt x="2094" y="1125"/>
                    <a:pt x="1939" y="1416"/>
                  </a:cubicBezTo>
                  <a:cubicBezTo>
                    <a:pt x="1745" y="1706"/>
                    <a:pt x="1435" y="1881"/>
                    <a:pt x="1106" y="193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29_1">
    <p:spTree>
      <p:nvGrpSpPr>
        <p:cNvPr id="1" name="Shape 1503"/>
        <p:cNvGrpSpPr/>
        <p:nvPr/>
      </p:nvGrpSpPr>
      <p:grpSpPr>
        <a:xfrm>
          <a:off x="0" y="0"/>
          <a:ext cx="0" cy="0"/>
          <a:chOff x="0" y="0"/>
          <a:chExt cx="0" cy="0"/>
        </a:xfrm>
      </p:grpSpPr>
      <p:grpSp>
        <p:nvGrpSpPr>
          <p:cNvPr id="1504" name="Google Shape;1504;p23"/>
          <p:cNvGrpSpPr/>
          <p:nvPr/>
        </p:nvGrpSpPr>
        <p:grpSpPr>
          <a:xfrm>
            <a:off x="1061694" y="743933"/>
            <a:ext cx="7750566" cy="3862057"/>
            <a:chOff x="1061694" y="743933"/>
            <a:chExt cx="7750566" cy="3862057"/>
          </a:xfrm>
        </p:grpSpPr>
        <p:grpSp>
          <p:nvGrpSpPr>
            <p:cNvPr id="1505" name="Google Shape;1505;p23"/>
            <p:cNvGrpSpPr/>
            <p:nvPr/>
          </p:nvGrpSpPr>
          <p:grpSpPr>
            <a:xfrm rot="-5400000">
              <a:off x="5220253" y="4085685"/>
              <a:ext cx="532296" cy="508314"/>
              <a:chOff x="10034887" y="2088130"/>
              <a:chExt cx="806877" cy="770640"/>
            </a:xfrm>
          </p:grpSpPr>
          <p:sp>
            <p:nvSpPr>
              <p:cNvPr id="1506" name="Google Shape;1506;p23"/>
              <p:cNvSpPr/>
              <p:nvPr/>
            </p:nvSpPr>
            <p:spPr>
              <a:xfrm>
                <a:off x="10156029" y="2158445"/>
                <a:ext cx="685735" cy="700325"/>
              </a:xfrm>
              <a:custGeom>
                <a:avLst/>
                <a:gdLst/>
                <a:ahLst/>
                <a:cxnLst/>
                <a:rect l="l" t="t" r="r" b="b"/>
                <a:pathLst>
                  <a:path w="4595" h="4693" extrusionOk="0">
                    <a:moveTo>
                      <a:pt x="4265" y="1"/>
                    </a:moveTo>
                    <a:lnTo>
                      <a:pt x="0" y="641"/>
                    </a:lnTo>
                    <a:lnTo>
                      <a:pt x="776" y="4692"/>
                    </a:lnTo>
                    <a:cubicBezTo>
                      <a:pt x="3025" y="4363"/>
                      <a:pt x="4595" y="2269"/>
                      <a:pt x="4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3"/>
              <p:cNvSpPr/>
              <p:nvPr/>
            </p:nvSpPr>
            <p:spPr>
              <a:xfrm>
                <a:off x="10034887" y="2088130"/>
                <a:ext cx="685735" cy="700175"/>
              </a:xfrm>
              <a:custGeom>
                <a:avLst/>
                <a:gdLst/>
                <a:ahLst/>
                <a:cxnLst/>
                <a:rect l="l" t="t" r="r" b="b"/>
                <a:pathLst>
                  <a:path w="4595" h="4692" fill="none" extrusionOk="0">
                    <a:moveTo>
                      <a:pt x="776" y="4692"/>
                    </a:moveTo>
                    <a:cubicBezTo>
                      <a:pt x="3044" y="4362"/>
                      <a:pt x="4595" y="2249"/>
                      <a:pt x="4285" y="0"/>
                    </a:cubicBezTo>
                    <a:lnTo>
                      <a:pt x="0" y="62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23"/>
            <p:cNvGrpSpPr/>
            <p:nvPr/>
          </p:nvGrpSpPr>
          <p:grpSpPr>
            <a:xfrm>
              <a:off x="8273982" y="3777945"/>
              <a:ext cx="538278" cy="615502"/>
              <a:chOff x="9888401" y="2115145"/>
              <a:chExt cx="706031" cy="807321"/>
            </a:xfrm>
          </p:grpSpPr>
          <p:sp>
            <p:nvSpPr>
              <p:cNvPr id="1509" name="Google Shape;1509;p23"/>
              <p:cNvSpPr/>
              <p:nvPr/>
            </p:nvSpPr>
            <p:spPr>
              <a:xfrm>
                <a:off x="9969436" y="2297502"/>
                <a:ext cx="624996" cy="624965"/>
              </a:xfrm>
              <a:custGeom>
                <a:avLst/>
                <a:gdLst/>
                <a:ahLst/>
                <a:cxnLst/>
                <a:rect l="l" t="t" r="r" b="b"/>
                <a:pathLst>
                  <a:path w="4188" h="4188" extrusionOk="0">
                    <a:moveTo>
                      <a:pt x="2094" y="0"/>
                    </a:moveTo>
                    <a:cubicBezTo>
                      <a:pt x="950" y="0"/>
                      <a:pt x="0" y="931"/>
                      <a:pt x="0" y="2094"/>
                    </a:cubicBezTo>
                    <a:cubicBezTo>
                      <a:pt x="0" y="3238"/>
                      <a:pt x="950" y="4188"/>
                      <a:pt x="2094" y="4188"/>
                    </a:cubicBezTo>
                    <a:cubicBezTo>
                      <a:pt x="3257" y="4188"/>
                      <a:pt x="4188" y="3238"/>
                      <a:pt x="4188" y="2094"/>
                    </a:cubicBezTo>
                    <a:cubicBezTo>
                      <a:pt x="4188" y="931"/>
                      <a:pt x="3257" y="0"/>
                      <a:pt x="2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3"/>
              <p:cNvSpPr/>
              <p:nvPr/>
            </p:nvSpPr>
            <p:spPr>
              <a:xfrm>
                <a:off x="9888401" y="2144095"/>
                <a:ext cx="624996" cy="627949"/>
              </a:xfrm>
              <a:custGeom>
                <a:avLst/>
                <a:gdLst/>
                <a:ahLst/>
                <a:cxnLst/>
                <a:rect l="l" t="t" r="r" b="b"/>
                <a:pathLst>
                  <a:path w="4188" h="4208" fill="none" extrusionOk="0">
                    <a:moveTo>
                      <a:pt x="4188" y="2094"/>
                    </a:moveTo>
                    <a:cubicBezTo>
                      <a:pt x="4188" y="3258"/>
                      <a:pt x="3257" y="4208"/>
                      <a:pt x="2094" y="4208"/>
                    </a:cubicBezTo>
                    <a:cubicBezTo>
                      <a:pt x="931" y="4208"/>
                      <a:pt x="1" y="3258"/>
                      <a:pt x="1" y="2094"/>
                    </a:cubicBezTo>
                    <a:cubicBezTo>
                      <a:pt x="1" y="931"/>
                      <a:pt x="931" y="1"/>
                      <a:pt x="2094" y="1"/>
                    </a:cubicBezTo>
                    <a:cubicBezTo>
                      <a:pt x="3257" y="1"/>
                      <a:pt x="4188" y="931"/>
                      <a:pt x="4188" y="2094"/>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3"/>
              <p:cNvSpPr/>
              <p:nvPr/>
            </p:nvSpPr>
            <p:spPr>
              <a:xfrm>
                <a:off x="9946304" y="2115145"/>
                <a:ext cx="538291" cy="682865"/>
              </a:xfrm>
              <a:custGeom>
                <a:avLst/>
                <a:gdLst/>
                <a:ahLst/>
                <a:cxnLst/>
                <a:rect l="l" t="t" r="r" b="b"/>
                <a:pathLst>
                  <a:path w="3607" h="4576" fill="none" extrusionOk="0">
                    <a:moveTo>
                      <a:pt x="2928" y="3510"/>
                    </a:moveTo>
                    <a:cubicBezTo>
                      <a:pt x="1842" y="4576"/>
                      <a:pt x="0" y="3820"/>
                      <a:pt x="0" y="2288"/>
                    </a:cubicBezTo>
                    <a:cubicBezTo>
                      <a:pt x="0" y="776"/>
                      <a:pt x="1842" y="1"/>
                      <a:pt x="2928" y="1087"/>
                    </a:cubicBezTo>
                    <a:cubicBezTo>
                      <a:pt x="3606" y="1746"/>
                      <a:pt x="3606" y="2831"/>
                      <a:pt x="2928" y="351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3"/>
              <p:cNvSpPr/>
              <p:nvPr/>
            </p:nvSpPr>
            <p:spPr>
              <a:xfrm>
                <a:off x="10018534" y="2216471"/>
                <a:ext cx="379206" cy="483199"/>
              </a:xfrm>
              <a:custGeom>
                <a:avLst/>
                <a:gdLst/>
                <a:ahLst/>
                <a:cxnLst/>
                <a:rect l="l" t="t" r="r" b="b"/>
                <a:pathLst>
                  <a:path w="2541" h="3238" fill="none" extrusionOk="0">
                    <a:moveTo>
                      <a:pt x="2075" y="2462"/>
                    </a:moveTo>
                    <a:cubicBezTo>
                      <a:pt x="1319" y="3238"/>
                      <a:pt x="1" y="2695"/>
                      <a:pt x="1" y="1629"/>
                    </a:cubicBezTo>
                    <a:cubicBezTo>
                      <a:pt x="1" y="543"/>
                      <a:pt x="1319" y="0"/>
                      <a:pt x="2075" y="776"/>
                    </a:cubicBezTo>
                    <a:cubicBezTo>
                      <a:pt x="2540" y="1241"/>
                      <a:pt x="2540" y="1997"/>
                      <a:pt x="2075" y="2462"/>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3"/>
              <p:cNvSpPr/>
              <p:nvPr/>
            </p:nvSpPr>
            <p:spPr>
              <a:xfrm>
                <a:off x="10085093" y="2303322"/>
                <a:ext cx="243253" cy="309647"/>
              </a:xfrm>
              <a:custGeom>
                <a:avLst/>
                <a:gdLst/>
                <a:ahLst/>
                <a:cxnLst/>
                <a:rect l="l" t="t" r="r" b="b"/>
                <a:pathLst>
                  <a:path w="1630" h="2075" fill="none" extrusionOk="0">
                    <a:moveTo>
                      <a:pt x="1319" y="1590"/>
                    </a:moveTo>
                    <a:cubicBezTo>
                      <a:pt x="834" y="2074"/>
                      <a:pt x="1" y="1725"/>
                      <a:pt x="1" y="1027"/>
                    </a:cubicBezTo>
                    <a:cubicBezTo>
                      <a:pt x="1" y="349"/>
                      <a:pt x="834" y="0"/>
                      <a:pt x="1319" y="485"/>
                    </a:cubicBezTo>
                    <a:cubicBezTo>
                      <a:pt x="1629" y="795"/>
                      <a:pt x="1629" y="1279"/>
                      <a:pt x="1319" y="159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4" name="Google Shape;1514;p23"/>
            <p:cNvGrpSpPr/>
            <p:nvPr/>
          </p:nvGrpSpPr>
          <p:grpSpPr>
            <a:xfrm rot="-8100000">
              <a:off x="7439665" y="816642"/>
              <a:ext cx="368364" cy="392826"/>
              <a:chOff x="9591228" y="2861012"/>
              <a:chExt cx="538278" cy="573905"/>
            </a:xfrm>
          </p:grpSpPr>
          <p:sp>
            <p:nvSpPr>
              <p:cNvPr id="1515" name="Google Shape;1515;p23"/>
              <p:cNvSpPr/>
              <p:nvPr/>
            </p:nvSpPr>
            <p:spPr>
              <a:xfrm>
                <a:off x="9632438" y="2861012"/>
                <a:ext cx="497069" cy="521796"/>
              </a:xfrm>
              <a:custGeom>
                <a:avLst/>
                <a:gdLst/>
                <a:ahLst/>
                <a:cxnLst/>
                <a:rect l="l" t="t" r="r" b="b"/>
                <a:pathLst>
                  <a:path w="3510" h="3685" extrusionOk="0">
                    <a:moveTo>
                      <a:pt x="621" y="1"/>
                    </a:moveTo>
                    <a:lnTo>
                      <a:pt x="0" y="3684"/>
                    </a:lnTo>
                    <a:lnTo>
                      <a:pt x="3509" y="2366"/>
                    </a:lnTo>
                    <a:lnTo>
                      <a:pt x="6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3"/>
              <p:cNvSpPr/>
              <p:nvPr/>
            </p:nvSpPr>
            <p:spPr>
              <a:xfrm>
                <a:off x="9591228" y="2910431"/>
                <a:ext cx="497069" cy="524486"/>
              </a:xfrm>
              <a:custGeom>
                <a:avLst/>
                <a:gdLst/>
                <a:ahLst/>
                <a:cxnLst/>
                <a:rect l="l" t="t" r="r" b="b"/>
                <a:pathLst>
                  <a:path w="3510" h="3704" fill="none" extrusionOk="0">
                    <a:moveTo>
                      <a:pt x="3509" y="2385"/>
                    </a:moveTo>
                    <a:lnTo>
                      <a:pt x="621" y="1"/>
                    </a:lnTo>
                    <a:lnTo>
                      <a:pt x="1" y="3704"/>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 name="Google Shape;1517;p23"/>
            <p:cNvGrpSpPr/>
            <p:nvPr/>
          </p:nvGrpSpPr>
          <p:grpSpPr>
            <a:xfrm>
              <a:off x="1061694" y="1026843"/>
              <a:ext cx="395254" cy="367441"/>
              <a:chOff x="3716649" y="2634335"/>
              <a:chExt cx="295142" cy="274353"/>
            </a:xfrm>
          </p:grpSpPr>
          <p:sp>
            <p:nvSpPr>
              <p:cNvPr id="1518" name="Google Shape;1518;p23"/>
              <p:cNvSpPr/>
              <p:nvPr/>
            </p:nvSpPr>
            <p:spPr>
              <a:xfrm>
                <a:off x="3716649" y="2648619"/>
                <a:ext cx="261343" cy="260068"/>
              </a:xfrm>
              <a:custGeom>
                <a:avLst/>
                <a:gdLst/>
                <a:ahLst/>
                <a:cxnLst/>
                <a:rect l="l" t="t" r="r" b="b"/>
                <a:pathLst>
                  <a:path w="3897" h="3878" extrusionOk="0">
                    <a:moveTo>
                      <a:pt x="2191" y="0"/>
                    </a:moveTo>
                    <a:lnTo>
                      <a:pt x="1279" y="97"/>
                    </a:lnTo>
                    <a:lnTo>
                      <a:pt x="1435" y="1532"/>
                    </a:lnTo>
                    <a:lnTo>
                      <a:pt x="0" y="1706"/>
                    </a:lnTo>
                    <a:lnTo>
                      <a:pt x="97" y="2618"/>
                    </a:lnTo>
                    <a:lnTo>
                      <a:pt x="1551" y="2443"/>
                    </a:lnTo>
                    <a:lnTo>
                      <a:pt x="1706" y="3878"/>
                    </a:lnTo>
                    <a:lnTo>
                      <a:pt x="2617" y="3781"/>
                    </a:lnTo>
                    <a:lnTo>
                      <a:pt x="2462" y="2346"/>
                    </a:lnTo>
                    <a:lnTo>
                      <a:pt x="3897" y="2172"/>
                    </a:lnTo>
                    <a:lnTo>
                      <a:pt x="3800" y="1260"/>
                    </a:lnTo>
                    <a:lnTo>
                      <a:pt x="2346" y="1435"/>
                    </a:lnTo>
                    <a:lnTo>
                      <a:pt x="2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3"/>
              <p:cNvSpPr/>
              <p:nvPr/>
            </p:nvSpPr>
            <p:spPr>
              <a:xfrm>
                <a:off x="3750448" y="2634335"/>
                <a:ext cx="261343" cy="261343"/>
              </a:xfrm>
              <a:custGeom>
                <a:avLst/>
                <a:gdLst/>
                <a:ahLst/>
                <a:cxnLst/>
                <a:rect l="l" t="t" r="r" b="b"/>
                <a:pathLst>
                  <a:path w="3897" h="3897" fill="none" extrusionOk="0">
                    <a:moveTo>
                      <a:pt x="3800" y="1280"/>
                    </a:moveTo>
                    <a:lnTo>
                      <a:pt x="2365" y="1435"/>
                    </a:lnTo>
                    <a:lnTo>
                      <a:pt x="2191" y="0"/>
                    </a:lnTo>
                    <a:lnTo>
                      <a:pt x="1280" y="97"/>
                    </a:lnTo>
                    <a:lnTo>
                      <a:pt x="1454" y="1551"/>
                    </a:lnTo>
                    <a:lnTo>
                      <a:pt x="0" y="1706"/>
                    </a:lnTo>
                    <a:lnTo>
                      <a:pt x="116" y="2617"/>
                    </a:lnTo>
                    <a:lnTo>
                      <a:pt x="1551" y="2462"/>
                    </a:lnTo>
                    <a:lnTo>
                      <a:pt x="1706" y="3897"/>
                    </a:lnTo>
                    <a:lnTo>
                      <a:pt x="2617" y="3800"/>
                    </a:lnTo>
                    <a:lnTo>
                      <a:pt x="2462" y="2346"/>
                    </a:lnTo>
                    <a:lnTo>
                      <a:pt x="3897" y="2191"/>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20" name="Google Shape;1520;p23"/>
          <p:cNvSpPr txBox="1">
            <a:spLocks noGrp="1"/>
          </p:cNvSpPr>
          <p:nvPr>
            <p:ph type="subTitle" idx="1"/>
          </p:nvPr>
        </p:nvSpPr>
        <p:spPr>
          <a:xfrm>
            <a:off x="5181725" y="2341725"/>
            <a:ext cx="3107100" cy="1099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1521" name="Google Shape;1521;p23"/>
          <p:cNvGrpSpPr/>
          <p:nvPr/>
        </p:nvGrpSpPr>
        <p:grpSpPr>
          <a:xfrm>
            <a:off x="-3360111" y="-6621580"/>
            <a:ext cx="15149820" cy="14444464"/>
            <a:chOff x="-3360111" y="-6621580"/>
            <a:chExt cx="15149820" cy="14444464"/>
          </a:xfrm>
        </p:grpSpPr>
        <p:grpSp>
          <p:nvGrpSpPr>
            <p:cNvPr id="1522" name="Google Shape;1522;p23"/>
            <p:cNvGrpSpPr/>
            <p:nvPr/>
          </p:nvGrpSpPr>
          <p:grpSpPr>
            <a:xfrm rot="1149332">
              <a:off x="-2686781" y="2114978"/>
              <a:ext cx="5234221" cy="4987211"/>
              <a:chOff x="5584775" y="1922600"/>
              <a:chExt cx="996475" cy="949450"/>
            </a:xfrm>
          </p:grpSpPr>
          <p:sp>
            <p:nvSpPr>
              <p:cNvPr id="1523" name="Google Shape;1523;p23"/>
              <p:cNvSpPr/>
              <p:nvPr/>
            </p:nvSpPr>
            <p:spPr>
              <a:xfrm>
                <a:off x="5584775" y="1922600"/>
                <a:ext cx="996475" cy="949450"/>
              </a:xfrm>
              <a:custGeom>
                <a:avLst/>
                <a:gdLst/>
                <a:ahLst/>
                <a:cxnLst/>
                <a:rect l="l" t="t" r="r" b="b"/>
                <a:pathLst>
                  <a:path w="39859" h="37978" fill="none" extrusionOk="0">
                    <a:moveTo>
                      <a:pt x="5467" y="16149"/>
                    </a:moveTo>
                    <a:cubicBezTo>
                      <a:pt x="5312" y="16226"/>
                      <a:pt x="5138" y="16304"/>
                      <a:pt x="4983" y="16401"/>
                    </a:cubicBezTo>
                    <a:cubicBezTo>
                      <a:pt x="3122" y="17447"/>
                      <a:pt x="1493" y="19018"/>
                      <a:pt x="757" y="21034"/>
                    </a:cubicBezTo>
                    <a:cubicBezTo>
                      <a:pt x="1" y="23147"/>
                      <a:pt x="408" y="25764"/>
                      <a:pt x="2114" y="27218"/>
                    </a:cubicBezTo>
                    <a:cubicBezTo>
                      <a:pt x="4770" y="29525"/>
                      <a:pt x="9325" y="28362"/>
                      <a:pt x="11845" y="30824"/>
                    </a:cubicBezTo>
                    <a:cubicBezTo>
                      <a:pt x="13474" y="32413"/>
                      <a:pt x="13707" y="35050"/>
                      <a:pt x="15393" y="36581"/>
                    </a:cubicBezTo>
                    <a:cubicBezTo>
                      <a:pt x="16634" y="37686"/>
                      <a:pt x="18456" y="37977"/>
                      <a:pt x="20085" y="37589"/>
                    </a:cubicBezTo>
                    <a:cubicBezTo>
                      <a:pt x="21694" y="37182"/>
                      <a:pt x="23089" y="36174"/>
                      <a:pt x="24233" y="34953"/>
                    </a:cubicBezTo>
                    <a:cubicBezTo>
                      <a:pt x="25144" y="33984"/>
                      <a:pt x="25920" y="32859"/>
                      <a:pt x="27025" y="32123"/>
                    </a:cubicBezTo>
                    <a:cubicBezTo>
                      <a:pt x="28886" y="30882"/>
                      <a:pt x="31309" y="30979"/>
                      <a:pt x="33538" y="30824"/>
                    </a:cubicBezTo>
                    <a:cubicBezTo>
                      <a:pt x="35787" y="30669"/>
                      <a:pt x="38327" y="30009"/>
                      <a:pt x="39335" y="28013"/>
                    </a:cubicBezTo>
                    <a:cubicBezTo>
                      <a:pt x="39820" y="27043"/>
                      <a:pt x="39858" y="25919"/>
                      <a:pt x="39839" y="24833"/>
                    </a:cubicBezTo>
                    <a:cubicBezTo>
                      <a:pt x="39761" y="21712"/>
                      <a:pt x="38870" y="18165"/>
                      <a:pt x="36078" y="16730"/>
                    </a:cubicBezTo>
                    <a:cubicBezTo>
                      <a:pt x="34740" y="16052"/>
                      <a:pt x="33170" y="15974"/>
                      <a:pt x="31871" y="15257"/>
                    </a:cubicBezTo>
                    <a:cubicBezTo>
                      <a:pt x="30165" y="14326"/>
                      <a:pt x="29177" y="12485"/>
                      <a:pt x="28537" y="10662"/>
                    </a:cubicBezTo>
                    <a:cubicBezTo>
                      <a:pt x="27878" y="8840"/>
                      <a:pt x="27451" y="6901"/>
                      <a:pt x="26424" y="5254"/>
                    </a:cubicBezTo>
                    <a:cubicBezTo>
                      <a:pt x="23186" y="116"/>
                      <a:pt x="15761" y="0"/>
                      <a:pt x="12369" y="5002"/>
                    </a:cubicBezTo>
                    <a:cubicBezTo>
                      <a:pt x="11089" y="6901"/>
                      <a:pt x="10624" y="9208"/>
                      <a:pt x="9849" y="11360"/>
                    </a:cubicBezTo>
                    <a:cubicBezTo>
                      <a:pt x="9093" y="13435"/>
                      <a:pt x="7542" y="15373"/>
                      <a:pt x="5467" y="1614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3"/>
              <p:cNvSpPr/>
              <p:nvPr/>
            </p:nvSpPr>
            <p:spPr>
              <a:xfrm>
                <a:off x="5599325" y="1935675"/>
                <a:ext cx="968825" cy="923775"/>
              </a:xfrm>
              <a:custGeom>
                <a:avLst/>
                <a:gdLst/>
                <a:ahLst/>
                <a:cxnLst/>
                <a:rect l="l" t="t" r="r" b="b"/>
                <a:pathLst>
                  <a:path w="38753" h="36951" fill="none" extrusionOk="0">
                    <a:moveTo>
                      <a:pt x="9616" y="11031"/>
                    </a:moveTo>
                    <a:cubicBezTo>
                      <a:pt x="8898" y="13067"/>
                      <a:pt x="7367" y="14947"/>
                      <a:pt x="5351" y="15703"/>
                    </a:cubicBezTo>
                    <a:cubicBezTo>
                      <a:pt x="5176" y="15761"/>
                      <a:pt x="5021" y="15839"/>
                      <a:pt x="4866" y="15936"/>
                    </a:cubicBezTo>
                    <a:cubicBezTo>
                      <a:pt x="3044" y="16944"/>
                      <a:pt x="1474" y="18475"/>
                      <a:pt x="737" y="20433"/>
                    </a:cubicBezTo>
                    <a:cubicBezTo>
                      <a:pt x="0" y="22488"/>
                      <a:pt x="388" y="25028"/>
                      <a:pt x="2055" y="26462"/>
                    </a:cubicBezTo>
                    <a:cubicBezTo>
                      <a:pt x="4633" y="28692"/>
                      <a:pt x="9073" y="27567"/>
                      <a:pt x="11496" y="29971"/>
                    </a:cubicBezTo>
                    <a:cubicBezTo>
                      <a:pt x="13066" y="31503"/>
                      <a:pt x="13318" y="34081"/>
                      <a:pt x="14947" y="35554"/>
                    </a:cubicBezTo>
                    <a:cubicBezTo>
                      <a:pt x="16129" y="36659"/>
                      <a:pt x="17932" y="36950"/>
                      <a:pt x="19503" y="36562"/>
                    </a:cubicBezTo>
                    <a:cubicBezTo>
                      <a:pt x="21073" y="36155"/>
                      <a:pt x="22430" y="35186"/>
                      <a:pt x="23535" y="34003"/>
                    </a:cubicBezTo>
                    <a:cubicBezTo>
                      <a:pt x="24427" y="33053"/>
                      <a:pt x="25183" y="31968"/>
                      <a:pt x="26249" y="31251"/>
                    </a:cubicBezTo>
                    <a:cubicBezTo>
                      <a:pt x="28071" y="30049"/>
                      <a:pt x="30436" y="30146"/>
                      <a:pt x="32608" y="29991"/>
                    </a:cubicBezTo>
                    <a:cubicBezTo>
                      <a:pt x="34798" y="29855"/>
                      <a:pt x="37241" y="29215"/>
                      <a:pt x="38229" y="27257"/>
                    </a:cubicBezTo>
                    <a:cubicBezTo>
                      <a:pt x="38714" y="26327"/>
                      <a:pt x="38753" y="25222"/>
                      <a:pt x="38714" y="24175"/>
                    </a:cubicBezTo>
                    <a:cubicBezTo>
                      <a:pt x="38656" y="21131"/>
                      <a:pt x="37784" y="17700"/>
                      <a:pt x="35089" y="16304"/>
                    </a:cubicBezTo>
                    <a:cubicBezTo>
                      <a:pt x="33790" y="15645"/>
                      <a:pt x="32278" y="15548"/>
                      <a:pt x="30998" y="14869"/>
                    </a:cubicBezTo>
                    <a:cubicBezTo>
                      <a:pt x="29351" y="13958"/>
                      <a:pt x="28401" y="12155"/>
                      <a:pt x="27761" y="10372"/>
                    </a:cubicBezTo>
                    <a:cubicBezTo>
                      <a:pt x="27141" y="8588"/>
                      <a:pt x="26714" y="6708"/>
                      <a:pt x="25706" y="5118"/>
                    </a:cubicBezTo>
                    <a:cubicBezTo>
                      <a:pt x="22566" y="136"/>
                      <a:pt x="15354" y="0"/>
                      <a:pt x="12058" y="4866"/>
                    </a:cubicBezTo>
                    <a:cubicBezTo>
                      <a:pt x="10818" y="6708"/>
                      <a:pt x="10372" y="8957"/>
                      <a:pt x="9616" y="1103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3"/>
              <p:cNvSpPr/>
              <p:nvPr/>
            </p:nvSpPr>
            <p:spPr>
              <a:xfrm>
                <a:off x="5614350" y="1948750"/>
                <a:ext cx="941700" cy="897600"/>
              </a:xfrm>
              <a:custGeom>
                <a:avLst/>
                <a:gdLst/>
                <a:ahLst/>
                <a:cxnLst/>
                <a:rect l="l" t="t" r="r" b="b"/>
                <a:pathLst>
                  <a:path w="37668" h="35904" fill="none" extrusionOk="0">
                    <a:moveTo>
                      <a:pt x="9364" y="10721"/>
                    </a:moveTo>
                    <a:cubicBezTo>
                      <a:pt x="8627" y="12699"/>
                      <a:pt x="7154" y="14521"/>
                      <a:pt x="5196" y="15258"/>
                    </a:cubicBezTo>
                    <a:cubicBezTo>
                      <a:pt x="5041" y="15316"/>
                      <a:pt x="4885" y="15374"/>
                      <a:pt x="4750" y="15471"/>
                    </a:cubicBezTo>
                    <a:cubicBezTo>
                      <a:pt x="2986" y="16460"/>
                      <a:pt x="1435" y="17952"/>
                      <a:pt x="737" y="19833"/>
                    </a:cubicBezTo>
                    <a:cubicBezTo>
                      <a:pt x="0" y="21829"/>
                      <a:pt x="388" y="24291"/>
                      <a:pt x="1997" y="25687"/>
                    </a:cubicBezTo>
                    <a:cubicBezTo>
                      <a:pt x="4498" y="27878"/>
                      <a:pt x="8801" y="26792"/>
                      <a:pt x="11186" y="29119"/>
                    </a:cubicBezTo>
                    <a:cubicBezTo>
                      <a:pt x="12717" y="30611"/>
                      <a:pt x="12931" y="33112"/>
                      <a:pt x="14520" y="34547"/>
                    </a:cubicBezTo>
                    <a:cubicBezTo>
                      <a:pt x="15683" y="35613"/>
                      <a:pt x="17409" y="35904"/>
                      <a:pt x="18940" y="35516"/>
                    </a:cubicBezTo>
                    <a:cubicBezTo>
                      <a:pt x="20472" y="35148"/>
                      <a:pt x="21809" y="34198"/>
                      <a:pt x="22876" y="33054"/>
                    </a:cubicBezTo>
                    <a:cubicBezTo>
                      <a:pt x="23729" y="32123"/>
                      <a:pt x="24465" y="31077"/>
                      <a:pt x="25512" y="30379"/>
                    </a:cubicBezTo>
                    <a:cubicBezTo>
                      <a:pt x="27296" y="29215"/>
                      <a:pt x="29583" y="29312"/>
                      <a:pt x="31696" y="29177"/>
                    </a:cubicBezTo>
                    <a:cubicBezTo>
                      <a:pt x="33809" y="29041"/>
                      <a:pt x="36194" y="28401"/>
                      <a:pt x="37163" y="26521"/>
                    </a:cubicBezTo>
                    <a:cubicBezTo>
                      <a:pt x="37628" y="25610"/>
                      <a:pt x="37667" y="24543"/>
                      <a:pt x="37648" y="23535"/>
                    </a:cubicBezTo>
                    <a:cubicBezTo>
                      <a:pt x="37590" y="20569"/>
                      <a:pt x="36737" y="17235"/>
                      <a:pt x="34120" y="15859"/>
                    </a:cubicBezTo>
                    <a:cubicBezTo>
                      <a:pt x="32859" y="15219"/>
                      <a:pt x="31386" y="15141"/>
                      <a:pt x="30145" y="14463"/>
                    </a:cubicBezTo>
                    <a:cubicBezTo>
                      <a:pt x="28536" y="13571"/>
                      <a:pt x="27625" y="11826"/>
                      <a:pt x="27005" y="10101"/>
                    </a:cubicBezTo>
                    <a:cubicBezTo>
                      <a:pt x="26385" y="8376"/>
                      <a:pt x="25977" y="6534"/>
                      <a:pt x="25008" y="4983"/>
                    </a:cubicBezTo>
                    <a:cubicBezTo>
                      <a:pt x="21984" y="137"/>
                      <a:pt x="14966" y="1"/>
                      <a:pt x="11748" y="4731"/>
                    </a:cubicBezTo>
                    <a:cubicBezTo>
                      <a:pt x="10527" y="6534"/>
                      <a:pt x="10100" y="8705"/>
                      <a:pt x="9364" y="1072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3"/>
              <p:cNvSpPr/>
              <p:nvPr/>
            </p:nvSpPr>
            <p:spPr>
              <a:xfrm>
                <a:off x="5629375" y="1961850"/>
                <a:ext cx="913575" cy="871425"/>
              </a:xfrm>
              <a:custGeom>
                <a:avLst/>
                <a:gdLst/>
                <a:ahLst/>
                <a:cxnLst/>
                <a:rect l="l" t="t" r="r" b="b"/>
                <a:pathLst>
                  <a:path w="36543" h="34857" fill="none" extrusionOk="0">
                    <a:moveTo>
                      <a:pt x="9092" y="10411"/>
                    </a:moveTo>
                    <a:cubicBezTo>
                      <a:pt x="8394" y="12310"/>
                      <a:pt x="6960" y="14075"/>
                      <a:pt x="5060" y="14792"/>
                    </a:cubicBezTo>
                    <a:cubicBezTo>
                      <a:pt x="4905" y="14850"/>
                      <a:pt x="4750" y="14927"/>
                      <a:pt x="4614" y="15005"/>
                    </a:cubicBezTo>
                    <a:cubicBezTo>
                      <a:pt x="2889" y="15974"/>
                      <a:pt x="1396" y="17409"/>
                      <a:pt x="717" y="19251"/>
                    </a:cubicBezTo>
                    <a:cubicBezTo>
                      <a:pt x="0" y="21189"/>
                      <a:pt x="368" y="23574"/>
                      <a:pt x="1919" y="24931"/>
                    </a:cubicBezTo>
                    <a:cubicBezTo>
                      <a:pt x="4343" y="27044"/>
                      <a:pt x="8549" y="26016"/>
                      <a:pt x="10837" y="28265"/>
                    </a:cubicBezTo>
                    <a:cubicBezTo>
                      <a:pt x="12330" y="29719"/>
                      <a:pt x="12543" y="32142"/>
                      <a:pt x="14074" y="33557"/>
                    </a:cubicBezTo>
                    <a:cubicBezTo>
                      <a:pt x="15199" y="34585"/>
                      <a:pt x="16885" y="34856"/>
                      <a:pt x="18359" y="34507"/>
                    </a:cubicBezTo>
                    <a:cubicBezTo>
                      <a:pt x="19851" y="34139"/>
                      <a:pt x="21150" y="33208"/>
                      <a:pt x="22178" y="32103"/>
                    </a:cubicBezTo>
                    <a:cubicBezTo>
                      <a:pt x="23031" y="31231"/>
                      <a:pt x="23748" y="30204"/>
                      <a:pt x="24756" y="29525"/>
                    </a:cubicBezTo>
                    <a:cubicBezTo>
                      <a:pt x="26481" y="28401"/>
                      <a:pt x="28691" y="28498"/>
                      <a:pt x="30746" y="28362"/>
                    </a:cubicBezTo>
                    <a:cubicBezTo>
                      <a:pt x="32801" y="28226"/>
                      <a:pt x="35128" y="27625"/>
                      <a:pt x="36058" y="25784"/>
                    </a:cubicBezTo>
                    <a:cubicBezTo>
                      <a:pt x="36523" y="24911"/>
                      <a:pt x="36543" y="23884"/>
                      <a:pt x="36543" y="22876"/>
                    </a:cubicBezTo>
                    <a:cubicBezTo>
                      <a:pt x="36485" y="20007"/>
                      <a:pt x="35690" y="16750"/>
                      <a:pt x="33131" y="15432"/>
                    </a:cubicBezTo>
                    <a:cubicBezTo>
                      <a:pt x="31929" y="14811"/>
                      <a:pt x="30475" y="14734"/>
                      <a:pt x="29273" y="14075"/>
                    </a:cubicBezTo>
                    <a:cubicBezTo>
                      <a:pt x="27722" y="13202"/>
                      <a:pt x="26830" y="11516"/>
                      <a:pt x="26249" y="9829"/>
                    </a:cubicBezTo>
                    <a:cubicBezTo>
                      <a:pt x="25648" y="8142"/>
                      <a:pt x="25280" y="6378"/>
                      <a:pt x="24310" y="4866"/>
                    </a:cubicBezTo>
                    <a:cubicBezTo>
                      <a:pt x="21383" y="155"/>
                      <a:pt x="14559" y="0"/>
                      <a:pt x="11438" y="4595"/>
                    </a:cubicBezTo>
                    <a:cubicBezTo>
                      <a:pt x="10255" y="6320"/>
                      <a:pt x="9829" y="8453"/>
                      <a:pt x="9092" y="1041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3"/>
              <p:cNvSpPr/>
              <p:nvPr/>
            </p:nvSpPr>
            <p:spPr>
              <a:xfrm>
                <a:off x="5644400" y="1975425"/>
                <a:ext cx="886450" cy="845250"/>
              </a:xfrm>
              <a:custGeom>
                <a:avLst/>
                <a:gdLst/>
                <a:ahLst/>
                <a:cxnLst/>
                <a:rect l="l" t="t" r="r" b="b"/>
                <a:pathLst>
                  <a:path w="35458" h="33810" fill="none" extrusionOk="0">
                    <a:moveTo>
                      <a:pt x="8840" y="10081"/>
                    </a:moveTo>
                    <a:cubicBezTo>
                      <a:pt x="8162" y="11922"/>
                      <a:pt x="6766" y="13628"/>
                      <a:pt x="4924" y="14326"/>
                    </a:cubicBezTo>
                    <a:cubicBezTo>
                      <a:pt x="4769" y="14384"/>
                      <a:pt x="4614" y="14443"/>
                      <a:pt x="4478" y="14540"/>
                    </a:cubicBezTo>
                    <a:cubicBezTo>
                      <a:pt x="2811" y="15470"/>
                      <a:pt x="1357" y="16846"/>
                      <a:pt x="698" y="18630"/>
                    </a:cubicBezTo>
                    <a:cubicBezTo>
                      <a:pt x="0" y="20510"/>
                      <a:pt x="349" y="22837"/>
                      <a:pt x="1861" y="24155"/>
                    </a:cubicBezTo>
                    <a:cubicBezTo>
                      <a:pt x="4226" y="26210"/>
                      <a:pt x="8278" y="25202"/>
                      <a:pt x="10507" y="27392"/>
                    </a:cubicBezTo>
                    <a:cubicBezTo>
                      <a:pt x="11942" y="28827"/>
                      <a:pt x="12155" y="31173"/>
                      <a:pt x="13628" y="32530"/>
                    </a:cubicBezTo>
                    <a:cubicBezTo>
                      <a:pt x="14733" y="33538"/>
                      <a:pt x="16362" y="33809"/>
                      <a:pt x="17796" y="33460"/>
                    </a:cubicBezTo>
                    <a:cubicBezTo>
                      <a:pt x="19231" y="33111"/>
                      <a:pt x="20511" y="32220"/>
                      <a:pt x="21499" y="31153"/>
                    </a:cubicBezTo>
                    <a:cubicBezTo>
                      <a:pt x="22313" y="30281"/>
                      <a:pt x="23011" y="29292"/>
                      <a:pt x="24000" y="28653"/>
                    </a:cubicBezTo>
                    <a:cubicBezTo>
                      <a:pt x="25667" y="27548"/>
                      <a:pt x="27819" y="27644"/>
                      <a:pt x="29816" y="27528"/>
                    </a:cubicBezTo>
                    <a:cubicBezTo>
                      <a:pt x="31813" y="27392"/>
                      <a:pt x="34061" y="26811"/>
                      <a:pt x="34972" y="25047"/>
                    </a:cubicBezTo>
                    <a:cubicBezTo>
                      <a:pt x="35418" y="24174"/>
                      <a:pt x="35457" y="23186"/>
                      <a:pt x="35438" y="22216"/>
                    </a:cubicBezTo>
                    <a:cubicBezTo>
                      <a:pt x="35399" y="19444"/>
                      <a:pt x="34604" y="16284"/>
                      <a:pt x="32142" y="15005"/>
                    </a:cubicBezTo>
                    <a:cubicBezTo>
                      <a:pt x="30960" y="14384"/>
                      <a:pt x="29564" y="14307"/>
                      <a:pt x="28401" y="13667"/>
                    </a:cubicBezTo>
                    <a:cubicBezTo>
                      <a:pt x="26908" y="12834"/>
                      <a:pt x="26036" y="11186"/>
                      <a:pt x="25473" y="9538"/>
                    </a:cubicBezTo>
                    <a:cubicBezTo>
                      <a:pt x="24892" y="7910"/>
                      <a:pt x="24523" y="6184"/>
                      <a:pt x="23612" y="4730"/>
                    </a:cubicBezTo>
                    <a:cubicBezTo>
                      <a:pt x="20763" y="155"/>
                      <a:pt x="14152" y="0"/>
                      <a:pt x="11108" y="4459"/>
                    </a:cubicBezTo>
                    <a:cubicBezTo>
                      <a:pt x="9965" y="6126"/>
                      <a:pt x="9538" y="8181"/>
                      <a:pt x="8840" y="100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3"/>
              <p:cNvSpPr/>
              <p:nvPr/>
            </p:nvSpPr>
            <p:spPr>
              <a:xfrm>
                <a:off x="5659425" y="1988500"/>
                <a:ext cx="858825" cy="819575"/>
              </a:xfrm>
              <a:custGeom>
                <a:avLst/>
                <a:gdLst/>
                <a:ahLst/>
                <a:cxnLst/>
                <a:rect l="l" t="t" r="r" b="b"/>
                <a:pathLst>
                  <a:path w="34353" h="32783" fill="none" extrusionOk="0">
                    <a:moveTo>
                      <a:pt x="8588" y="9771"/>
                    </a:moveTo>
                    <a:cubicBezTo>
                      <a:pt x="7910" y="11555"/>
                      <a:pt x="6553" y="13202"/>
                      <a:pt x="4769" y="13881"/>
                    </a:cubicBezTo>
                    <a:cubicBezTo>
                      <a:pt x="4633" y="13939"/>
                      <a:pt x="4478" y="13997"/>
                      <a:pt x="4343" y="14075"/>
                    </a:cubicBezTo>
                    <a:cubicBezTo>
                      <a:pt x="2734" y="14986"/>
                      <a:pt x="1318" y="16323"/>
                      <a:pt x="679" y="18049"/>
                    </a:cubicBezTo>
                    <a:cubicBezTo>
                      <a:pt x="0" y="19871"/>
                      <a:pt x="330" y="22120"/>
                      <a:pt x="1803" y="23399"/>
                    </a:cubicBezTo>
                    <a:cubicBezTo>
                      <a:pt x="4071" y="25396"/>
                      <a:pt x="8007" y="24427"/>
                      <a:pt x="10158" y="26559"/>
                    </a:cubicBezTo>
                    <a:cubicBezTo>
                      <a:pt x="11554" y="27936"/>
                      <a:pt x="11748" y="30223"/>
                      <a:pt x="13183" y="31541"/>
                    </a:cubicBezTo>
                    <a:cubicBezTo>
                      <a:pt x="14249" y="32511"/>
                      <a:pt x="15819" y="32782"/>
                      <a:pt x="17215" y="32453"/>
                    </a:cubicBezTo>
                    <a:cubicBezTo>
                      <a:pt x="18611" y="32123"/>
                      <a:pt x="19832" y="31231"/>
                      <a:pt x="20821" y="30204"/>
                    </a:cubicBezTo>
                    <a:cubicBezTo>
                      <a:pt x="21615" y="29370"/>
                      <a:pt x="22294" y="28420"/>
                      <a:pt x="23244" y="27781"/>
                    </a:cubicBezTo>
                    <a:cubicBezTo>
                      <a:pt x="24872" y="26734"/>
                      <a:pt x="26947" y="26811"/>
                      <a:pt x="28885" y="26695"/>
                    </a:cubicBezTo>
                    <a:cubicBezTo>
                      <a:pt x="30804" y="26579"/>
                      <a:pt x="32995" y="26036"/>
                      <a:pt x="33887" y="24310"/>
                    </a:cubicBezTo>
                    <a:cubicBezTo>
                      <a:pt x="34313" y="23477"/>
                      <a:pt x="34352" y="22508"/>
                      <a:pt x="34333" y="21577"/>
                    </a:cubicBezTo>
                    <a:cubicBezTo>
                      <a:pt x="34294" y="18882"/>
                      <a:pt x="33538" y="15819"/>
                      <a:pt x="31153" y="14579"/>
                    </a:cubicBezTo>
                    <a:cubicBezTo>
                      <a:pt x="30010" y="13978"/>
                      <a:pt x="28653" y="13900"/>
                      <a:pt x="27528" y="13280"/>
                    </a:cubicBezTo>
                    <a:cubicBezTo>
                      <a:pt x="26074" y="12466"/>
                      <a:pt x="25241" y="10857"/>
                      <a:pt x="24678" y="9286"/>
                    </a:cubicBezTo>
                    <a:cubicBezTo>
                      <a:pt x="24136" y="7716"/>
                      <a:pt x="23787" y="6030"/>
                      <a:pt x="22895" y="4614"/>
                    </a:cubicBezTo>
                    <a:cubicBezTo>
                      <a:pt x="20142" y="156"/>
                      <a:pt x="13745" y="1"/>
                      <a:pt x="10779" y="4324"/>
                    </a:cubicBezTo>
                    <a:cubicBezTo>
                      <a:pt x="9674" y="5933"/>
                      <a:pt x="9267" y="7929"/>
                      <a:pt x="8588" y="977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3"/>
              <p:cNvSpPr/>
              <p:nvPr/>
            </p:nvSpPr>
            <p:spPr>
              <a:xfrm>
                <a:off x="5674450" y="2002075"/>
                <a:ext cx="831200" cy="792900"/>
              </a:xfrm>
              <a:custGeom>
                <a:avLst/>
                <a:gdLst/>
                <a:ahLst/>
                <a:cxnLst/>
                <a:rect l="l" t="t" r="r" b="b"/>
                <a:pathLst>
                  <a:path w="33248" h="31716" fill="none" extrusionOk="0">
                    <a:moveTo>
                      <a:pt x="8317" y="9441"/>
                    </a:moveTo>
                    <a:cubicBezTo>
                      <a:pt x="7677" y="11167"/>
                      <a:pt x="6359" y="12756"/>
                      <a:pt x="4633" y="13396"/>
                    </a:cubicBezTo>
                    <a:cubicBezTo>
                      <a:pt x="4478" y="13454"/>
                      <a:pt x="4343" y="13512"/>
                      <a:pt x="4226" y="13590"/>
                    </a:cubicBezTo>
                    <a:cubicBezTo>
                      <a:pt x="2656" y="14462"/>
                      <a:pt x="1280" y="15761"/>
                      <a:pt x="659" y="17428"/>
                    </a:cubicBezTo>
                    <a:cubicBezTo>
                      <a:pt x="0" y="19192"/>
                      <a:pt x="330" y="21383"/>
                      <a:pt x="1725" y="22604"/>
                    </a:cubicBezTo>
                    <a:cubicBezTo>
                      <a:pt x="3935" y="24543"/>
                      <a:pt x="7754" y="23612"/>
                      <a:pt x="9829" y="25687"/>
                    </a:cubicBezTo>
                    <a:cubicBezTo>
                      <a:pt x="11166" y="27024"/>
                      <a:pt x="11360" y="29234"/>
                      <a:pt x="12737" y="30514"/>
                    </a:cubicBezTo>
                    <a:cubicBezTo>
                      <a:pt x="13764" y="31444"/>
                      <a:pt x="15296" y="31716"/>
                      <a:pt x="16653" y="31386"/>
                    </a:cubicBezTo>
                    <a:cubicBezTo>
                      <a:pt x="17990" y="31057"/>
                      <a:pt x="19173" y="30242"/>
                      <a:pt x="20142" y="29234"/>
                    </a:cubicBezTo>
                    <a:cubicBezTo>
                      <a:pt x="20898" y="28420"/>
                      <a:pt x="21557" y="27490"/>
                      <a:pt x="22488" y="26889"/>
                    </a:cubicBezTo>
                    <a:cubicBezTo>
                      <a:pt x="24058" y="25861"/>
                      <a:pt x="26074" y="25958"/>
                      <a:pt x="27955" y="25861"/>
                    </a:cubicBezTo>
                    <a:cubicBezTo>
                      <a:pt x="29816" y="25745"/>
                      <a:pt x="31929" y="25202"/>
                      <a:pt x="32782" y="23535"/>
                    </a:cubicBezTo>
                    <a:cubicBezTo>
                      <a:pt x="33208" y="22740"/>
                      <a:pt x="33247" y="21810"/>
                      <a:pt x="33228" y="20898"/>
                    </a:cubicBezTo>
                    <a:cubicBezTo>
                      <a:pt x="33189" y="18301"/>
                      <a:pt x="32472" y="15335"/>
                      <a:pt x="30165" y="14113"/>
                    </a:cubicBezTo>
                    <a:cubicBezTo>
                      <a:pt x="29060" y="13551"/>
                      <a:pt x="27741" y="13454"/>
                      <a:pt x="26656" y="12853"/>
                    </a:cubicBezTo>
                    <a:cubicBezTo>
                      <a:pt x="25241" y="12058"/>
                      <a:pt x="24446" y="10508"/>
                      <a:pt x="23922" y="8976"/>
                    </a:cubicBezTo>
                    <a:cubicBezTo>
                      <a:pt x="23380" y="7445"/>
                      <a:pt x="23031" y="5836"/>
                      <a:pt x="22197" y="4440"/>
                    </a:cubicBezTo>
                    <a:cubicBezTo>
                      <a:pt x="19541" y="155"/>
                      <a:pt x="13338" y="0"/>
                      <a:pt x="10468" y="4149"/>
                    </a:cubicBezTo>
                    <a:cubicBezTo>
                      <a:pt x="9383" y="5719"/>
                      <a:pt x="8995" y="7638"/>
                      <a:pt x="8317" y="944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3"/>
              <p:cNvSpPr/>
              <p:nvPr/>
            </p:nvSpPr>
            <p:spPr>
              <a:xfrm>
                <a:off x="5689475" y="2015650"/>
                <a:ext cx="803575" cy="766725"/>
              </a:xfrm>
              <a:custGeom>
                <a:avLst/>
                <a:gdLst/>
                <a:ahLst/>
                <a:cxnLst/>
                <a:rect l="l" t="t" r="r" b="b"/>
                <a:pathLst>
                  <a:path w="32143" h="30669" fill="none" extrusionOk="0">
                    <a:moveTo>
                      <a:pt x="8065" y="9092"/>
                    </a:moveTo>
                    <a:cubicBezTo>
                      <a:pt x="7425" y="10779"/>
                      <a:pt x="6165" y="12310"/>
                      <a:pt x="4478" y="12931"/>
                    </a:cubicBezTo>
                    <a:cubicBezTo>
                      <a:pt x="4342" y="12989"/>
                      <a:pt x="4207" y="13047"/>
                      <a:pt x="4090" y="13105"/>
                    </a:cubicBezTo>
                    <a:cubicBezTo>
                      <a:pt x="2578" y="13958"/>
                      <a:pt x="1241" y="15199"/>
                      <a:pt x="640" y="16827"/>
                    </a:cubicBezTo>
                    <a:cubicBezTo>
                      <a:pt x="0" y="18514"/>
                      <a:pt x="310" y="20627"/>
                      <a:pt x="1667" y="21829"/>
                    </a:cubicBezTo>
                    <a:cubicBezTo>
                      <a:pt x="3800" y="23709"/>
                      <a:pt x="7483" y="22817"/>
                      <a:pt x="9499" y="24814"/>
                    </a:cubicBezTo>
                    <a:cubicBezTo>
                      <a:pt x="10779" y="26113"/>
                      <a:pt x="10973" y="28245"/>
                      <a:pt x="12310" y="29486"/>
                    </a:cubicBezTo>
                    <a:cubicBezTo>
                      <a:pt x="13279" y="30397"/>
                      <a:pt x="14772" y="30669"/>
                      <a:pt x="16071" y="30359"/>
                    </a:cubicBezTo>
                    <a:cubicBezTo>
                      <a:pt x="17389" y="30048"/>
                      <a:pt x="18533" y="29234"/>
                      <a:pt x="19444" y="28265"/>
                    </a:cubicBezTo>
                    <a:cubicBezTo>
                      <a:pt x="20181" y="27489"/>
                      <a:pt x="20840" y="26598"/>
                      <a:pt x="21732" y="26016"/>
                    </a:cubicBezTo>
                    <a:cubicBezTo>
                      <a:pt x="23244" y="25027"/>
                      <a:pt x="25202" y="25124"/>
                      <a:pt x="27005" y="25008"/>
                    </a:cubicBezTo>
                    <a:cubicBezTo>
                      <a:pt x="28827" y="24911"/>
                      <a:pt x="30863" y="24407"/>
                      <a:pt x="31696" y="22798"/>
                    </a:cubicBezTo>
                    <a:cubicBezTo>
                      <a:pt x="32103" y="22023"/>
                      <a:pt x="32142" y="21111"/>
                      <a:pt x="32142" y="20239"/>
                    </a:cubicBezTo>
                    <a:cubicBezTo>
                      <a:pt x="32103" y="17719"/>
                      <a:pt x="31405" y="14850"/>
                      <a:pt x="29176" y="13667"/>
                    </a:cubicBezTo>
                    <a:cubicBezTo>
                      <a:pt x="28110" y="13105"/>
                      <a:pt x="26830" y="13028"/>
                      <a:pt x="25783" y="12446"/>
                    </a:cubicBezTo>
                    <a:cubicBezTo>
                      <a:pt x="24407" y="11670"/>
                      <a:pt x="23632" y="10178"/>
                      <a:pt x="23128" y="8704"/>
                    </a:cubicBezTo>
                    <a:cubicBezTo>
                      <a:pt x="22624" y="7212"/>
                      <a:pt x="22294" y="5641"/>
                      <a:pt x="21460" y="4323"/>
                    </a:cubicBezTo>
                    <a:cubicBezTo>
                      <a:pt x="18901" y="175"/>
                      <a:pt x="12930" y="0"/>
                      <a:pt x="10139" y="3994"/>
                    </a:cubicBezTo>
                    <a:cubicBezTo>
                      <a:pt x="9092" y="5506"/>
                      <a:pt x="8704" y="7367"/>
                      <a:pt x="8065" y="909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3"/>
              <p:cNvSpPr/>
              <p:nvPr/>
            </p:nvSpPr>
            <p:spPr>
              <a:xfrm>
                <a:off x="5704475" y="2028250"/>
                <a:ext cx="775950" cy="741525"/>
              </a:xfrm>
              <a:custGeom>
                <a:avLst/>
                <a:gdLst/>
                <a:ahLst/>
                <a:cxnLst/>
                <a:rect l="l" t="t" r="r" b="b"/>
                <a:pathLst>
                  <a:path w="31038" h="29661" fill="none" extrusionOk="0">
                    <a:moveTo>
                      <a:pt x="7814" y="8801"/>
                    </a:moveTo>
                    <a:cubicBezTo>
                      <a:pt x="7193" y="10410"/>
                      <a:pt x="5952" y="11903"/>
                      <a:pt x="4343" y="12504"/>
                    </a:cubicBezTo>
                    <a:cubicBezTo>
                      <a:pt x="4208" y="12543"/>
                      <a:pt x="4072" y="12601"/>
                      <a:pt x="3956" y="12679"/>
                    </a:cubicBezTo>
                    <a:cubicBezTo>
                      <a:pt x="2502" y="13473"/>
                      <a:pt x="1203" y="14695"/>
                      <a:pt x="621" y="16246"/>
                    </a:cubicBezTo>
                    <a:cubicBezTo>
                      <a:pt x="1" y="17874"/>
                      <a:pt x="292" y="19929"/>
                      <a:pt x="1610" y="21092"/>
                    </a:cubicBezTo>
                    <a:cubicBezTo>
                      <a:pt x="3665" y="22895"/>
                      <a:pt x="7213" y="22061"/>
                      <a:pt x="9151" y="24000"/>
                    </a:cubicBezTo>
                    <a:cubicBezTo>
                      <a:pt x="10411" y="25260"/>
                      <a:pt x="10566" y="27315"/>
                      <a:pt x="11865" y="28517"/>
                    </a:cubicBezTo>
                    <a:cubicBezTo>
                      <a:pt x="12815" y="29409"/>
                      <a:pt x="14250" y="29661"/>
                      <a:pt x="15490" y="29350"/>
                    </a:cubicBezTo>
                    <a:cubicBezTo>
                      <a:pt x="16751" y="29060"/>
                      <a:pt x="17875" y="28284"/>
                      <a:pt x="18767" y="27354"/>
                    </a:cubicBezTo>
                    <a:cubicBezTo>
                      <a:pt x="19484" y="26598"/>
                      <a:pt x="20104" y="25745"/>
                      <a:pt x="20977" y="25163"/>
                    </a:cubicBezTo>
                    <a:cubicBezTo>
                      <a:pt x="22450" y="24213"/>
                      <a:pt x="24330" y="24310"/>
                      <a:pt x="26056" y="24213"/>
                    </a:cubicBezTo>
                    <a:cubicBezTo>
                      <a:pt x="27801" y="24116"/>
                      <a:pt x="29778" y="23632"/>
                      <a:pt x="30592" y="22081"/>
                    </a:cubicBezTo>
                    <a:cubicBezTo>
                      <a:pt x="30980" y="21325"/>
                      <a:pt x="31038" y="20452"/>
                      <a:pt x="31019" y="19619"/>
                    </a:cubicBezTo>
                    <a:cubicBezTo>
                      <a:pt x="30999" y="17176"/>
                      <a:pt x="30321" y="14404"/>
                      <a:pt x="28169" y="13260"/>
                    </a:cubicBezTo>
                    <a:cubicBezTo>
                      <a:pt x="27141" y="12717"/>
                      <a:pt x="25920" y="12640"/>
                      <a:pt x="24912" y="12078"/>
                    </a:cubicBezTo>
                    <a:cubicBezTo>
                      <a:pt x="23594" y="11322"/>
                      <a:pt x="22838" y="9887"/>
                      <a:pt x="22353" y="8433"/>
                    </a:cubicBezTo>
                    <a:cubicBezTo>
                      <a:pt x="21868" y="6999"/>
                      <a:pt x="21558" y="5486"/>
                      <a:pt x="20763" y="4207"/>
                    </a:cubicBezTo>
                    <a:cubicBezTo>
                      <a:pt x="18301" y="175"/>
                      <a:pt x="12505" y="0"/>
                      <a:pt x="9810" y="3877"/>
                    </a:cubicBezTo>
                    <a:cubicBezTo>
                      <a:pt x="8822" y="5351"/>
                      <a:pt x="8434" y="7134"/>
                      <a:pt x="7814" y="880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3"/>
              <p:cNvSpPr/>
              <p:nvPr/>
            </p:nvSpPr>
            <p:spPr>
              <a:xfrm>
                <a:off x="5719500" y="2041825"/>
                <a:ext cx="748325" cy="714375"/>
              </a:xfrm>
              <a:custGeom>
                <a:avLst/>
                <a:gdLst/>
                <a:ahLst/>
                <a:cxnLst/>
                <a:rect l="l" t="t" r="r" b="b"/>
                <a:pathLst>
                  <a:path w="29933" h="28575" fill="none" extrusionOk="0">
                    <a:moveTo>
                      <a:pt x="7542" y="8472"/>
                    </a:moveTo>
                    <a:cubicBezTo>
                      <a:pt x="6961" y="10023"/>
                      <a:pt x="5759" y="11457"/>
                      <a:pt x="4188" y="12039"/>
                    </a:cubicBezTo>
                    <a:cubicBezTo>
                      <a:pt x="4072" y="12077"/>
                      <a:pt x="3936" y="12136"/>
                      <a:pt x="3820" y="12194"/>
                    </a:cubicBezTo>
                    <a:cubicBezTo>
                      <a:pt x="2405" y="12969"/>
                      <a:pt x="1164" y="14132"/>
                      <a:pt x="602" y="15644"/>
                    </a:cubicBezTo>
                    <a:cubicBezTo>
                      <a:pt x="1" y="17215"/>
                      <a:pt x="272" y="19192"/>
                      <a:pt x="1532" y="20316"/>
                    </a:cubicBezTo>
                    <a:cubicBezTo>
                      <a:pt x="3510" y="22061"/>
                      <a:pt x="6961" y="21247"/>
                      <a:pt x="8802" y="23127"/>
                    </a:cubicBezTo>
                    <a:cubicBezTo>
                      <a:pt x="10024" y="24329"/>
                      <a:pt x="10179" y="26326"/>
                      <a:pt x="11419" y="27489"/>
                    </a:cubicBezTo>
                    <a:cubicBezTo>
                      <a:pt x="12330" y="28342"/>
                      <a:pt x="13707" y="28575"/>
                      <a:pt x="14928" y="28303"/>
                    </a:cubicBezTo>
                    <a:cubicBezTo>
                      <a:pt x="16150" y="28013"/>
                      <a:pt x="17216" y="27276"/>
                      <a:pt x="18069" y="26365"/>
                    </a:cubicBezTo>
                    <a:cubicBezTo>
                      <a:pt x="18767" y="25628"/>
                      <a:pt x="19368" y="24814"/>
                      <a:pt x="20201" y="24271"/>
                    </a:cubicBezTo>
                    <a:cubicBezTo>
                      <a:pt x="21636" y="23360"/>
                      <a:pt x="23439" y="23457"/>
                      <a:pt x="25125" y="23360"/>
                    </a:cubicBezTo>
                    <a:cubicBezTo>
                      <a:pt x="26812" y="23282"/>
                      <a:pt x="28731" y="22817"/>
                      <a:pt x="29506" y="21305"/>
                    </a:cubicBezTo>
                    <a:cubicBezTo>
                      <a:pt x="29875" y="20588"/>
                      <a:pt x="29933" y="19754"/>
                      <a:pt x="29933" y="18940"/>
                    </a:cubicBezTo>
                    <a:cubicBezTo>
                      <a:pt x="29894" y="16575"/>
                      <a:pt x="29274" y="13900"/>
                      <a:pt x="27200" y="12814"/>
                    </a:cubicBezTo>
                    <a:cubicBezTo>
                      <a:pt x="26211" y="12271"/>
                      <a:pt x="25009" y="12194"/>
                      <a:pt x="24040" y="11651"/>
                    </a:cubicBezTo>
                    <a:cubicBezTo>
                      <a:pt x="22780" y="10914"/>
                      <a:pt x="22062" y="9518"/>
                      <a:pt x="21578" y="8142"/>
                    </a:cubicBezTo>
                    <a:cubicBezTo>
                      <a:pt x="21112" y="6766"/>
                      <a:pt x="20822" y="5312"/>
                      <a:pt x="20065" y="4052"/>
                    </a:cubicBezTo>
                    <a:cubicBezTo>
                      <a:pt x="17681" y="155"/>
                      <a:pt x="12098" y="0"/>
                      <a:pt x="9500" y="3722"/>
                    </a:cubicBezTo>
                    <a:cubicBezTo>
                      <a:pt x="8531" y="5137"/>
                      <a:pt x="8162" y="6863"/>
                      <a:pt x="7542" y="847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3"/>
              <p:cNvSpPr/>
              <p:nvPr/>
            </p:nvSpPr>
            <p:spPr>
              <a:xfrm>
                <a:off x="5734525" y="2054425"/>
                <a:ext cx="720700" cy="689175"/>
              </a:xfrm>
              <a:custGeom>
                <a:avLst/>
                <a:gdLst/>
                <a:ahLst/>
                <a:cxnLst/>
                <a:rect l="l" t="t" r="r" b="b"/>
                <a:pathLst>
                  <a:path w="28828" h="27567" fill="none" extrusionOk="0">
                    <a:moveTo>
                      <a:pt x="7290" y="8181"/>
                    </a:moveTo>
                    <a:cubicBezTo>
                      <a:pt x="6708" y="9674"/>
                      <a:pt x="5565" y="11050"/>
                      <a:pt x="4053" y="11593"/>
                    </a:cubicBezTo>
                    <a:cubicBezTo>
                      <a:pt x="3936" y="11651"/>
                      <a:pt x="3801" y="11690"/>
                      <a:pt x="3704" y="11767"/>
                    </a:cubicBezTo>
                    <a:cubicBezTo>
                      <a:pt x="2327" y="12504"/>
                      <a:pt x="1125" y="13609"/>
                      <a:pt x="582" y="15063"/>
                    </a:cubicBezTo>
                    <a:cubicBezTo>
                      <a:pt x="1" y="16575"/>
                      <a:pt x="253" y="18475"/>
                      <a:pt x="1474" y="19560"/>
                    </a:cubicBezTo>
                    <a:cubicBezTo>
                      <a:pt x="3374" y="21266"/>
                      <a:pt x="6689" y="20491"/>
                      <a:pt x="8473" y="22294"/>
                    </a:cubicBezTo>
                    <a:cubicBezTo>
                      <a:pt x="9636" y="23457"/>
                      <a:pt x="9771" y="25376"/>
                      <a:pt x="10973" y="26501"/>
                    </a:cubicBezTo>
                    <a:cubicBezTo>
                      <a:pt x="11846" y="27334"/>
                      <a:pt x="13183" y="27567"/>
                      <a:pt x="14347" y="27295"/>
                    </a:cubicBezTo>
                    <a:cubicBezTo>
                      <a:pt x="15529" y="27024"/>
                      <a:pt x="16557" y="26307"/>
                      <a:pt x="17390" y="25454"/>
                    </a:cubicBezTo>
                    <a:cubicBezTo>
                      <a:pt x="18069" y="24756"/>
                      <a:pt x="18650" y="23961"/>
                      <a:pt x="19464" y="23438"/>
                    </a:cubicBezTo>
                    <a:cubicBezTo>
                      <a:pt x="20822" y="22565"/>
                      <a:pt x="22566" y="22662"/>
                      <a:pt x="24195" y="22565"/>
                    </a:cubicBezTo>
                    <a:cubicBezTo>
                      <a:pt x="25823" y="22488"/>
                      <a:pt x="27665" y="22042"/>
                      <a:pt x="28421" y="20607"/>
                    </a:cubicBezTo>
                    <a:cubicBezTo>
                      <a:pt x="28789" y="19909"/>
                      <a:pt x="28828" y="19095"/>
                      <a:pt x="28828" y="18320"/>
                    </a:cubicBezTo>
                    <a:cubicBezTo>
                      <a:pt x="28809" y="16052"/>
                      <a:pt x="28208" y="13473"/>
                      <a:pt x="26211" y="12407"/>
                    </a:cubicBezTo>
                    <a:cubicBezTo>
                      <a:pt x="25261" y="11903"/>
                      <a:pt x="24117" y="11806"/>
                      <a:pt x="23187" y="11283"/>
                    </a:cubicBezTo>
                    <a:cubicBezTo>
                      <a:pt x="21965" y="10585"/>
                      <a:pt x="21267" y="9228"/>
                      <a:pt x="20822" y="7890"/>
                    </a:cubicBezTo>
                    <a:cubicBezTo>
                      <a:pt x="20376" y="6552"/>
                      <a:pt x="20104" y="5157"/>
                      <a:pt x="19368" y="3955"/>
                    </a:cubicBezTo>
                    <a:cubicBezTo>
                      <a:pt x="17099" y="194"/>
                      <a:pt x="11710" y="0"/>
                      <a:pt x="9190" y="3606"/>
                    </a:cubicBezTo>
                    <a:cubicBezTo>
                      <a:pt x="8240" y="4963"/>
                      <a:pt x="7891" y="6630"/>
                      <a:pt x="7290" y="8181"/>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3"/>
              <p:cNvSpPr/>
              <p:nvPr/>
            </p:nvSpPr>
            <p:spPr>
              <a:xfrm>
                <a:off x="5749075" y="2067975"/>
                <a:ext cx="693550" cy="663025"/>
              </a:xfrm>
              <a:custGeom>
                <a:avLst/>
                <a:gdLst/>
                <a:ahLst/>
                <a:cxnLst/>
                <a:rect l="l" t="t" r="r" b="b"/>
                <a:pathLst>
                  <a:path w="27742" h="26521" fill="none" extrusionOk="0">
                    <a:moveTo>
                      <a:pt x="7057" y="7852"/>
                    </a:moveTo>
                    <a:cubicBezTo>
                      <a:pt x="6495" y="9287"/>
                      <a:pt x="5370" y="10605"/>
                      <a:pt x="3936" y="11128"/>
                    </a:cubicBezTo>
                    <a:cubicBezTo>
                      <a:pt x="3800" y="11167"/>
                      <a:pt x="3703" y="11225"/>
                      <a:pt x="3587" y="11283"/>
                    </a:cubicBezTo>
                    <a:cubicBezTo>
                      <a:pt x="2269" y="12001"/>
                      <a:pt x="1105" y="13067"/>
                      <a:pt x="582" y="14463"/>
                    </a:cubicBezTo>
                    <a:cubicBezTo>
                      <a:pt x="0" y="15917"/>
                      <a:pt x="253" y="17739"/>
                      <a:pt x="1435" y="18786"/>
                    </a:cubicBezTo>
                    <a:cubicBezTo>
                      <a:pt x="3257" y="20414"/>
                      <a:pt x="6437" y="19678"/>
                      <a:pt x="8162" y="21422"/>
                    </a:cubicBezTo>
                    <a:cubicBezTo>
                      <a:pt x="9267" y="22547"/>
                      <a:pt x="9403" y="24408"/>
                      <a:pt x="10546" y="25493"/>
                    </a:cubicBezTo>
                    <a:cubicBezTo>
                      <a:pt x="11399" y="26288"/>
                      <a:pt x="12679" y="26521"/>
                      <a:pt x="13803" y="26249"/>
                    </a:cubicBezTo>
                    <a:cubicBezTo>
                      <a:pt x="14928" y="25959"/>
                      <a:pt x="15936" y="25338"/>
                      <a:pt x="16731" y="24485"/>
                    </a:cubicBezTo>
                    <a:cubicBezTo>
                      <a:pt x="17370" y="23826"/>
                      <a:pt x="17952" y="23051"/>
                      <a:pt x="18708" y="22547"/>
                    </a:cubicBezTo>
                    <a:cubicBezTo>
                      <a:pt x="20046" y="21694"/>
                      <a:pt x="21713" y="21810"/>
                      <a:pt x="23283" y="21732"/>
                    </a:cubicBezTo>
                    <a:cubicBezTo>
                      <a:pt x="24853" y="21655"/>
                      <a:pt x="26618" y="21228"/>
                      <a:pt x="27354" y="19833"/>
                    </a:cubicBezTo>
                    <a:cubicBezTo>
                      <a:pt x="27703" y="19174"/>
                      <a:pt x="27742" y="18379"/>
                      <a:pt x="27742" y="17642"/>
                    </a:cubicBezTo>
                    <a:cubicBezTo>
                      <a:pt x="27742" y="15471"/>
                      <a:pt x="27160" y="12970"/>
                      <a:pt x="25241" y="11943"/>
                    </a:cubicBezTo>
                    <a:cubicBezTo>
                      <a:pt x="24330" y="11458"/>
                      <a:pt x="23225" y="11380"/>
                      <a:pt x="22333" y="10857"/>
                    </a:cubicBezTo>
                    <a:cubicBezTo>
                      <a:pt x="21151" y="10198"/>
                      <a:pt x="20492" y="8880"/>
                      <a:pt x="20065" y="7600"/>
                    </a:cubicBezTo>
                    <a:cubicBezTo>
                      <a:pt x="19639" y="6321"/>
                      <a:pt x="19367" y="4964"/>
                      <a:pt x="18669" y="3800"/>
                    </a:cubicBezTo>
                    <a:cubicBezTo>
                      <a:pt x="16498" y="195"/>
                      <a:pt x="11322" y="1"/>
                      <a:pt x="8899" y="3452"/>
                    </a:cubicBezTo>
                    <a:cubicBezTo>
                      <a:pt x="7968" y="4750"/>
                      <a:pt x="7619" y="6359"/>
                      <a:pt x="7057" y="785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3"/>
              <p:cNvSpPr/>
              <p:nvPr/>
            </p:nvSpPr>
            <p:spPr>
              <a:xfrm>
                <a:off x="5764100" y="2082050"/>
                <a:ext cx="665925" cy="635875"/>
              </a:xfrm>
              <a:custGeom>
                <a:avLst/>
                <a:gdLst/>
                <a:ahLst/>
                <a:cxnLst/>
                <a:rect l="l" t="t" r="r" b="b"/>
                <a:pathLst>
                  <a:path w="26637" h="25435" fill="none" extrusionOk="0">
                    <a:moveTo>
                      <a:pt x="6786" y="7502"/>
                    </a:moveTo>
                    <a:cubicBezTo>
                      <a:pt x="6243" y="8879"/>
                      <a:pt x="5177" y="10139"/>
                      <a:pt x="3781" y="10643"/>
                    </a:cubicBezTo>
                    <a:cubicBezTo>
                      <a:pt x="3664" y="10682"/>
                      <a:pt x="3567" y="10740"/>
                      <a:pt x="3451" y="10798"/>
                    </a:cubicBezTo>
                    <a:cubicBezTo>
                      <a:pt x="2191" y="11477"/>
                      <a:pt x="1067" y="12485"/>
                      <a:pt x="543" y="13822"/>
                    </a:cubicBezTo>
                    <a:cubicBezTo>
                      <a:pt x="0" y="15237"/>
                      <a:pt x="233" y="16982"/>
                      <a:pt x="1357" y="17990"/>
                    </a:cubicBezTo>
                    <a:cubicBezTo>
                      <a:pt x="3102" y="19560"/>
                      <a:pt x="6165" y="18863"/>
                      <a:pt x="7813" y="20549"/>
                    </a:cubicBezTo>
                    <a:cubicBezTo>
                      <a:pt x="8879" y="21635"/>
                      <a:pt x="8996" y="23399"/>
                      <a:pt x="10101" y="24446"/>
                    </a:cubicBezTo>
                    <a:cubicBezTo>
                      <a:pt x="10915" y="25221"/>
                      <a:pt x="12136" y="25434"/>
                      <a:pt x="13222" y="25202"/>
                    </a:cubicBezTo>
                    <a:cubicBezTo>
                      <a:pt x="14307" y="24911"/>
                      <a:pt x="15277" y="24329"/>
                      <a:pt x="16033" y="23496"/>
                    </a:cubicBezTo>
                    <a:cubicBezTo>
                      <a:pt x="16653" y="22875"/>
                      <a:pt x="17196" y="22139"/>
                      <a:pt x="17952" y="21654"/>
                    </a:cubicBezTo>
                    <a:cubicBezTo>
                      <a:pt x="19212" y="20859"/>
                      <a:pt x="20840" y="20956"/>
                      <a:pt x="22333" y="20879"/>
                    </a:cubicBezTo>
                    <a:cubicBezTo>
                      <a:pt x="23845" y="20821"/>
                      <a:pt x="25532" y="20413"/>
                      <a:pt x="26249" y="19076"/>
                    </a:cubicBezTo>
                    <a:cubicBezTo>
                      <a:pt x="26579" y="18436"/>
                      <a:pt x="26637" y="17699"/>
                      <a:pt x="26637" y="16982"/>
                    </a:cubicBezTo>
                    <a:cubicBezTo>
                      <a:pt x="26637" y="14888"/>
                      <a:pt x="26075" y="12485"/>
                      <a:pt x="24233" y="11496"/>
                    </a:cubicBezTo>
                    <a:cubicBezTo>
                      <a:pt x="23361" y="11011"/>
                      <a:pt x="22294" y="10953"/>
                      <a:pt x="21441" y="10449"/>
                    </a:cubicBezTo>
                    <a:cubicBezTo>
                      <a:pt x="20317" y="9790"/>
                      <a:pt x="19697" y="8549"/>
                      <a:pt x="19290" y="7309"/>
                    </a:cubicBezTo>
                    <a:cubicBezTo>
                      <a:pt x="18882" y="6087"/>
                      <a:pt x="18630" y="4769"/>
                      <a:pt x="17952" y="3664"/>
                    </a:cubicBezTo>
                    <a:cubicBezTo>
                      <a:pt x="15878" y="194"/>
                      <a:pt x="10915" y="0"/>
                      <a:pt x="8569" y="3296"/>
                    </a:cubicBezTo>
                    <a:cubicBezTo>
                      <a:pt x="7677" y="4536"/>
                      <a:pt x="7348" y="6068"/>
                      <a:pt x="6786" y="7502"/>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3"/>
              <p:cNvSpPr/>
              <p:nvPr/>
            </p:nvSpPr>
            <p:spPr>
              <a:xfrm>
                <a:off x="5779125" y="2095125"/>
                <a:ext cx="638300" cy="610200"/>
              </a:xfrm>
              <a:custGeom>
                <a:avLst/>
                <a:gdLst/>
                <a:ahLst/>
                <a:cxnLst/>
                <a:rect l="l" t="t" r="r" b="b"/>
                <a:pathLst>
                  <a:path w="25532" h="24408" fill="none" extrusionOk="0">
                    <a:moveTo>
                      <a:pt x="6534" y="7173"/>
                    </a:moveTo>
                    <a:cubicBezTo>
                      <a:pt x="6010" y="8511"/>
                      <a:pt x="4983" y="9713"/>
                      <a:pt x="3645" y="10178"/>
                    </a:cubicBezTo>
                    <a:cubicBezTo>
                      <a:pt x="3529" y="10217"/>
                      <a:pt x="3432" y="10275"/>
                      <a:pt x="3315" y="10333"/>
                    </a:cubicBezTo>
                    <a:cubicBezTo>
                      <a:pt x="2114" y="10973"/>
                      <a:pt x="1028" y="11962"/>
                      <a:pt x="543" y="13241"/>
                    </a:cubicBezTo>
                    <a:cubicBezTo>
                      <a:pt x="0" y="14579"/>
                      <a:pt x="233" y="16265"/>
                      <a:pt x="1299" y="17235"/>
                    </a:cubicBezTo>
                    <a:cubicBezTo>
                      <a:pt x="2966" y="18747"/>
                      <a:pt x="5894" y="18088"/>
                      <a:pt x="7483" y="19697"/>
                    </a:cubicBezTo>
                    <a:cubicBezTo>
                      <a:pt x="8492" y="20743"/>
                      <a:pt x="8608" y="22449"/>
                      <a:pt x="9655" y="23457"/>
                    </a:cubicBezTo>
                    <a:cubicBezTo>
                      <a:pt x="10430" y="24175"/>
                      <a:pt x="11593" y="24407"/>
                      <a:pt x="12659" y="24175"/>
                    </a:cubicBezTo>
                    <a:cubicBezTo>
                      <a:pt x="13687" y="23903"/>
                      <a:pt x="14637" y="23341"/>
                      <a:pt x="15354" y="22546"/>
                    </a:cubicBezTo>
                    <a:cubicBezTo>
                      <a:pt x="15955" y="21945"/>
                      <a:pt x="16479" y="21228"/>
                      <a:pt x="17196" y="20782"/>
                    </a:cubicBezTo>
                    <a:cubicBezTo>
                      <a:pt x="18398" y="20026"/>
                      <a:pt x="19968" y="20123"/>
                      <a:pt x="21403" y="20065"/>
                    </a:cubicBezTo>
                    <a:cubicBezTo>
                      <a:pt x="22837" y="20007"/>
                      <a:pt x="24466" y="19619"/>
                      <a:pt x="25163" y="18340"/>
                    </a:cubicBezTo>
                    <a:cubicBezTo>
                      <a:pt x="25493" y="17739"/>
                      <a:pt x="25532" y="17021"/>
                      <a:pt x="25532" y="16323"/>
                    </a:cubicBezTo>
                    <a:cubicBezTo>
                      <a:pt x="25532" y="14307"/>
                      <a:pt x="25028" y="12020"/>
                      <a:pt x="23264" y="11070"/>
                    </a:cubicBezTo>
                    <a:cubicBezTo>
                      <a:pt x="22411" y="10605"/>
                      <a:pt x="21403" y="10527"/>
                      <a:pt x="20588" y="10042"/>
                    </a:cubicBezTo>
                    <a:cubicBezTo>
                      <a:pt x="19522" y="9422"/>
                      <a:pt x="18921" y="8220"/>
                      <a:pt x="18533" y="7038"/>
                    </a:cubicBezTo>
                    <a:cubicBezTo>
                      <a:pt x="18146" y="5855"/>
                      <a:pt x="17894" y="4614"/>
                      <a:pt x="17254" y="3529"/>
                    </a:cubicBezTo>
                    <a:cubicBezTo>
                      <a:pt x="15277" y="194"/>
                      <a:pt x="10508" y="0"/>
                      <a:pt x="8239" y="3141"/>
                    </a:cubicBezTo>
                    <a:cubicBezTo>
                      <a:pt x="7406" y="4343"/>
                      <a:pt x="7076" y="5816"/>
                      <a:pt x="6534" y="71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3"/>
              <p:cNvSpPr/>
              <p:nvPr/>
            </p:nvSpPr>
            <p:spPr>
              <a:xfrm>
                <a:off x="5794625" y="2108200"/>
                <a:ext cx="611175" cy="584025"/>
              </a:xfrm>
              <a:custGeom>
                <a:avLst/>
                <a:gdLst/>
                <a:ahLst/>
                <a:cxnLst/>
                <a:rect l="l" t="t" r="r" b="b"/>
                <a:pathLst>
                  <a:path w="24447" h="23361" fill="none" extrusionOk="0">
                    <a:moveTo>
                      <a:pt x="6262" y="6863"/>
                    </a:moveTo>
                    <a:cubicBezTo>
                      <a:pt x="5758" y="8124"/>
                      <a:pt x="4750" y="9287"/>
                      <a:pt x="3471" y="9733"/>
                    </a:cubicBezTo>
                    <a:cubicBezTo>
                      <a:pt x="3374" y="9771"/>
                      <a:pt x="3277" y="9810"/>
                      <a:pt x="3180" y="9868"/>
                    </a:cubicBezTo>
                    <a:cubicBezTo>
                      <a:pt x="2017" y="10489"/>
                      <a:pt x="989" y="11419"/>
                      <a:pt x="505" y="12640"/>
                    </a:cubicBezTo>
                    <a:cubicBezTo>
                      <a:pt x="1" y="13920"/>
                      <a:pt x="214" y="15529"/>
                      <a:pt x="1241" y="16460"/>
                    </a:cubicBezTo>
                    <a:cubicBezTo>
                      <a:pt x="2831" y="17913"/>
                      <a:pt x="5642" y="17293"/>
                      <a:pt x="7154" y="18844"/>
                    </a:cubicBezTo>
                    <a:cubicBezTo>
                      <a:pt x="8124" y="19852"/>
                      <a:pt x="8220" y="21480"/>
                      <a:pt x="9229" y="22450"/>
                    </a:cubicBezTo>
                    <a:cubicBezTo>
                      <a:pt x="9946" y="23148"/>
                      <a:pt x="11090" y="23361"/>
                      <a:pt x="12078" y="23148"/>
                    </a:cubicBezTo>
                    <a:cubicBezTo>
                      <a:pt x="13086" y="22896"/>
                      <a:pt x="13978" y="22353"/>
                      <a:pt x="14676" y="21597"/>
                    </a:cubicBezTo>
                    <a:cubicBezTo>
                      <a:pt x="15258" y="21035"/>
                      <a:pt x="15742" y="20356"/>
                      <a:pt x="16440" y="19910"/>
                    </a:cubicBezTo>
                    <a:cubicBezTo>
                      <a:pt x="17623" y="19174"/>
                      <a:pt x="19096" y="19270"/>
                      <a:pt x="20472" y="19232"/>
                    </a:cubicBezTo>
                    <a:cubicBezTo>
                      <a:pt x="21849" y="19174"/>
                      <a:pt x="23419" y="18805"/>
                      <a:pt x="24078" y="17603"/>
                    </a:cubicBezTo>
                    <a:cubicBezTo>
                      <a:pt x="24388" y="17002"/>
                      <a:pt x="24447" y="16324"/>
                      <a:pt x="24447" y="15665"/>
                    </a:cubicBezTo>
                    <a:cubicBezTo>
                      <a:pt x="24447" y="13726"/>
                      <a:pt x="23962" y="11535"/>
                      <a:pt x="22275" y="10624"/>
                    </a:cubicBezTo>
                    <a:cubicBezTo>
                      <a:pt x="21480" y="10178"/>
                      <a:pt x="20511" y="10101"/>
                      <a:pt x="19716" y="9655"/>
                    </a:cubicBezTo>
                    <a:cubicBezTo>
                      <a:pt x="18689" y="9054"/>
                      <a:pt x="18127" y="7891"/>
                      <a:pt x="17758" y="6767"/>
                    </a:cubicBezTo>
                    <a:cubicBezTo>
                      <a:pt x="17390" y="5623"/>
                      <a:pt x="17157" y="4421"/>
                      <a:pt x="16537" y="3413"/>
                    </a:cubicBezTo>
                    <a:cubicBezTo>
                      <a:pt x="14657" y="195"/>
                      <a:pt x="10101" y="1"/>
                      <a:pt x="7930" y="3006"/>
                    </a:cubicBezTo>
                    <a:cubicBezTo>
                      <a:pt x="7096" y="4149"/>
                      <a:pt x="6767" y="5565"/>
                      <a:pt x="6262" y="686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3"/>
              <p:cNvSpPr/>
              <p:nvPr/>
            </p:nvSpPr>
            <p:spPr>
              <a:xfrm>
                <a:off x="5809175" y="2121300"/>
                <a:ext cx="584500" cy="558825"/>
              </a:xfrm>
              <a:custGeom>
                <a:avLst/>
                <a:gdLst/>
                <a:ahLst/>
                <a:cxnLst/>
                <a:rect l="l" t="t" r="r" b="b"/>
                <a:pathLst>
                  <a:path w="23380" h="22353" fill="none" extrusionOk="0">
                    <a:moveTo>
                      <a:pt x="6010" y="6553"/>
                    </a:moveTo>
                    <a:cubicBezTo>
                      <a:pt x="5525" y="7755"/>
                      <a:pt x="4575" y="8860"/>
                      <a:pt x="3354" y="9286"/>
                    </a:cubicBezTo>
                    <a:cubicBezTo>
                      <a:pt x="3238" y="9325"/>
                      <a:pt x="3141" y="9364"/>
                      <a:pt x="3063" y="9402"/>
                    </a:cubicBezTo>
                    <a:cubicBezTo>
                      <a:pt x="1939" y="10003"/>
                      <a:pt x="950" y="10876"/>
                      <a:pt x="485" y="12039"/>
                    </a:cubicBezTo>
                    <a:cubicBezTo>
                      <a:pt x="0" y="13260"/>
                      <a:pt x="194" y="14811"/>
                      <a:pt x="1164" y="15703"/>
                    </a:cubicBezTo>
                    <a:cubicBezTo>
                      <a:pt x="2676" y="17099"/>
                      <a:pt x="5370" y="16517"/>
                      <a:pt x="6805" y="17990"/>
                    </a:cubicBezTo>
                    <a:cubicBezTo>
                      <a:pt x="7716" y="18960"/>
                      <a:pt x="7813" y="20511"/>
                      <a:pt x="8763" y="21441"/>
                    </a:cubicBezTo>
                    <a:cubicBezTo>
                      <a:pt x="9519" y="22100"/>
                      <a:pt x="10527" y="22352"/>
                      <a:pt x="11496" y="22120"/>
                    </a:cubicBezTo>
                    <a:cubicBezTo>
                      <a:pt x="12446" y="21887"/>
                      <a:pt x="13319" y="21383"/>
                      <a:pt x="13978" y="20666"/>
                    </a:cubicBezTo>
                    <a:cubicBezTo>
                      <a:pt x="14540" y="20123"/>
                      <a:pt x="15005" y="19483"/>
                      <a:pt x="15684" y="19057"/>
                    </a:cubicBezTo>
                    <a:cubicBezTo>
                      <a:pt x="16808" y="18378"/>
                      <a:pt x="18223" y="18475"/>
                      <a:pt x="19541" y="18417"/>
                    </a:cubicBezTo>
                    <a:cubicBezTo>
                      <a:pt x="20860" y="18378"/>
                      <a:pt x="22352" y="18029"/>
                      <a:pt x="22973" y="16885"/>
                    </a:cubicBezTo>
                    <a:cubicBezTo>
                      <a:pt x="23244" y="16304"/>
                      <a:pt x="23380" y="15664"/>
                      <a:pt x="23341" y="15024"/>
                    </a:cubicBezTo>
                    <a:cubicBezTo>
                      <a:pt x="23341" y="13202"/>
                      <a:pt x="22895" y="11108"/>
                      <a:pt x="21286" y="10217"/>
                    </a:cubicBezTo>
                    <a:cubicBezTo>
                      <a:pt x="20511" y="9790"/>
                      <a:pt x="19600" y="9713"/>
                      <a:pt x="18844" y="9267"/>
                    </a:cubicBezTo>
                    <a:cubicBezTo>
                      <a:pt x="17874" y="8685"/>
                      <a:pt x="17331" y="7580"/>
                      <a:pt x="16983" y="6495"/>
                    </a:cubicBezTo>
                    <a:cubicBezTo>
                      <a:pt x="16634" y="5409"/>
                      <a:pt x="16420" y="4285"/>
                      <a:pt x="15839" y="3296"/>
                    </a:cubicBezTo>
                    <a:cubicBezTo>
                      <a:pt x="14055" y="214"/>
                      <a:pt x="9693" y="0"/>
                      <a:pt x="7600" y="2889"/>
                    </a:cubicBezTo>
                    <a:cubicBezTo>
                      <a:pt x="6824" y="3955"/>
                      <a:pt x="6514" y="5312"/>
                      <a:pt x="6010" y="655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3"/>
              <p:cNvSpPr/>
              <p:nvPr/>
            </p:nvSpPr>
            <p:spPr>
              <a:xfrm>
                <a:off x="5824200" y="2134375"/>
                <a:ext cx="556400" cy="532650"/>
              </a:xfrm>
              <a:custGeom>
                <a:avLst/>
                <a:gdLst/>
                <a:ahLst/>
                <a:cxnLst/>
                <a:rect l="l" t="t" r="r" b="b"/>
                <a:pathLst>
                  <a:path w="22256" h="21306" fill="none" extrusionOk="0">
                    <a:moveTo>
                      <a:pt x="5758" y="6243"/>
                    </a:moveTo>
                    <a:cubicBezTo>
                      <a:pt x="5293" y="7387"/>
                      <a:pt x="4382" y="8434"/>
                      <a:pt x="3218" y="8841"/>
                    </a:cubicBezTo>
                    <a:cubicBezTo>
                      <a:pt x="3121" y="8860"/>
                      <a:pt x="3025" y="8899"/>
                      <a:pt x="2928" y="8957"/>
                    </a:cubicBezTo>
                    <a:cubicBezTo>
                      <a:pt x="1861" y="9500"/>
                      <a:pt x="931" y="10353"/>
                      <a:pt x="466" y="11458"/>
                    </a:cubicBezTo>
                    <a:cubicBezTo>
                      <a:pt x="0" y="12621"/>
                      <a:pt x="175" y="14094"/>
                      <a:pt x="1105" y="14947"/>
                    </a:cubicBezTo>
                    <a:cubicBezTo>
                      <a:pt x="2540" y="16285"/>
                      <a:pt x="5118" y="15723"/>
                      <a:pt x="6475" y="17157"/>
                    </a:cubicBezTo>
                    <a:cubicBezTo>
                      <a:pt x="7348" y="18068"/>
                      <a:pt x="7445" y="19542"/>
                      <a:pt x="8336" y="20433"/>
                    </a:cubicBezTo>
                    <a:cubicBezTo>
                      <a:pt x="9034" y="21073"/>
                      <a:pt x="10004" y="21306"/>
                      <a:pt x="10934" y="21093"/>
                    </a:cubicBezTo>
                    <a:cubicBezTo>
                      <a:pt x="11845" y="20879"/>
                      <a:pt x="12659" y="20395"/>
                      <a:pt x="13299" y="19716"/>
                    </a:cubicBezTo>
                    <a:cubicBezTo>
                      <a:pt x="13842" y="19193"/>
                      <a:pt x="14288" y="18572"/>
                      <a:pt x="14928" y="18185"/>
                    </a:cubicBezTo>
                    <a:cubicBezTo>
                      <a:pt x="15994" y="17526"/>
                      <a:pt x="17351" y="17642"/>
                      <a:pt x="18592" y="17603"/>
                    </a:cubicBezTo>
                    <a:cubicBezTo>
                      <a:pt x="19852" y="17545"/>
                      <a:pt x="21286" y="17235"/>
                      <a:pt x="21887" y="16149"/>
                    </a:cubicBezTo>
                    <a:cubicBezTo>
                      <a:pt x="22139" y="15587"/>
                      <a:pt x="22255" y="14986"/>
                      <a:pt x="22236" y="14385"/>
                    </a:cubicBezTo>
                    <a:cubicBezTo>
                      <a:pt x="22255" y="12640"/>
                      <a:pt x="21829" y="10624"/>
                      <a:pt x="20297" y="9771"/>
                    </a:cubicBezTo>
                    <a:cubicBezTo>
                      <a:pt x="19561" y="9364"/>
                      <a:pt x="18688" y="9287"/>
                      <a:pt x="17971" y="8860"/>
                    </a:cubicBezTo>
                    <a:cubicBezTo>
                      <a:pt x="17041" y="8317"/>
                      <a:pt x="16517" y="7251"/>
                      <a:pt x="16207" y="6224"/>
                    </a:cubicBezTo>
                    <a:cubicBezTo>
                      <a:pt x="15877" y="5196"/>
                      <a:pt x="15684" y="4111"/>
                      <a:pt x="15121" y="3161"/>
                    </a:cubicBezTo>
                    <a:cubicBezTo>
                      <a:pt x="13435" y="233"/>
                      <a:pt x="9286" y="1"/>
                      <a:pt x="7289" y="2734"/>
                    </a:cubicBezTo>
                    <a:cubicBezTo>
                      <a:pt x="6533" y="3781"/>
                      <a:pt x="6243" y="5060"/>
                      <a:pt x="5758" y="624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3"/>
              <p:cNvSpPr/>
              <p:nvPr/>
            </p:nvSpPr>
            <p:spPr>
              <a:xfrm>
                <a:off x="5839700" y="2147950"/>
                <a:ext cx="528775" cy="506475"/>
              </a:xfrm>
              <a:custGeom>
                <a:avLst/>
                <a:gdLst/>
                <a:ahLst/>
                <a:cxnLst/>
                <a:rect l="l" t="t" r="r" b="b"/>
                <a:pathLst>
                  <a:path w="21151" h="20259" fill="none" extrusionOk="0">
                    <a:moveTo>
                      <a:pt x="5487" y="5913"/>
                    </a:moveTo>
                    <a:cubicBezTo>
                      <a:pt x="5022" y="6999"/>
                      <a:pt x="4169" y="7988"/>
                      <a:pt x="3064" y="8356"/>
                    </a:cubicBezTo>
                    <a:cubicBezTo>
                      <a:pt x="2967" y="8395"/>
                      <a:pt x="2870" y="8433"/>
                      <a:pt x="2792" y="8472"/>
                    </a:cubicBezTo>
                    <a:cubicBezTo>
                      <a:pt x="1784" y="8996"/>
                      <a:pt x="873" y="9790"/>
                      <a:pt x="447" y="10837"/>
                    </a:cubicBezTo>
                    <a:cubicBezTo>
                      <a:pt x="1" y="11942"/>
                      <a:pt x="156" y="13357"/>
                      <a:pt x="1028" y="14172"/>
                    </a:cubicBezTo>
                    <a:cubicBezTo>
                      <a:pt x="2385" y="15432"/>
                      <a:pt x="4847" y="14928"/>
                      <a:pt x="6127" y="16285"/>
                    </a:cubicBezTo>
                    <a:cubicBezTo>
                      <a:pt x="6941" y="17157"/>
                      <a:pt x="7018" y="18572"/>
                      <a:pt x="7891" y="19425"/>
                    </a:cubicBezTo>
                    <a:cubicBezTo>
                      <a:pt x="8550" y="20026"/>
                      <a:pt x="9461" y="20259"/>
                      <a:pt x="10353" y="20065"/>
                    </a:cubicBezTo>
                    <a:cubicBezTo>
                      <a:pt x="11206" y="19852"/>
                      <a:pt x="12001" y="19386"/>
                      <a:pt x="12602" y="18747"/>
                    </a:cubicBezTo>
                    <a:cubicBezTo>
                      <a:pt x="13106" y="18262"/>
                      <a:pt x="13552" y="17680"/>
                      <a:pt x="14152" y="17312"/>
                    </a:cubicBezTo>
                    <a:cubicBezTo>
                      <a:pt x="15180" y="16692"/>
                      <a:pt x="16459" y="16789"/>
                      <a:pt x="17642" y="16750"/>
                    </a:cubicBezTo>
                    <a:cubicBezTo>
                      <a:pt x="18844" y="16731"/>
                      <a:pt x="20201" y="16420"/>
                      <a:pt x="20782" y="15374"/>
                    </a:cubicBezTo>
                    <a:cubicBezTo>
                      <a:pt x="21035" y="14850"/>
                      <a:pt x="21151" y="14288"/>
                      <a:pt x="21112" y="13706"/>
                    </a:cubicBezTo>
                    <a:cubicBezTo>
                      <a:pt x="21151" y="12039"/>
                      <a:pt x="20744" y="10139"/>
                      <a:pt x="19290" y="9325"/>
                    </a:cubicBezTo>
                    <a:cubicBezTo>
                      <a:pt x="18611" y="8937"/>
                      <a:pt x="17778" y="8860"/>
                      <a:pt x="17099" y="8453"/>
                    </a:cubicBezTo>
                    <a:cubicBezTo>
                      <a:pt x="16207" y="7929"/>
                      <a:pt x="15723" y="6921"/>
                      <a:pt x="15413" y="5933"/>
                    </a:cubicBezTo>
                    <a:cubicBezTo>
                      <a:pt x="15102" y="4944"/>
                      <a:pt x="14928" y="3916"/>
                      <a:pt x="14404" y="3025"/>
                    </a:cubicBezTo>
                    <a:cubicBezTo>
                      <a:pt x="12815" y="233"/>
                      <a:pt x="8860" y="1"/>
                      <a:pt x="6960" y="2598"/>
                    </a:cubicBezTo>
                    <a:cubicBezTo>
                      <a:pt x="6224" y="3568"/>
                      <a:pt x="5933" y="4789"/>
                      <a:pt x="5487" y="591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3"/>
              <p:cNvSpPr/>
              <p:nvPr/>
            </p:nvSpPr>
            <p:spPr>
              <a:xfrm>
                <a:off x="5854250" y="2161025"/>
                <a:ext cx="501625" cy="480325"/>
              </a:xfrm>
              <a:custGeom>
                <a:avLst/>
                <a:gdLst/>
                <a:ahLst/>
                <a:cxnLst/>
                <a:rect l="l" t="t" r="r" b="b"/>
                <a:pathLst>
                  <a:path w="20065" h="19213" fill="none" extrusionOk="0">
                    <a:moveTo>
                      <a:pt x="5234" y="5584"/>
                    </a:moveTo>
                    <a:cubicBezTo>
                      <a:pt x="4808" y="6631"/>
                      <a:pt x="3974" y="7561"/>
                      <a:pt x="2928" y="7910"/>
                    </a:cubicBezTo>
                    <a:cubicBezTo>
                      <a:pt x="2831" y="7930"/>
                      <a:pt x="2753" y="7969"/>
                      <a:pt x="2676" y="8007"/>
                    </a:cubicBezTo>
                    <a:cubicBezTo>
                      <a:pt x="1706" y="8492"/>
                      <a:pt x="853" y="9267"/>
                      <a:pt x="446" y="10256"/>
                    </a:cubicBezTo>
                    <a:cubicBezTo>
                      <a:pt x="0" y="11303"/>
                      <a:pt x="155" y="12621"/>
                      <a:pt x="989" y="13397"/>
                    </a:cubicBezTo>
                    <a:cubicBezTo>
                      <a:pt x="2268" y="14618"/>
                      <a:pt x="4595" y="14133"/>
                      <a:pt x="5797" y="15432"/>
                    </a:cubicBezTo>
                    <a:cubicBezTo>
                      <a:pt x="6592" y="16266"/>
                      <a:pt x="6650" y="17623"/>
                      <a:pt x="7464" y="18418"/>
                    </a:cubicBezTo>
                    <a:cubicBezTo>
                      <a:pt x="8084" y="18980"/>
                      <a:pt x="8957" y="19212"/>
                      <a:pt x="9790" y="19038"/>
                    </a:cubicBezTo>
                    <a:cubicBezTo>
                      <a:pt x="10604" y="18825"/>
                      <a:pt x="11360" y="18398"/>
                      <a:pt x="11942" y="17797"/>
                    </a:cubicBezTo>
                    <a:cubicBezTo>
                      <a:pt x="12427" y="17332"/>
                      <a:pt x="12834" y="16789"/>
                      <a:pt x="13415" y="16440"/>
                    </a:cubicBezTo>
                    <a:cubicBezTo>
                      <a:pt x="14385" y="15859"/>
                      <a:pt x="15606" y="15956"/>
                      <a:pt x="16730" y="15936"/>
                    </a:cubicBezTo>
                    <a:cubicBezTo>
                      <a:pt x="17874" y="15917"/>
                      <a:pt x="19154" y="15626"/>
                      <a:pt x="19716" y="14637"/>
                    </a:cubicBezTo>
                    <a:cubicBezTo>
                      <a:pt x="19948" y="14153"/>
                      <a:pt x="20065" y="13610"/>
                      <a:pt x="20045" y="13067"/>
                    </a:cubicBezTo>
                    <a:cubicBezTo>
                      <a:pt x="20065" y="11477"/>
                      <a:pt x="19696" y="9675"/>
                      <a:pt x="18339" y="8899"/>
                    </a:cubicBezTo>
                    <a:cubicBezTo>
                      <a:pt x="17680" y="8531"/>
                      <a:pt x="16885" y="8453"/>
                      <a:pt x="16265" y="8065"/>
                    </a:cubicBezTo>
                    <a:cubicBezTo>
                      <a:pt x="15412" y="7542"/>
                      <a:pt x="14966" y="6612"/>
                      <a:pt x="14675" y="5662"/>
                    </a:cubicBezTo>
                    <a:cubicBezTo>
                      <a:pt x="14404" y="4712"/>
                      <a:pt x="14230" y="3742"/>
                      <a:pt x="13745" y="2889"/>
                    </a:cubicBezTo>
                    <a:cubicBezTo>
                      <a:pt x="12233" y="234"/>
                      <a:pt x="8491" y="1"/>
                      <a:pt x="6669" y="2444"/>
                    </a:cubicBezTo>
                    <a:cubicBezTo>
                      <a:pt x="5952" y="3374"/>
                      <a:pt x="5680" y="4537"/>
                      <a:pt x="5234" y="558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3"/>
              <p:cNvSpPr/>
              <p:nvPr/>
            </p:nvSpPr>
            <p:spPr>
              <a:xfrm>
                <a:off x="5869275" y="2174125"/>
                <a:ext cx="474000" cy="454625"/>
              </a:xfrm>
              <a:custGeom>
                <a:avLst/>
                <a:gdLst/>
                <a:ahLst/>
                <a:cxnLst/>
                <a:rect l="l" t="t" r="r" b="b"/>
                <a:pathLst>
                  <a:path w="18960" h="18185" fill="none" extrusionOk="0">
                    <a:moveTo>
                      <a:pt x="4982" y="5273"/>
                    </a:moveTo>
                    <a:cubicBezTo>
                      <a:pt x="4575" y="6243"/>
                      <a:pt x="3781" y="7134"/>
                      <a:pt x="2772" y="7464"/>
                    </a:cubicBezTo>
                    <a:cubicBezTo>
                      <a:pt x="2695" y="7483"/>
                      <a:pt x="2617" y="7522"/>
                      <a:pt x="2540" y="7561"/>
                    </a:cubicBezTo>
                    <a:cubicBezTo>
                      <a:pt x="1609" y="7987"/>
                      <a:pt x="853" y="8724"/>
                      <a:pt x="407" y="9655"/>
                    </a:cubicBezTo>
                    <a:cubicBezTo>
                      <a:pt x="0" y="10643"/>
                      <a:pt x="136" y="11903"/>
                      <a:pt x="892" y="12640"/>
                    </a:cubicBezTo>
                    <a:cubicBezTo>
                      <a:pt x="2113" y="13803"/>
                      <a:pt x="4304" y="13377"/>
                      <a:pt x="5448" y="14579"/>
                    </a:cubicBezTo>
                    <a:cubicBezTo>
                      <a:pt x="6165" y="15373"/>
                      <a:pt x="6223" y="16633"/>
                      <a:pt x="6999" y="17409"/>
                    </a:cubicBezTo>
                    <a:cubicBezTo>
                      <a:pt x="7580" y="17952"/>
                      <a:pt x="8414" y="18184"/>
                      <a:pt x="9189" y="18010"/>
                    </a:cubicBezTo>
                    <a:cubicBezTo>
                      <a:pt x="9984" y="17816"/>
                      <a:pt x="10682" y="17428"/>
                      <a:pt x="11244" y="16847"/>
                    </a:cubicBezTo>
                    <a:cubicBezTo>
                      <a:pt x="11690" y="16401"/>
                      <a:pt x="12097" y="15897"/>
                      <a:pt x="12640" y="15567"/>
                    </a:cubicBezTo>
                    <a:cubicBezTo>
                      <a:pt x="13551" y="15024"/>
                      <a:pt x="14714" y="15121"/>
                      <a:pt x="15780" y="15102"/>
                    </a:cubicBezTo>
                    <a:cubicBezTo>
                      <a:pt x="16847" y="15102"/>
                      <a:pt x="18068" y="14831"/>
                      <a:pt x="18591" y="13900"/>
                    </a:cubicBezTo>
                    <a:cubicBezTo>
                      <a:pt x="18824" y="13435"/>
                      <a:pt x="18940" y="12911"/>
                      <a:pt x="18921" y="12407"/>
                    </a:cubicBezTo>
                    <a:cubicBezTo>
                      <a:pt x="18960" y="10915"/>
                      <a:pt x="18611" y="9209"/>
                      <a:pt x="17312" y="8453"/>
                    </a:cubicBezTo>
                    <a:cubicBezTo>
                      <a:pt x="16711" y="8104"/>
                      <a:pt x="15955" y="8026"/>
                      <a:pt x="15354" y="7658"/>
                    </a:cubicBezTo>
                    <a:cubicBezTo>
                      <a:pt x="14559" y="7173"/>
                      <a:pt x="14133" y="6262"/>
                      <a:pt x="13881" y="5390"/>
                    </a:cubicBezTo>
                    <a:cubicBezTo>
                      <a:pt x="13609" y="4498"/>
                      <a:pt x="13454" y="3567"/>
                      <a:pt x="12989" y="2753"/>
                    </a:cubicBezTo>
                    <a:cubicBezTo>
                      <a:pt x="11593" y="233"/>
                      <a:pt x="8045" y="0"/>
                      <a:pt x="6320" y="2307"/>
                    </a:cubicBezTo>
                    <a:cubicBezTo>
                      <a:pt x="5680" y="3180"/>
                      <a:pt x="5409" y="4285"/>
                      <a:pt x="4982" y="5273"/>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3"/>
              <p:cNvSpPr/>
              <p:nvPr/>
            </p:nvSpPr>
            <p:spPr>
              <a:xfrm>
                <a:off x="5884300" y="2187200"/>
                <a:ext cx="446875" cy="428450"/>
              </a:xfrm>
              <a:custGeom>
                <a:avLst/>
                <a:gdLst/>
                <a:ahLst/>
                <a:cxnLst/>
                <a:rect l="l" t="t" r="r" b="b"/>
                <a:pathLst>
                  <a:path w="17875" h="17138" fill="none" extrusionOk="0">
                    <a:moveTo>
                      <a:pt x="4711" y="4964"/>
                    </a:moveTo>
                    <a:cubicBezTo>
                      <a:pt x="4323" y="5875"/>
                      <a:pt x="3587" y="6708"/>
                      <a:pt x="2637" y="6999"/>
                    </a:cubicBezTo>
                    <a:cubicBezTo>
                      <a:pt x="2559" y="7038"/>
                      <a:pt x="2482" y="7057"/>
                      <a:pt x="2404" y="7096"/>
                    </a:cubicBezTo>
                    <a:cubicBezTo>
                      <a:pt x="1532" y="7503"/>
                      <a:pt x="814" y="8201"/>
                      <a:pt x="388" y="9073"/>
                    </a:cubicBezTo>
                    <a:cubicBezTo>
                      <a:pt x="0" y="10004"/>
                      <a:pt x="117" y="11186"/>
                      <a:pt x="834" y="11884"/>
                    </a:cubicBezTo>
                    <a:cubicBezTo>
                      <a:pt x="1978" y="12970"/>
                      <a:pt x="4052" y="12582"/>
                      <a:pt x="5118" y="13745"/>
                    </a:cubicBezTo>
                    <a:cubicBezTo>
                      <a:pt x="5797" y="14482"/>
                      <a:pt x="5835" y="15684"/>
                      <a:pt x="6572" y="16401"/>
                    </a:cubicBezTo>
                    <a:cubicBezTo>
                      <a:pt x="7134" y="16925"/>
                      <a:pt x="7910" y="17138"/>
                      <a:pt x="8646" y="16983"/>
                    </a:cubicBezTo>
                    <a:cubicBezTo>
                      <a:pt x="9383" y="16808"/>
                      <a:pt x="10062" y="16440"/>
                      <a:pt x="10585" y="15897"/>
                    </a:cubicBezTo>
                    <a:cubicBezTo>
                      <a:pt x="11011" y="15490"/>
                      <a:pt x="11399" y="15005"/>
                      <a:pt x="11903" y="14715"/>
                    </a:cubicBezTo>
                    <a:cubicBezTo>
                      <a:pt x="12776" y="14191"/>
                      <a:pt x="13861" y="14308"/>
                      <a:pt x="14869" y="14288"/>
                    </a:cubicBezTo>
                    <a:cubicBezTo>
                      <a:pt x="15877" y="14269"/>
                      <a:pt x="17021" y="14036"/>
                      <a:pt x="17525" y="13164"/>
                    </a:cubicBezTo>
                    <a:cubicBezTo>
                      <a:pt x="17758" y="12737"/>
                      <a:pt x="17855" y="12253"/>
                      <a:pt x="17835" y="11768"/>
                    </a:cubicBezTo>
                    <a:cubicBezTo>
                      <a:pt x="17874" y="10353"/>
                      <a:pt x="17564" y="8744"/>
                      <a:pt x="16362" y="8027"/>
                    </a:cubicBezTo>
                    <a:cubicBezTo>
                      <a:pt x="15780" y="7697"/>
                      <a:pt x="15083" y="7619"/>
                      <a:pt x="14501" y="7271"/>
                    </a:cubicBezTo>
                    <a:cubicBezTo>
                      <a:pt x="13784" y="6805"/>
                      <a:pt x="13377" y="5952"/>
                      <a:pt x="13125" y="5119"/>
                    </a:cubicBezTo>
                    <a:cubicBezTo>
                      <a:pt x="12892" y="4285"/>
                      <a:pt x="12737" y="3393"/>
                      <a:pt x="12310" y="2637"/>
                    </a:cubicBezTo>
                    <a:cubicBezTo>
                      <a:pt x="10992" y="253"/>
                      <a:pt x="7677" y="1"/>
                      <a:pt x="6010" y="2172"/>
                    </a:cubicBezTo>
                    <a:cubicBezTo>
                      <a:pt x="5390" y="3006"/>
                      <a:pt x="5118" y="4014"/>
                      <a:pt x="4711" y="496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3"/>
              <p:cNvSpPr/>
              <p:nvPr/>
            </p:nvSpPr>
            <p:spPr>
              <a:xfrm>
                <a:off x="5899325" y="2201250"/>
                <a:ext cx="419250" cy="401800"/>
              </a:xfrm>
              <a:custGeom>
                <a:avLst/>
                <a:gdLst/>
                <a:ahLst/>
                <a:cxnLst/>
                <a:rect l="l" t="t" r="r" b="b"/>
                <a:pathLst>
                  <a:path w="16770" h="16072" fill="none" extrusionOk="0">
                    <a:moveTo>
                      <a:pt x="4459" y="4615"/>
                    </a:moveTo>
                    <a:cubicBezTo>
                      <a:pt x="4091" y="5468"/>
                      <a:pt x="3373" y="6243"/>
                      <a:pt x="2482" y="6515"/>
                    </a:cubicBezTo>
                    <a:cubicBezTo>
                      <a:pt x="2423" y="6534"/>
                      <a:pt x="2346" y="6573"/>
                      <a:pt x="2268" y="6612"/>
                    </a:cubicBezTo>
                    <a:cubicBezTo>
                      <a:pt x="1454" y="6980"/>
                      <a:pt x="776" y="7620"/>
                      <a:pt x="368" y="8434"/>
                    </a:cubicBezTo>
                    <a:cubicBezTo>
                      <a:pt x="0" y="9306"/>
                      <a:pt x="97" y="10411"/>
                      <a:pt x="776" y="11090"/>
                    </a:cubicBezTo>
                    <a:cubicBezTo>
                      <a:pt x="1842" y="12117"/>
                      <a:pt x="3780" y="11749"/>
                      <a:pt x="4769" y="12854"/>
                    </a:cubicBezTo>
                    <a:cubicBezTo>
                      <a:pt x="5409" y="13571"/>
                      <a:pt x="5448" y="14676"/>
                      <a:pt x="6126" y="15374"/>
                    </a:cubicBezTo>
                    <a:cubicBezTo>
                      <a:pt x="6630" y="15859"/>
                      <a:pt x="7367" y="16072"/>
                      <a:pt x="8065" y="15917"/>
                    </a:cubicBezTo>
                    <a:cubicBezTo>
                      <a:pt x="8743" y="15762"/>
                      <a:pt x="9383" y="15432"/>
                      <a:pt x="9868" y="14928"/>
                    </a:cubicBezTo>
                    <a:cubicBezTo>
                      <a:pt x="10275" y="14540"/>
                      <a:pt x="10643" y="14095"/>
                      <a:pt x="11128" y="13804"/>
                    </a:cubicBezTo>
                    <a:cubicBezTo>
                      <a:pt x="11942" y="13319"/>
                      <a:pt x="12950" y="13435"/>
                      <a:pt x="13900" y="13435"/>
                    </a:cubicBezTo>
                    <a:cubicBezTo>
                      <a:pt x="14850" y="13435"/>
                      <a:pt x="15935" y="13222"/>
                      <a:pt x="16420" y="12408"/>
                    </a:cubicBezTo>
                    <a:cubicBezTo>
                      <a:pt x="16614" y="12001"/>
                      <a:pt x="16730" y="11536"/>
                      <a:pt x="16711" y="11090"/>
                    </a:cubicBezTo>
                    <a:cubicBezTo>
                      <a:pt x="16769" y="9771"/>
                      <a:pt x="16478" y="8240"/>
                      <a:pt x="15354" y="7581"/>
                    </a:cubicBezTo>
                    <a:cubicBezTo>
                      <a:pt x="14811" y="7251"/>
                      <a:pt x="14133" y="7174"/>
                      <a:pt x="13609" y="6844"/>
                    </a:cubicBezTo>
                    <a:cubicBezTo>
                      <a:pt x="12931" y="6418"/>
                      <a:pt x="12562" y="5604"/>
                      <a:pt x="12330" y="4828"/>
                    </a:cubicBezTo>
                    <a:cubicBezTo>
                      <a:pt x="12116" y="4033"/>
                      <a:pt x="11981" y="3200"/>
                      <a:pt x="11593" y="2482"/>
                    </a:cubicBezTo>
                    <a:cubicBezTo>
                      <a:pt x="10372" y="253"/>
                      <a:pt x="7270" y="1"/>
                      <a:pt x="5700" y="1998"/>
                    </a:cubicBezTo>
                    <a:cubicBezTo>
                      <a:pt x="5099" y="2773"/>
                      <a:pt x="4847" y="3723"/>
                      <a:pt x="4459" y="461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3"/>
              <p:cNvSpPr/>
              <p:nvPr/>
            </p:nvSpPr>
            <p:spPr>
              <a:xfrm>
                <a:off x="5914350" y="2214350"/>
                <a:ext cx="391625" cy="375625"/>
              </a:xfrm>
              <a:custGeom>
                <a:avLst/>
                <a:gdLst/>
                <a:ahLst/>
                <a:cxnLst/>
                <a:rect l="l" t="t" r="r" b="b"/>
                <a:pathLst>
                  <a:path w="15665" h="15025" fill="none" extrusionOk="0">
                    <a:moveTo>
                      <a:pt x="4207" y="4304"/>
                    </a:moveTo>
                    <a:cubicBezTo>
                      <a:pt x="3858" y="5118"/>
                      <a:pt x="3179" y="5758"/>
                      <a:pt x="2346" y="6068"/>
                    </a:cubicBezTo>
                    <a:cubicBezTo>
                      <a:pt x="2268" y="6088"/>
                      <a:pt x="2210" y="6107"/>
                      <a:pt x="2152" y="6146"/>
                    </a:cubicBezTo>
                    <a:cubicBezTo>
                      <a:pt x="1377" y="6475"/>
                      <a:pt x="737" y="7076"/>
                      <a:pt x="349" y="7832"/>
                    </a:cubicBezTo>
                    <a:cubicBezTo>
                      <a:pt x="0" y="8647"/>
                      <a:pt x="78" y="9693"/>
                      <a:pt x="717" y="10314"/>
                    </a:cubicBezTo>
                    <a:cubicBezTo>
                      <a:pt x="1687" y="11283"/>
                      <a:pt x="3528" y="10973"/>
                      <a:pt x="4440" y="12000"/>
                    </a:cubicBezTo>
                    <a:cubicBezTo>
                      <a:pt x="5040" y="12679"/>
                      <a:pt x="5060" y="13726"/>
                      <a:pt x="5680" y="14365"/>
                    </a:cubicBezTo>
                    <a:cubicBezTo>
                      <a:pt x="6165" y="14831"/>
                      <a:pt x="6843" y="15024"/>
                      <a:pt x="7483" y="14908"/>
                    </a:cubicBezTo>
                    <a:cubicBezTo>
                      <a:pt x="8123" y="14753"/>
                      <a:pt x="8724" y="14443"/>
                      <a:pt x="9189" y="13978"/>
                    </a:cubicBezTo>
                    <a:cubicBezTo>
                      <a:pt x="9577" y="13629"/>
                      <a:pt x="9906" y="13202"/>
                      <a:pt x="10352" y="12950"/>
                    </a:cubicBezTo>
                    <a:cubicBezTo>
                      <a:pt x="11128" y="12504"/>
                      <a:pt x="12078" y="12621"/>
                      <a:pt x="12969" y="12621"/>
                    </a:cubicBezTo>
                    <a:cubicBezTo>
                      <a:pt x="13861" y="12621"/>
                      <a:pt x="14869" y="12427"/>
                      <a:pt x="15315" y="11671"/>
                    </a:cubicBezTo>
                    <a:cubicBezTo>
                      <a:pt x="15509" y="11283"/>
                      <a:pt x="15606" y="10857"/>
                      <a:pt x="15606" y="10430"/>
                    </a:cubicBezTo>
                    <a:cubicBezTo>
                      <a:pt x="15664" y="9209"/>
                      <a:pt x="15412" y="7794"/>
                      <a:pt x="14346" y="7154"/>
                    </a:cubicBezTo>
                    <a:cubicBezTo>
                      <a:pt x="13842" y="6844"/>
                      <a:pt x="13241" y="6766"/>
                      <a:pt x="12737" y="6456"/>
                    </a:cubicBezTo>
                    <a:cubicBezTo>
                      <a:pt x="12097" y="6029"/>
                      <a:pt x="11767" y="5273"/>
                      <a:pt x="11554" y="4537"/>
                    </a:cubicBezTo>
                    <a:cubicBezTo>
                      <a:pt x="11341" y="3800"/>
                      <a:pt x="11244" y="3044"/>
                      <a:pt x="10876" y="2365"/>
                    </a:cubicBezTo>
                    <a:cubicBezTo>
                      <a:pt x="9751" y="252"/>
                      <a:pt x="6824" y="0"/>
                      <a:pt x="5351" y="1881"/>
                    </a:cubicBezTo>
                    <a:cubicBezTo>
                      <a:pt x="4808" y="2579"/>
                      <a:pt x="4575" y="3470"/>
                      <a:pt x="4207" y="430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3"/>
              <p:cNvSpPr/>
              <p:nvPr/>
            </p:nvSpPr>
            <p:spPr>
              <a:xfrm>
                <a:off x="5929375" y="2227925"/>
                <a:ext cx="364950" cy="349450"/>
              </a:xfrm>
              <a:custGeom>
                <a:avLst/>
                <a:gdLst/>
                <a:ahLst/>
                <a:cxnLst/>
                <a:rect l="l" t="t" r="r" b="b"/>
                <a:pathLst>
                  <a:path w="14598" h="13978" fill="none" extrusionOk="0">
                    <a:moveTo>
                      <a:pt x="3935" y="3974"/>
                    </a:moveTo>
                    <a:cubicBezTo>
                      <a:pt x="3625" y="4730"/>
                      <a:pt x="2986" y="5312"/>
                      <a:pt x="2210" y="5603"/>
                    </a:cubicBezTo>
                    <a:cubicBezTo>
                      <a:pt x="2133" y="5603"/>
                      <a:pt x="2074" y="5642"/>
                      <a:pt x="2016" y="5661"/>
                    </a:cubicBezTo>
                    <a:cubicBezTo>
                      <a:pt x="1280" y="5971"/>
                      <a:pt x="698" y="6533"/>
                      <a:pt x="330" y="7231"/>
                    </a:cubicBezTo>
                    <a:cubicBezTo>
                      <a:pt x="0" y="7987"/>
                      <a:pt x="58" y="8956"/>
                      <a:pt x="640" y="9538"/>
                    </a:cubicBezTo>
                    <a:cubicBezTo>
                      <a:pt x="1551" y="10449"/>
                      <a:pt x="3257" y="10178"/>
                      <a:pt x="4110" y="11147"/>
                    </a:cubicBezTo>
                    <a:cubicBezTo>
                      <a:pt x="4653" y="11767"/>
                      <a:pt x="4672" y="12737"/>
                      <a:pt x="5234" y="13338"/>
                    </a:cubicBezTo>
                    <a:cubicBezTo>
                      <a:pt x="5680" y="13784"/>
                      <a:pt x="6320" y="13977"/>
                      <a:pt x="6921" y="13861"/>
                    </a:cubicBezTo>
                    <a:cubicBezTo>
                      <a:pt x="7522" y="13725"/>
                      <a:pt x="8084" y="13435"/>
                      <a:pt x="8530" y="13008"/>
                    </a:cubicBezTo>
                    <a:cubicBezTo>
                      <a:pt x="8879" y="12679"/>
                      <a:pt x="9208" y="12291"/>
                      <a:pt x="9635" y="12058"/>
                    </a:cubicBezTo>
                    <a:cubicBezTo>
                      <a:pt x="10352" y="11651"/>
                      <a:pt x="11225" y="11767"/>
                      <a:pt x="12058" y="11767"/>
                    </a:cubicBezTo>
                    <a:cubicBezTo>
                      <a:pt x="12872" y="11787"/>
                      <a:pt x="13822" y="11612"/>
                      <a:pt x="14249" y="10914"/>
                    </a:cubicBezTo>
                    <a:cubicBezTo>
                      <a:pt x="14443" y="10566"/>
                      <a:pt x="14520" y="10158"/>
                      <a:pt x="14520" y="9771"/>
                    </a:cubicBezTo>
                    <a:cubicBezTo>
                      <a:pt x="14598" y="8627"/>
                      <a:pt x="14365" y="7289"/>
                      <a:pt x="13396" y="6688"/>
                    </a:cubicBezTo>
                    <a:cubicBezTo>
                      <a:pt x="12931" y="6417"/>
                      <a:pt x="12349" y="6339"/>
                      <a:pt x="11884" y="6029"/>
                    </a:cubicBezTo>
                    <a:cubicBezTo>
                      <a:pt x="11302" y="5642"/>
                      <a:pt x="10992" y="4944"/>
                      <a:pt x="10798" y="4246"/>
                    </a:cubicBezTo>
                    <a:cubicBezTo>
                      <a:pt x="10624" y="3567"/>
                      <a:pt x="10527" y="2850"/>
                      <a:pt x="10197" y="2210"/>
                    </a:cubicBezTo>
                    <a:cubicBezTo>
                      <a:pt x="9150" y="252"/>
                      <a:pt x="6436" y="0"/>
                      <a:pt x="5060" y="1726"/>
                    </a:cubicBezTo>
                    <a:cubicBezTo>
                      <a:pt x="4517" y="2385"/>
                      <a:pt x="4284" y="3199"/>
                      <a:pt x="3935" y="39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3"/>
              <p:cNvSpPr/>
              <p:nvPr/>
            </p:nvSpPr>
            <p:spPr>
              <a:xfrm>
                <a:off x="5943900" y="2241000"/>
                <a:ext cx="337350" cy="323300"/>
              </a:xfrm>
              <a:custGeom>
                <a:avLst/>
                <a:gdLst/>
                <a:ahLst/>
                <a:cxnLst/>
                <a:rect l="l" t="t" r="r" b="b"/>
                <a:pathLst>
                  <a:path w="13494" h="12932" fill="none" extrusionOk="0">
                    <a:moveTo>
                      <a:pt x="3703" y="3645"/>
                    </a:moveTo>
                    <a:cubicBezTo>
                      <a:pt x="3393" y="4362"/>
                      <a:pt x="2812" y="4905"/>
                      <a:pt x="2075" y="5138"/>
                    </a:cubicBezTo>
                    <a:cubicBezTo>
                      <a:pt x="2017" y="5157"/>
                      <a:pt x="1959" y="5177"/>
                      <a:pt x="1901" y="5215"/>
                    </a:cubicBezTo>
                    <a:cubicBezTo>
                      <a:pt x="1222" y="5487"/>
                      <a:pt x="679" y="5991"/>
                      <a:pt x="330" y="6650"/>
                    </a:cubicBezTo>
                    <a:cubicBezTo>
                      <a:pt x="1" y="7328"/>
                      <a:pt x="78" y="8240"/>
                      <a:pt x="602" y="8782"/>
                    </a:cubicBezTo>
                    <a:cubicBezTo>
                      <a:pt x="1435" y="9635"/>
                      <a:pt x="3006" y="9383"/>
                      <a:pt x="3781" y="10295"/>
                    </a:cubicBezTo>
                    <a:cubicBezTo>
                      <a:pt x="4285" y="10876"/>
                      <a:pt x="4285" y="11768"/>
                      <a:pt x="4808" y="12349"/>
                    </a:cubicBezTo>
                    <a:cubicBezTo>
                      <a:pt x="5216" y="12757"/>
                      <a:pt x="5797" y="12931"/>
                      <a:pt x="6359" y="12834"/>
                    </a:cubicBezTo>
                    <a:cubicBezTo>
                      <a:pt x="6921" y="12718"/>
                      <a:pt x="7426" y="12466"/>
                      <a:pt x="7852" y="12059"/>
                    </a:cubicBezTo>
                    <a:cubicBezTo>
                      <a:pt x="8162" y="11729"/>
                      <a:pt x="8492" y="11438"/>
                      <a:pt x="8879" y="11186"/>
                    </a:cubicBezTo>
                    <a:cubicBezTo>
                      <a:pt x="9539" y="10837"/>
                      <a:pt x="10353" y="10934"/>
                      <a:pt x="11128" y="10954"/>
                    </a:cubicBezTo>
                    <a:cubicBezTo>
                      <a:pt x="11884" y="10973"/>
                      <a:pt x="12757" y="10818"/>
                      <a:pt x="13164" y="10178"/>
                    </a:cubicBezTo>
                    <a:cubicBezTo>
                      <a:pt x="13338" y="9849"/>
                      <a:pt x="13435" y="9480"/>
                      <a:pt x="13435" y="9112"/>
                    </a:cubicBezTo>
                    <a:cubicBezTo>
                      <a:pt x="13493" y="8065"/>
                      <a:pt x="13299" y="6824"/>
                      <a:pt x="12408" y="6262"/>
                    </a:cubicBezTo>
                    <a:cubicBezTo>
                      <a:pt x="11981" y="5991"/>
                      <a:pt x="11438" y="5913"/>
                      <a:pt x="11031" y="5642"/>
                    </a:cubicBezTo>
                    <a:cubicBezTo>
                      <a:pt x="10489" y="5274"/>
                      <a:pt x="10198" y="4614"/>
                      <a:pt x="10043" y="3975"/>
                    </a:cubicBezTo>
                    <a:cubicBezTo>
                      <a:pt x="9868" y="3335"/>
                      <a:pt x="9791" y="2676"/>
                      <a:pt x="9480" y="2094"/>
                    </a:cubicBezTo>
                    <a:cubicBezTo>
                      <a:pt x="8550" y="253"/>
                      <a:pt x="6049" y="1"/>
                      <a:pt x="4750" y="1590"/>
                    </a:cubicBezTo>
                    <a:cubicBezTo>
                      <a:pt x="4266" y="2191"/>
                      <a:pt x="4033" y="2947"/>
                      <a:pt x="3703" y="36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3"/>
              <p:cNvSpPr/>
              <p:nvPr/>
            </p:nvSpPr>
            <p:spPr>
              <a:xfrm>
                <a:off x="5958450" y="2253600"/>
                <a:ext cx="311175" cy="297600"/>
              </a:xfrm>
              <a:custGeom>
                <a:avLst/>
                <a:gdLst/>
                <a:ahLst/>
                <a:cxnLst/>
                <a:rect l="l" t="t" r="r" b="b"/>
                <a:pathLst>
                  <a:path w="12447" h="11904" fill="none" extrusionOk="0">
                    <a:moveTo>
                      <a:pt x="3470" y="3354"/>
                    </a:moveTo>
                    <a:cubicBezTo>
                      <a:pt x="3180" y="3994"/>
                      <a:pt x="2617" y="4498"/>
                      <a:pt x="1958" y="4711"/>
                    </a:cubicBezTo>
                    <a:cubicBezTo>
                      <a:pt x="1900" y="4731"/>
                      <a:pt x="1842" y="4750"/>
                      <a:pt x="1784" y="4770"/>
                    </a:cubicBezTo>
                    <a:cubicBezTo>
                      <a:pt x="1163" y="5022"/>
                      <a:pt x="659" y="5487"/>
                      <a:pt x="330" y="6068"/>
                    </a:cubicBezTo>
                    <a:cubicBezTo>
                      <a:pt x="0" y="6708"/>
                      <a:pt x="97" y="7484"/>
                      <a:pt x="562" y="8046"/>
                    </a:cubicBezTo>
                    <a:cubicBezTo>
                      <a:pt x="1319" y="8841"/>
                      <a:pt x="2772" y="8627"/>
                      <a:pt x="3470" y="9461"/>
                    </a:cubicBezTo>
                    <a:cubicBezTo>
                      <a:pt x="3916" y="10004"/>
                      <a:pt x="3916" y="10837"/>
                      <a:pt x="4381" y="11361"/>
                    </a:cubicBezTo>
                    <a:cubicBezTo>
                      <a:pt x="4750" y="11729"/>
                      <a:pt x="5293" y="11904"/>
                      <a:pt x="5816" y="11826"/>
                    </a:cubicBezTo>
                    <a:cubicBezTo>
                      <a:pt x="6320" y="11729"/>
                      <a:pt x="6805" y="11497"/>
                      <a:pt x="7192" y="11148"/>
                    </a:cubicBezTo>
                    <a:cubicBezTo>
                      <a:pt x="7483" y="10837"/>
                      <a:pt x="7793" y="10566"/>
                      <a:pt x="8162" y="10353"/>
                    </a:cubicBezTo>
                    <a:cubicBezTo>
                      <a:pt x="8782" y="10023"/>
                      <a:pt x="9519" y="10120"/>
                      <a:pt x="10217" y="10159"/>
                    </a:cubicBezTo>
                    <a:cubicBezTo>
                      <a:pt x="10915" y="10178"/>
                      <a:pt x="11729" y="10043"/>
                      <a:pt x="12097" y="9461"/>
                    </a:cubicBezTo>
                    <a:cubicBezTo>
                      <a:pt x="12272" y="9170"/>
                      <a:pt x="12349" y="8821"/>
                      <a:pt x="12369" y="8492"/>
                    </a:cubicBezTo>
                    <a:cubicBezTo>
                      <a:pt x="12446" y="7522"/>
                      <a:pt x="12272" y="6379"/>
                      <a:pt x="11457" y="5855"/>
                    </a:cubicBezTo>
                    <a:cubicBezTo>
                      <a:pt x="11070" y="5623"/>
                      <a:pt x="10585" y="5526"/>
                      <a:pt x="10197" y="5274"/>
                    </a:cubicBezTo>
                    <a:cubicBezTo>
                      <a:pt x="9693" y="4925"/>
                      <a:pt x="9441" y="4324"/>
                      <a:pt x="9306" y="3723"/>
                    </a:cubicBezTo>
                    <a:cubicBezTo>
                      <a:pt x="9150" y="3141"/>
                      <a:pt x="9092" y="2521"/>
                      <a:pt x="8821" y="1978"/>
                    </a:cubicBezTo>
                    <a:cubicBezTo>
                      <a:pt x="7987" y="291"/>
                      <a:pt x="5661" y="1"/>
                      <a:pt x="4459" y="1474"/>
                    </a:cubicBezTo>
                    <a:cubicBezTo>
                      <a:pt x="3994" y="2017"/>
                      <a:pt x="3781" y="2715"/>
                      <a:pt x="3470" y="335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3"/>
              <p:cNvSpPr/>
              <p:nvPr/>
            </p:nvSpPr>
            <p:spPr>
              <a:xfrm>
                <a:off x="5973950" y="2267175"/>
                <a:ext cx="283075" cy="271425"/>
              </a:xfrm>
              <a:custGeom>
                <a:avLst/>
                <a:gdLst/>
                <a:ahLst/>
                <a:cxnLst/>
                <a:rect l="l" t="t" r="r" b="b"/>
                <a:pathLst>
                  <a:path w="11323" h="10857" fill="none" extrusionOk="0">
                    <a:moveTo>
                      <a:pt x="3199" y="3025"/>
                    </a:moveTo>
                    <a:cubicBezTo>
                      <a:pt x="2928" y="3606"/>
                      <a:pt x="2424" y="4052"/>
                      <a:pt x="1804" y="4246"/>
                    </a:cubicBezTo>
                    <a:cubicBezTo>
                      <a:pt x="1745" y="4246"/>
                      <a:pt x="1707" y="4265"/>
                      <a:pt x="1648" y="4285"/>
                    </a:cubicBezTo>
                    <a:cubicBezTo>
                      <a:pt x="1086" y="4498"/>
                      <a:pt x="602" y="4924"/>
                      <a:pt x="311" y="5467"/>
                    </a:cubicBezTo>
                    <a:cubicBezTo>
                      <a:pt x="1" y="6029"/>
                      <a:pt x="59" y="6747"/>
                      <a:pt x="485" y="7251"/>
                    </a:cubicBezTo>
                    <a:cubicBezTo>
                      <a:pt x="1164" y="7987"/>
                      <a:pt x="2482" y="7813"/>
                      <a:pt x="3122" y="8588"/>
                    </a:cubicBezTo>
                    <a:cubicBezTo>
                      <a:pt x="3529" y="9092"/>
                      <a:pt x="3509" y="9849"/>
                      <a:pt x="3936" y="10333"/>
                    </a:cubicBezTo>
                    <a:cubicBezTo>
                      <a:pt x="4266" y="10682"/>
                      <a:pt x="4750" y="10857"/>
                      <a:pt x="5235" y="10779"/>
                    </a:cubicBezTo>
                    <a:cubicBezTo>
                      <a:pt x="5700" y="10701"/>
                      <a:pt x="6127" y="10488"/>
                      <a:pt x="6495" y="10178"/>
                    </a:cubicBezTo>
                    <a:cubicBezTo>
                      <a:pt x="6747" y="9907"/>
                      <a:pt x="7057" y="9655"/>
                      <a:pt x="7367" y="9461"/>
                    </a:cubicBezTo>
                    <a:cubicBezTo>
                      <a:pt x="7949" y="9170"/>
                      <a:pt x="8627" y="9286"/>
                      <a:pt x="9267" y="9306"/>
                    </a:cubicBezTo>
                    <a:cubicBezTo>
                      <a:pt x="9907" y="9344"/>
                      <a:pt x="10644" y="9228"/>
                      <a:pt x="10992" y="8705"/>
                    </a:cubicBezTo>
                    <a:cubicBezTo>
                      <a:pt x="11148" y="8433"/>
                      <a:pt x="11225" y="8123"/>
                      <a:pt x="11225" y="7832"/>
                    </a:cubicBezTo>
                    <a:cubicBezTo>
                      <a:pt x="11322" y="6941"/>
                      <a:pt x="11186" y="5894"/>
                      <a:pt x="10430" y="5409"/>
                    </a:cubicBezTo>
                    <a:cubicBezTo>
                      <a:pt x="10081" y="5157"/>
                      <a:pt x="9635" y="5099"/>
                      <a:pt x="9287" y="4847"/>
                    </a:cubicBezTo>
                    <a:cubicBezTo>
                      <a:pt x="8841" y="4517"/>
                      <a:pt x="8627" y="3975"/>
                      <a:pt x="8511" y="3432"/>
                    </a:cubicBezTo>
                    <a:cubicBezTo>
                      <a:pt x="8375" y="2889"/>
                      <a:pt x="8317" y="2327"/>
                      <a:pt x="8085" y="1842"/>
                    </a:cubicBezTo>
                    <a:cubicBezTo>
                      <a:pt x="7348" y="272"/>
                      <a:pt x="5235" y="0"/>
                      <a:pt x="4110" y="1299"/>
                    </a:cubicBezTo>
                    <a:cubicBezTo>
                      <a:pt x="3684" y="1803"/>
                      <a:pt x="3471" y="2443"/>
                      <a:pt x="3199" y="302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3"/>
              <p:cNvSpPr/>
              <p:nvPr/>
            </p:nvSpPr>
            <p:spPr>
              <a:xfrm>
                <a:off x="5988500" y="2280750"/>
                <a:ext cx="255900" cy="244775"/>
              </a:xfrm>
              <a:custGeom>
                <a:avLst/>
                <a:gdLst/>
                <a:ahLst/>
                <a:cxnLst/>
                <a:rect l="l" t="t" r="r" b="b"/>
                <a:pathLst>
                  <a:path w="10236" h="9791" fill="none" extrusionOk="0">
                    <a:moveTo>
                      <a:pt x="2947" y="2695"/>
                    </a:moveTo>
                    <a:cubicBezTo>
                      <a:pt x="2695" y="3218"/>
                      <a:pt x="2230" y="3606"/>
                      <a:pt x="1667" y="3781"/>
                    </a:cubicBezTo>
                    <a:cubicBezTo>
                      <a:pt x="1629" y="3781"/>
                      <a:pt x="1570" y="3800"/>
                      <a:pt x="1532" y="3819"/>
                    </a:cubicBezTo>
                    <a:cubicBezTo>
                      <a:pt x="1008" y="3994"/>
                      <a:pt x="562" y="4362"/>
                      <a:pt x="291" y="4847"/>
                    </a:cubicBezTo>
                    <a:cubicBezTo>
                      <a:pt x="0" y="5370"/>
                      <a:pt x="58" y="6010"/>
                      <a:pt x="427" y="6475"/>
                    </a:cubicBezTo>
                    <a:cubicBezTo>
                      <a:pt x="1028" y="7154"/>
                      <a:pt x="2230" y="7018"/>
                      <a:pt x="2792" y="7735"/>
                    </a:cubicBezTo>
                    <a:cubicBezTo>
                      <a:pt x="3141" y="8181"/>
                      <a:pt x="3121" y="8879"/>
                      <a:pt x="3509" y="9325"/>
                    </a:cubicBezTo>
                    <a:cubicBezTo>
                      <a:pt x="3800" y="9635"/>
                      <a:pt x="4226" y="9790"/>
                      <a:pt x="4653" y="9732"/>
                    </a:cubicBezTo>
                    <a:cubicBezTo>
                      <a:pt x="5079" y="9674"/>
                      <a:pt x="5486" y="9499"/>
                      <a:pt x="5816" y="9209"/>
                    </a:cubicBezTo>
                    <a:cubicBezTo>
                      <a:pt x="6049" y="8976"/>
                      <a:pt x="6320" y="8763"/>
                      <a:pt x="6630" y="8588"/>
                    </a:cubicBezTo>
                    <a:cubicBezTo>
                      <a:pt x="7134" y="8336"/>
                      <a:pt x="7755" y="8433"/>
                      <a:pt x="8336" y="8472"/>
                    </a:cubicBezTo>
                    <a:cubicBezTo>
                      <a:pt x="8918" y="8511"/>
                      <a:pt x="9577" y="8433"/>
                      <a:pt x="9906" y="7948"/>
                    </a:cubicBezTo>
                    <a:cubicBezTo>
                      <a:pt x="10042" y="7716"/>
                      <a:pt x="10139" y="7444"/>
                      <a:pt x="10139" y="7154"/>
                    </a:cubicBezTo>
                    <a:cubicBezTo>
                      <a:pt x="10236" y="6359"/>
                      <a:pt x="10120" y="5428"/>
                      <a:pt x="9461" y="4963"/>
                    </a:cubicBezTo>
                    <a:cubicBezTo>
                      <a:pt x="9150" y="4750"/>
                      <a:pt x="8743" y="4672"/>
                      <a:pt x="8433" y="4440"/>
                    </a:cubicBezTo>
                    <a:cubicBezTo>
                      <a:pt x="8065" y="4110"/>
                      <a:pt x="7813" y="3645"/>
                      <a:pt x="7755" y="3160"/>
                    </a:cubicBezTo>
                    <a:cubicBezTo>
                      <a:pt x="7677" y="2656"/>
                      <a:pt x="7561" y="2171"/>
                      <a:pt x="7386" y="1706"/>
                    </a:cubicBezTo>
                    <a:cubicBezTo>
                      <a:pt x="6747" y="272"/>
                      <a:pt x="4847" y="0"/>
                      <a:pt x="3819" y="1163"/>
                    </a:cubicBezTo>
                    <a:cubicBezTo>
                      <a:pt x="3412" y="1590"/>
                      <a:pt x="3218" y="2171"/>
                      <a:pt x="2947" y="269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3"/>
              <p:cNvSpPr/>
              <p:nvPr/>
            </p:nvSpPr>
            <p:spPr>
              <a:xfrm>
                <a:off x="6003525" y="2293825"/>
                <a:ext cx="228275" cy="219100"/>
              </a:xfrm>
              <a:custGeom>
                <a:avLst/>
                <a:gdLst/>
                <a:ahLst/>
                <a:cxnLst/>
                <a:rect l="l" t="t" r="r" b="b"/>
                <a:pathLst>
                  <a:path w="9131" h="8764" fill="none" extrusionOk="0">
                    <a:moveTo>
                      <a:pt x="2695" y="2385"/>
                    </a:moveTo>
                    <a:cubicBezTo>
                      <a:pt x="2443" y="2850"/>
                      <a:pt x="2016" y="3180"/>
                      <a:pt x="1512" y="3316"/>
                    </a:cubicBezTo>
                    <a:cubicBezTo>
                      <a:pt x="1473" y="3316"/>
                      <a:pt x="1435" y="3335"/>
                      <a:pt x="1396" y="3354"/>
                    </a:cubicBezTo>
                    <a:cubicBezTo>
                      <a:pt x="931" y="3510"/>
                      <a:pt x="524" y="3839"/>
                      <a:pt x="272" y="4266"/>
                    </a:cubicBezTo>
                    <a:cubicBezTo>
                      <a:pt x="0" y="4711"/>
                      <a:pt x="39" y="5293"/>
                      <a:pt x="368" y="5720"/>
                    </a:cubicBezTo>
                    <a:cubicBezTo>
                      <a:pt x="892" y="6320"/>
                      <a:pt x="1958" y="6224"/>
                      <a:pt x="2443" y="6883"/>
                    </a:cubicBezTo>
                    <a:cubicBezTo>
                      <a:pt x="2772" y="7290"/>
                      <a:pt x="2734" y="7910"/>
                      <a:pt x="3063" y="8317"/>
                    </a:cubicBezTo>
                    <a:cubicBezTo>
                      <a:pt x="3315" y="8608"/>
                      <a:pt x="3703" y="8763"/>
                      <a:pt x="4091" y="8705"/>
                    </a:cubicBezTo>
                    <a:cubicBezTo>
                      <a:pt x="4478" y="8666"/>
                      <a:pt x="4827" y="8511"/>
                      <a:pt x="5118" y="8259"/>
                    </a:cubicBezTo>
                    <a:cubicBezTo>
                      <a:pt x="5351" y="8046"/>
                      <a:pt x="5583" y="7871"/>
                      <a:pt x="5855" y="7716"/>
                    </a:cubicBezTo>
                    <a:cubicBezTo>
                      <a:pt x="6320" y="7503"/>
                      <a:pt x="6863" y="7600"/>
                      <a:pt x="7386" y="7639"/>
                    </a:cubicBezTo>
                    <a:cubicBezTo>
                      <a:pt x="7910" y="7697"/>
                      <a:pt x="8511" y="7639"/>
                      <a:pt x="8801" y="7212"/>
                    </a:cubicBezTo>
                    <a:cubicBezTo>
                      <a:pt x="8937" y="6999"/>
                      <a:pt x="9015" y="6747"/>
                      <a:pt x="9034" y="6514"/>
                    </a:cubicBezTo>
                    <a:cubicBezTo>
                      <a:pt x="9131" y="5778"/>
                      <a:pt x="9053" y="4944"/>
                      <a:pt x="8452" y="4537"/>
                    </a:cubicBezTo>
                    <a:cubicBezTo>
                      <a:pt x="8181" y="4324"/>
                      <a:pt x="7832" y="4246"/>
                      <a:pt x="7561" y="4052"/>
                    </a:cubicBezTo>
                    <a:cubicBezTo>
                      <a:pt x="7212" y="3742"/>
                      <a:pt x="7018" y="3316"/>
                      <a:pt x="6960" y="2870"/>
                    </a:cubicBezTo>
                    <a:cubicBezTo>
                      <a:pt x="6902" y="2424"/>
                      <a:pt x="6805" y="1997"/>
                      <a:pt x="6669" y="1571"/>
                    </a:cubicBezTo>
                    <a:cubicBezTo>
                      <a:pt x="6107" y="291"/>
                      <a:pt x="4440" y="1"/>
                      <a:pt x="3470" y="1028"/>
                    </a:cubicBezTo>
                    <a:cubicBezTo>
                      <a:pt x="3121" y="1416"/>
                      <a:pt x="2947" y="1939"/>
                      <a:pt x="2695" y="238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3"/>
              <p:cNvSpPr/>
              <p:nvPr/>
            </p:nvSpPr>
            <p:spPr>
              <a:xfrm>
                <a:off x="6018550" y="2306925"/>
                <a:ext cx="201150" cy="192900"/>
              </a:xfrm>
              <a:custGeom>
                <a:avLst/>
                <a:gdLst/>
                <a:ahLst/>
                <a:cxnLst/>
                <a:rect l="l" t="t" r="r" b="b"/>
                <a:pathLst>
                  <a:path w="8046" h="7716" fill="none" extrusionOk="0">
                    <a:moveTo>
                      <a:pt x="2423" y="2074"/>
                    </a:moveTo>
                    <a:cubicBezTo>
                      <a:pt x="2210" y="2462"/>
                      <a:pt x="1822" y="2753"/>
                      <a:pt x="1377" y="2869"/>
                    </a:cubicBezTo>
                    <a:cubicBezTo>
                      <a:pt x="1338" y="2869"/>
                      <a:pt x="1299" y="2889"/>
                      <a:pt x="1280" y="2889"/>
                    </a:cubicBezTo>
                    <a:cubicBezTo>
                      <a:pt x="853" y="3024"/>
                      <a:pt x="485" y="3296"/>
                      <a:pt x="252" y="3664"/>
                    </a:cubicBezTo>
                    <a:cubicBezTo>
                      <a:pt x="0" y="4071"/>
                      <a:pt x="20" y="4575"/>
                      <a:pt x="291" y="4963"/>
                    </a:cubicBezTo>
                    <a:cubicBezTo>
                      <a:pt x="737" y="5506"/>
                      <a:pt x="1706" y="5448"/>
                      <a:pt x="2113" y="6029"/>
                    </a:cubicBezTo>
                    <a:cubicBezTo>
                      <a:pt x="2385" y="6417"/>
                      <a:pt x="2326" y="6940"/>
                      <a:pt x="2617" y="7309"/>
                    </a:cubicBezTo>
                    <a:cubicBezTo>
                      <a:pt x="2830" y="7580"/>
                      <a:pt x="3160" y="7716"/>
                      <a:pt x="3509" y="7696"/>
                    </a:cubicBezTo>
                    <a:cubicBezTo>
                      <a:pt x="3858" y="7658"/>
                      <a:pt x="4168" y="7522"/>
                      <a:pt x="4440" y="7309"/>
                    </a:cubicBezTo>
                    <a:cubicBezTo>
                      <a:pt x="4633" y="7134"/>
                      <a:pt x="4866" y="6979"/>
                      <a:pt x="5099" y="6863"/>
                    </a:cubicBezTo>
                    <a:cubicBezTo>
                      <a:pt x="5525" y="6669"/>
                      <a:pt x="6010" y="6785"/>
                      <a:pt x="6456" y="6824"/>
                    </a:cubicBezTo>
                    <a:cubicBezTo>
                      <a:pt x="6921" y="6882"/>
                      <a:pt x="7444" y="6843"/>
                      <a:pt x="7716" y="6475"/>
                    </a:cubicBezTo>
                    <a:cubicBezTo>
                      <a:pt x="7832" y="6301"/>
                      <a:pt x="7910" y="6087"/>
                      <a:pt x="7929" y="5874"/>
                    </a:cubicBezTo>
                    <a:cubicBezTo>
                      <a:pt x="8045" y="5234"/>
                      <a:pt x="7987" y="4498"/>
                      <a:pt x="7483" y="4110"/>
                    </a:cubicBezTo>
                    <a:cubicBezTo>
                      <a:pt x="7231" y="3916"/>
                      <a:pt x="6921" y="3839"/>
                      <a:pt x="6688" y="3664"/>
                    </a:cubicBezTo>
                    <a:cubicBezTo>
                      <a:pt x="6398" y="3373"/>
                      <a:pt x="6223" y="3005"/>
                      <a:pt x="6204" y="2617"/>
                    </a:cubicBezTo>
                    <a:cubicBezTo>
                      <a:pt x="6165" y="2210"/>
                      <a:pt x="6087" y="1822"/>
                      <a:pt x="5971" y="1454"/>
                    </a:cubicBezTo>
                    <a:cubicBezTo>
                      <a:pt x="5525" y="291"/>
                      <a:pt x="4032" y="0"/>
                      <a:pt x="3160" y="892"/>
                    </a:cubicBezTo>
                    <a:cubicBezTo>
                      <a:pt x="2850" y="1221"/>
                      <a:pt x="2675" y="1667"/>
                      <a:pt x="2423" y="2074"/>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3"/>
              <p:cNvSpPr/>
              <p:nvPr/>
            </p:nvSpPr>
            <p:spPr>
              <a:xfrm>
                <a:off x="6033575" y="2320000"/>
                <a:ext cx="173525" cy="167225"/>
              </a:xfrm>
              <a:custGeom>
                <a:avLst/>
                <a:gdLst/>
                <a:ahLst/>
                <a:cxnLst/>
                <a:rect l="l" t="t" r="r" b="b"/>
                <a:pathLst>
                  <a:path w="6941" h="6689" fill="none" extrusionOk="0">
                    <a:moveTo>
                      <a:pt x="2171" y="1745"/>
                    </a:moveTo>
                    <a:cubicBezTo>
                      <a:pt x="1958" y="2094"/>
                      <a:pt x="1629" y="2327"/>
                      <a:pt x="1241" y="2424"/>
                    </a:cubicBezTo>
                    <a:cubicBezTo>
                      <a:pt x="1202" y="2424"/>
                      <a:pt x="1163" y="2424"/>
                      <a:pt x="1144" y="2443"/>
                    </a:cubicBezTo>
                    <a:cubicBezTo>
                      <a:pt x="776" y="2540"/>
                      <a:pt x="446" y="2753"/>
                      <a:pt x="233" y="3083"/>
                    </a:cubicBezTo>
                    <a:cubicBezTo>
                      <a:pt x="0" y="3412"/>
                      <a:pt x="0" y="3858"/>
                      <a:pt x="233" y="4188"/>
                    </a:cubicBezTo>
                    <a:cubicBezTo>
                      <a:pt x="601" y="4692"/>
                      <a:pt x="1454" y="4673"/>
                      <a:pt x="1784" y="5196"/>
                    </a:cubicBezTo>
                    <a:cubicBezTo>
                      <a:pt x="1997" y="5526"/>
                      <a:pt x="1939" y="5991"/>
                      <a:pt x="2171" y="6320"/>
                    </a:cubicBezTo>
                    <a:cubicBezTo>
                      <a:pt x="2346" y="6553"/>
                      <a:pt x="2637" y="6689"/>
                      <a:pt x="2947" y="6669"/>
                    </a:cubicBezTo>
                    <a:cubicBezTo>
                      <a:pt x="3238" y="6650"/>
                      <a:pt x="3528" y="6553"/>
                      <a:pt x="3761" y="6378"/>
                    </a:cubicBezTo>
                    <a:cubicBezTo>
                      <a:pt x="3935" y="6223"/>
                      <a:pt x="4129" y="6088"/>
                      <a:pt x="4343" y="5991"/>
                    </a:cubicBezTo>
                    <a:cubicBezTo>
                      <a:pt x="4711" y="5855"/>
                      <a:pt x="5137" y="5952"/>
                      <a:pt x="5525" y="6010"/>
                    </a:cubicBezTo>
                    <a:cubicBezTo>
                      <a:pt x="5913" y="6068"/>
                      <a:pt x="6378" y="6049"/>
                      <a:pt x="6630" y="5739"/>
                    </a:cubicBezTo>
                    <a:cubicBezTo>
                      <a:pt x="6746" y="5584"/>
                      <a:pt x="6805" y="5409"/>
                      <a:pt x="6843" y="5215"/>
                    </a:cubicBezTo>
                    <a:cubicBezTo>
                      <a:pt x="6940" y="4673"/>
                      <a:pt x="6921" y="4033"/>
                      <a:pt x="6494" y="3684"/>
                    </a:cubicBezTo>
                    <a:cubicBezTo>
                      <a:pt x="6301" y="3509"/>
                      <a:pt x="6029" y="3432"/>
                      <a:pt x="5835" y="3257"/>
                    </a:cubicBezTo>
                    <a:cubicBezTo>
                      <a:pt x="5583" y="3005"/>
                      <a:pt x="5428" y="2676"/>
                      <a:pt x="5428" y="2346"/>
                    </a:cubicBezTo>
                    <a:cubicBezTo>
                      <a:pt x="5409" y="1997"/>
                      <a:pt x="5351" y="1648"/>
                      <a:pt x="5254" y="1319"/>
                    </a:cubicBezTo>
                    <a:cubicBezTo>
                      <a:pt x="4905" y="311"/>
                      <a:pt x="3606" y="1"/>
                      <a:pt x="2830" y="757"/>
                    </a:cubicBezTo>
                    <a:cubicBezTo>
                      <a:pt x="2578" y="1047"/>
                      <a:pt x="2346" y="1396"/>
                      <a:pt x="2171" y="1745"/>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3"/>
              <p:cNvSpPr/>
              <p:nvPr/>
            </p:nvSpPr>
            <p:spPr>
              <a:xfrm>
                <a:off x="6048100" y="2333575"/>
                <a:ext cx="146875" cy="140575"/>
              </a:xfrm>
              <a:custGeom>
                <a:avLst/>
                <a:gdLst/>
                <a:ahLst/>
                <a:cxnLst/>
                <a:rect l="l" t="t" r="r" b="b"/>
                <a:pathLst>
                  <a:path w="5875" h="5623" fill="none" extrusionOk="0">
                    <a:moveTo>
                      <a:pt x="1106" y="1939"/>
                    </a:moveTo>
                    <a:lnTo>
                      <a:pt x="1028" y="1958"/>
                    </a:lnTo>
                    <a:cubicBezTo>
                      <a:pt x="718" y="2016"/>
                      <a:pt x="427" y="2210"/>
                      <a:pt x="233" y="2462"/>
                    </a:cubicBezTo>
                    <a:cubicBezTo>
                      <a:pt x="20" y="2734"/>
                      <a:pt x="1" y="3121"/>
                      <a:pt x="195" y="3412"/>
                    </a:cubicBezTo>
                    <a:cubicBezTo>
                      <a:pt x="485" y="3858"/>
                      <a:pt x="1183" y="3858"/>
                      <a:pt x="1455" y="4323"/>
                    </a:cubicBezTo>
                    <a:cubicBezTo>
                      <a:pt x="1629" y="4614"/>
                      <a:pt x="1552" y="5002"/>
                      <a:pt x="1745" y="5293"/>
                    </a:cubicBezTo>
                    <a:cubicBezTo>
                      <a:pt x="1900" y="5487"/>
                      <a:pt x="2133" y="5622"/>
                      <a:pt x="2385" y="5622"/>
                    </a:cubicBezTo>
                    <a:cubicBezTo>
                      <a:pt x="2637" y="5622"/>
                      <a:pt x="2889" y="5545"/>
                      <a:pt x="3083" y="5409"/>
                    </a:cubicBezTo>
                    <a:cubicBezTo>
                      <a:pt x="3258" y="5273"/>
                      <a:pt x="3432" y="5176"/>
                      <a:pt x="3606" y="5099"/>
                    </a:cubicBezTo>
                    <a:cubicBezTo>
                      <a:pt x="3936" y="5002"/>
                      <a:pt x="4266" y="5099"/>
                      <a:pt x="4615" y="5176"/>
                    </a:cubicBezTo>
                    <a:cubicBezTo>
                      <a:pt x="4944" y="5235"/>
                      <a:pt x="5332" y="5235"/>
                      <a:pt x="5545" y="4983"/>
                    </a:cubicBezTo>
                    <a:cubicBezTo>
                      <a:pt x="5661" y="4847"/>
                      <a:pt x="5720" y="4711"/>
                      <a:pt x="5758" y="4537"/>
                    </a:cubicBezTo>
                    <a:cubicBezTo>
                      <a:pt x="5855" y="4091"/>
                      <a:pt x="5875" y="3548"/>
                      <a:pt x="5526" y="3218"/>
                    </a:cubicBezTo>
                    <a:cubicBezTo>
                      <a:pt x="5351" y="3083"/>
                      <a:pt x="5138" y="3005"/>
                      <a:pt x="4963" y="2850"/>
                    </a:cubicBezTo>
                    <a:cubicBezTo>
                      <a:pt x="4770" y="2617"/>
                      <a:pt x="4673" y="2346"/>
                      <a:pt x="4673" y="2036"/>
                    </a:cubicBezTo>
                    <a:cubicBezTo>
                      <a:pt x="4673" y="1745"/>
                      <a:pt x="4634" y="1454"/>
                      <a:pt x="4576" y="1183"/>
                    </a:cubicBezTo>
                    <a:cubicBezTo>
                      <a:pt x="4304" y="311"/>
                      <a:pt x="3238" y="0"/>
                      <a:pt x="2540" y="601"/>
                    </a:cubicBezTo>
                    <a:cubicBezTo>
                      <a:pt x="2308" y="834"/>
                      <a:pt x="2094" y="1125"/>
                      <a:pt x="1939" y="1416"/>
                    </a:cubicBezTo>
                    <a:cubicBezTo>
                      <a:pt x="1745" y="1706"/>
                      <a:pt x="1435" y="1881"/>
                      <a:pt x="1106" y="1939"/>
                    </a:cubicBezTo>
                    <a:close/>
                  </a:path>
                </a:pathLst>
              </a:custGeom>
              <a:noFill/>
              <a:ln w="9525" cap="flat" cmpd="sng">
                <a:solidFill>
                  <a:schemeClr val="accent3"/>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5" name="Google Shape;1555;p23"/>
            <p:cNvGrpSpPr/>
            <p:nvPr/>
          </p:nvGrpSpPr>
          <p:grpSpPr>
            <a:xfrm rot="6836332">
              <a:off x="3990884" y="-5456572"/>
              <a:ext cx="6822382" cy="6572407"/>
              <a:chOff x="4860225" y="3312075"/>
              <a:chExt cx="992600" cy="956225"/>
            </a:xfrm>
          </p:grpSpPr>
          <p:sp>
            <p:nvSpPr>
              <p:cNvPr id="1556" name="Google Shape;1556;p23"/>
              <p:cNvSpPr/>
              <p:nvPr/>
            </p:nvSpPr>
            <p:spPr>
              <a:xfrm>
                <a:off x="4860225" y="3312075"/>
                <a:ext cx="992600" cy="956225"/>
              </a:xfrm>
              <a:custGeom>
                <a:avLst/>
                <a:gdLst/>
                <a:ahLst/>
                <a:cxnLst/>
                <a:rect l="l" t="t" r="r" b="b"/>
                <a:pathLst>
                  <a:path w="39704" h="38249" fill="none" extrusionOk="0">
                    <a:moveTo>
                      <a:pt x="30708" y="27470"/>
                    </a:moveTo>
                    <a:cubicBezTo>
                      <a:pt x="30902" y="27490"/>
                      <a:pt x="31076" y="27490"/>
                      <a:pt x="31270" y="27470"/>
                    </a:cubicBezTo>
                    <a:cubicBezTo>
                      <a:pt x="33500" y="27296"/>
                      <a:pt x="35729" y="26520"/>
                      <a:pt x="37299" y="24950"/>
                    </a:cubicBezTo>
                    <a:cubicBezTo>
                      <a:pt x="38947" y="23283"/>
                      <a:pt x="39703" y="20627"/>
                      <a:pt x="38734" y="18495"/>
                    </a:cubicBezTo>
                    <a:cubicBezTo>
                      <a:pt x="37222" y="15160"/>
                      <a:pt x="32414" y="14249"/>
                      <a:pt x="31115" y="10837"/>
                    </a:cubicBezTo>
                    <a:cubicBezTo>
                      <a:pt x="30262" y="8627"/>
                      <a:pt x="31193" y="6010"/>
                      <a:pt x="30262" y="3839"/>
                    </a:cubicBezTo>
                    <a:cubicBezTo>
                      <a:pt x="29603" y="2230"/>
                      <a:pt x="27994" y="1144"/>
                      <a:pt x="26288" y="815"/>
                    </a:cubicBezTo>
                    <a:cubicBezTo>
                      <a:pt x="24582" y="485"/>
                      <a:pt x="22798" y="834"/>
                      <a:pt x="21189" y="1493"/>
                    </a:cubicBezTo>
                    <a:cubicBezTo>
                      <a:pt x="19910" y="2017"/>
                      <a:pt x="18689" y="2734"/>
                      <a:pt x="17312" y="2947"/>
                    </a:cubicBezTo>
                    <a:cubicBezTo>
                      <a:pt x="15005" y="3296"/>
                      <a:pt x="12757" y="2152"/>
                      <a:pt x="10566" y="1319"/>
                    </a:cubicBezTo>
                    <a:cubicBezTo>
                      <a:pt x="8375" y="485"/>
                      <a:pt x="5700" y="0"/>
                      <a:pt x="3858" y="1454"/>
                    </a:cubicBezTo>
                    <a:cubicBezTo>
                      <a:pt x="2986" y="2152"/>
                      <a:pt x="2443" y="3199"/>
                      <a:pt x="1997" y="4227"/>
                    </a:cubicBezTo>
                    <a:cubicBezTo>
                      <a:pt x="698" y="7212"/>
                      <a:pt x="1" y="10973"/>
                      <a:pt x="1997" y="13532"/>
                    </a:cubicBezTo>
                    <a:cubicBezTo>
                      <a:pt x="2967" y="14753"/>
                      <a:pt x="4401" y="15529"/>
                      <a:pt x="5332" y="16769"/>
                    </a:cubicBezTo>
                    <a:cubicBezTo>
                      <a:pt x="6553" y="18398"/>
                      <a:pt x="6650" y="20588"/>
                      <a:pt x="6475" y="22585"/>
                    </a:cubicBezTo>
                    <a:cubicBezTo>
                      <a:pt x="6282" y="24601"/>
                      <a:pt x="5836" y="26617"/>
                      <a:pt x="6107" y="28633"/>
                    </a:cubicBezTo>
                    <a:cubicBezTo>
                      <a:pt x="6921" y="34895"/>
                      <a:pt x="13881" y="38249"/>
                      <a:pt x="19290" y="35011"/>
                    </a:cubicBezTo>
                    <a:cubicBezTo>
                      <a:pt x="21325" y="33771"/>
                      <a:pt x="22760" y="31793"/>
                      <a:pt x="24446" y="30107"/>
                    </a:cubicBezTo>
                    <a:cubicBezTo>
                      <a:pt x="26094" y="28459"/>
                      <a:pt x="28401" y="27315"/>
                      <a:pt x="30708" y="2747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3"/>
              <p:cNvSpPr/>
              <p:nvPr/>
            </p:nvSpPr>
            <p:spPr>
              <a:xfrm>
                <a:off x="4871375" y="3321275"/>
                <a:ext cx="966900" cy="932000"/>
              </a:xfrm>
              <a:custGeom>
                <a:avLst/>
                <a:gdLst/>
                <a:ahLst/>
                <a:cxnLst/>
                <a:rect l="l" t="t" r="r" b="b"/>
                <a:pathLst>
                  <a:path w="38676" h="37280" fill="none" extrusionOk="0">
                    <a:moveTo>
                      <a:pt x="23806" y="29351"/>
                    </a:moveTo>
                    <a:cubicBezTo>
                      <a:pt x="25396" y="27761"/>
                      <a:pt x="27664" y="26656"/>
                      <a:pt x="29894" y="26812"/>
                    </a:cubicBezTo>
                    <a:cubicBezTo>
                      <a:pt x="30088" y="26831"/>
                      <a:pt x="30262" y="26831"/>
                      <a:pt x="30456" y="26812"/>
                    </a:cubicBezTo>
                    <a:cubicBezTo>
                      <a:pt x="32627" y="26637"/>
                      <a:pt x="34798" y="25900"/>
                      <a:pt x="36330" y="24369"/>
                    </a:cubicBezTo>
                    <a:cubicBezTo>
                      <a:pt x="37939" y="22741"/>
                      <a:pt x="38676" y="20162"/>
                      <a:pt x="37745" y="18069"/>
                    </a:cubicBezTo>
                    <a:cubicBezTo>
                      <a:pt x="36272" y="14831"/>
                      <a:pt x="31580" y="13920"/>
                      <a:pt x="30320" y="10586"/>
                    </a:cubicBezTo>
                    <a:cubicBezTo>
                      <a:pt x="29506" y="8434"/>
                      <a:pt x="30417" y="5894"/>
                      <a:pt x="29506" y="3781"/>
                    </a:cubicBezTo>
                    <a:cubicBezTo>
                      <a:pt x="28866" y="2211"/>
                      <a:pt x="27296" y="1164"/>
                      <a:pt x="25629" y="834"/>
                    </a:cubicBezTo>
                    <a:cubicBezTo>
                      <a:pt x="23981" y="505"/>
                      <a:pt x="22236" y="834"/>
                      <a:pt x="20685" y="1474"/>
                    </a:cubicBezTo>
                    <a:cubicBezTo>
                      <a:pt x="19425" y="1978"/>
                      <a:pt x="18243" y="2695"/>
                      <a:pt x="16905" y="2889"/>
                    </a:cubicBezTo>
                    <a:cubicBezTo>
                      <a:pt x="14637" y="3219"/>
                      <a:pt x="12466" y="2114"/>
                      <a:pt x="10333" y="1280"/>
                    </a:cubicBezTo>
                    <a:cubicBezTo>
                      <a:pt x="8201" y="466"/>
                      <a:pt x="5584" y="1"/>
                      <a:pt x="3781" y="1416"/>
                    </a:cubicBezTo>
                    <a:cubicBezTo>
                      <a:pt x="2928" y="2095"/>
                      <a:pt x="2404" y="3103"/>
                      <a:pt x="1958" y="4111"/>
                    </a:cubicBezTo>
                    <a:cubicBezTo>
                      <a:pt x="698" y="7019"/>
                      <a:pt x="0" y="10663"/>
                      <a:pt x="1958" y="13183"/>
                    </a:cubicBezTo>
                    <a:cubicBezTo>
                      <a:pt x="2889" y="14366"/>
                      <a:pt x="4304" y="15122"/>
                      <a:pt x="5196" y="16324"/>
                    </a:cubicBezTo>
                    <a:cubicBezTo>
                      <a:pt x="6378" y="17913"/>
                      <a:pt x="6495" y="20026"/>
                      <a:pt x="6301" y="22004"/>
                    </a:cubicBezTo>
                    <a:cubicBezTo>
                      <a:pt x="6126" y="23962"/>
                      <a:pt x="5681" y="25920"/>
                      <a:pt x="5933" y="27878"/>
                    </a:cubicBezTo>
                    <a:cubicBezTo>
                      <a:pt x="6708" y="33984"/>
                      <a:pt x="13493" y="37280"/>
                      <a:pt x="18785" y="34120"/>
                    </a:cubicBezTo>
                    <a:cubicBezTo>
                      <a:pt x="20763" y="32938"/>
                      <a:pt x="22178" y="30999"/>
                      <a:pt x="23806" y="2935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3"/>
              <p:cNvSpPr/>
              <p:nvPr/>
            </p:nvSpPr>
            <p:spPr>
              <a:xfrm>
                <a:off x="4883000" y="3330000"/>
                <a:ext cx="941225" cy="908250"/>
              </a:xfrm>
              <a:custGeom>
                <a:avLst/>
                <a:gdLst/>
                <a:ahLst/>
                <a:cxnLst/>
                <a:rect l="l" t="t" r="r" b="b"/>
                <a:pathLst>
                  <a:path w="37649" h="36330" fill="none" extrusionOk="0">
                    <a:moveTo>
                      <a:pt x="23148" y="28634"/>
                    </a:moveTo>
                    <a:cubicBezTo>
                      <a:pt x="24698" y="27083"/>
                      <a:pt x="26889" y="26017"/>
                      <a:pt x="29080" y="26172"/>
                    </a:cubicBezTo>
                    <a:cubicBezTo>
                      <a:pt x="29254" y="26191"/>
                      <a:pt x="29429" y="26191"/>
                      <a:pt x="29603" y="26172"/>
                    </a:cubicBezTo>
                    <a:cubicBezTo>
                      <a:pt x="31716" y="25997"/>
                      <a:pt x="33849" y="25280"/>
                      <a:pt x="35341" y="23787"/>
                    </a:cubicBezTo>
                    <a:cubicBezTo>
                      <a:pt x="36912" y="22217"/>
                      <a:pt x="37648" y="19697"/>
                      <a:pt x="36718" y="17681"/>
                    </a:cubicBezTo>
                    <a:cubicBezTo>
                      <a:pt x="35303" y="14501"/>
                      <a:pt x="30747" y="13629"/>
                      <a:pt x="29506" y="10372"/>
                    </a:cubicBezTo>
                    <a:cubicBezTo>
                      <a:pt x="28731" y="8279"/>
                      <a:pt x="29603" y="5797"/>
                      <a:pt x="28750" y="3742"/>
                    </a:cubicBezTo>
                    <a:cubicBezTo>
                      <a:pt x="28110" y="2211"/>
                      <a:pt x="26579" y="1183"/>
                      <a:pt x="24970" y="873"/>
                    </a:cubicBezTo>
                    <a:cubicBezTo>
                      <a:pt x="23361" y="544"/>
                      <a:pt x="21674" y="873"/>
                      <a:pt x="20143" y="1474"/>
                    </a:cubicBezTo>
                    <a:cubicBezTo>
                      <a:pt x="18941" y="1959"/>
                      <a:pt x="17758" y="2657"/>
                      <a:pt x="16459" y="2851"/>
                    </a:cubicBezTo>
                    <a:cubicBezTo>
                      <a:pt x="14269" y="3180"/>
                      <a:pt x="12136" y="2075"/>
                      <a:pt x="10081" y="1280"/>
                    </a:cubicBezTo>
                    <a:cubicBezTo>
                      <a:pt x="8007" y="466"/>
                      <a:pt x="5468" y="1"/>
                      <a:pt x="3703" y="1377"/>
                    </a:cubicBezTo>
                    <a:cubicBezTo>
                      <a:pt x="2870" y="2036"/>
                      <a:pt x="2366" y="3025"/>
                      <a:pt x="1939" y="4014"/>
                    </a:cubicBezTo>
                    <a:cubicBezTo>
                      <a:pt x="699" y="6844"/>
                      <a:pt x="1" y="10392"/>
                      <a:pt x="1900" y="12834"/>
                    </a:cubicBezTo>
                    <a:cubicBezTo>
                      <a:pt x="2812" y="13997"/>
                      <a:pt x="4188" y="14734"/>
                      <a:pt x="5060" y="15917"/>
                    </a:cubicBezTo>
                    <a:cubicBezTo>
                      <a:pt x="6185" y="17467"/>
                      <a:pt x="6301" y="19542"/>
                      <a:pt x="6107" y="21442"/>
                    </a:cubicBezTo>
                    <a:cubicBezTo>
                      <a:pt x="5933" y="23361"/>
                      <a:pt x="5506" y="25261"/>
                      <a:pt x="5739" y="27180"/>
                    </a:cubicBezTo>
                    <a:cubicBezTo>
                      <a:pt x="6495" y="33112"/>
                      <a:pt x="13086" y="36330"/>
                      <a:pt x="18224" y="33267"/>
                    </a:cubicBezTo>
                    <a:cubicBezTo>
                      <a:pt x="20162" y="32104"/>
                      <a:pt x="21539" y="30223"/>
                      <a:pt x="23148" y="2863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3"/>
              <p:cNvSpPr/>
              <p:nvPr/>
            </p:nvSpPr>
            <p:spPr>
              <a:xfrm>
                <a:off x="4894625" y="3339225"/>
                <a:ext cx="914575" cy="884025"/>
              </a:xfrm>
              <a:custGeom>
                <a:avLst/>
                <a:gdLst/>
                <a:ahLst/>
                <a:cxnLst/>
                <a:rect l="l" t="t" r="r" b="b"/>
                <a:pathLst>
                  <a:path w="36583" h="35361" fill="none" extrusionOk="0">
                    <a:moveTo>
                      <a:pt x="22469" y="27896"/>
                    </a:moveTo>
                    <a:cubicBezTo>
                      <a:pt x="23981" y="26384"/>
                      <a:pt x="26133" y="25338"/>
                      <a:pt x="28246" y="25512"/>
                    </a:cubicBezTo>
                    <a:cubicBezTo>
                      <a:pt x="28421" y="25512"/>
                      <a:pt x="28595" y="25512"/>
                      <a:pt x="28770" y="25512"/>
                    </a:cubicBezTo>
                    <a:cubicBezTo>
                      <a:pt x="30825" y="25338"/>
                      <a:pt x="32899" y="24640"/>
                      <a:pt x="34353" y="23205"/>
                    </a:cubicBezTo>
                    <a:cubicBezTo>
                      <a:pt x="35884" y="21674"/>
                      <a:pt x="36582" y="19231"/>
                      <a:pt x="35710" y="17254"/>
                    </a:cubicBezTo>
                    <a:cubicBezTo>
                      <a:pt x="34334" y="14171"/>
                      <a:pt x="29894" y="13299"/>
                      <a:pt x="28712" y="10139"/>
                    </a:cubicBezTo>
                    <a:cubicBezTo>
                      <a:pt x="27936" y="8084"/>
                      <a:pt x="28809" y="5700"/>
                      <a:pt x="27975" y="3683"/>
                    </a:cubicBezTo>
                    <a:cubicBezTo>
                      <a:pt x="27355" y="2191"/>
                      <a:pt x="25881" y="1183"/>
                      <a:pt x="24311" y="872"/>
                    </a:cubicBezTo>
                    <a:cubicBezTo>
                      <a:pt x="22741" y="562"/>
                      <a:pt x="21112" y="872"/>
                      <a:pt x="19620" y="1473"/>
                    </a:cubicBezTo>
                    <a:cubicBezTo>
                      <a:pt x="18437" y="1939"/>
                      <a:pt x="17293" y="2598"/>
                      <a:pt x="16033" y="2772"/>
                    </a:cubicBezTo>
                    <a:cubicBezTo>
                      <a:pt x="13901" y="3102"/>
                      <a:pt x="11826" y="2036"/>
                      <a:pt x="9810" y="1241"/>
                    </a:cubicBezTo>
                    <a:cubicBezTo>
                      <a:pt x="7794" y="465"/>
                      <a:pt x="5332" y="0"/>
                      <a:pt x="3626" y="1338"/>
                    </a:cubicBezTo>
                    <a:cubicBezTo>
                      <a:pt x="2812" y="1977"/>
                      <a:pt x="2308" y="2927"/>
                      <a:pt x="1881" y="3877"/>
                    </a:cubicBezTo>
                    <a:cubicBezTo>
                      <a:pt x="679" y="6630"/>
                      <a:pt x="1" y="10100"/>
                      <a:pt x="1843" y="12465"/>
                    </a:cubicBezTo>
                    <a:cubicBezTo>
                      <a:pt x="2715" y="13609"/>
                      <a:pt x="4053" y="14326"/>
                      <a:pt x="4906" y="15470"/>
                    </a:cubicBezTo>
                    <a:cubicBezTo>
                      <a:pt x="6011" y="16982"/>
                      <a:pt x="6108" y="18998"/>
                      <a:pt x="5914" y="20859"/>
                    </a:cubicBezTo>
                    <a:cubicBezTo>
                      <a:pt x="5739" y="22720"/>
                      <a:pt x="5332" y="24581"/>
                      <a:pt x="5545" y="26423"/>
                    </a:cubicBezTo>
                    <a:cubicBezTo>
                      <a:pt x="6263" y="32220"/>
                      <a:pt x="12679" y="35360"/>
                      <a:pt x="17681" y="32394"/>
                    </a:cubicBezTo>
                    <a:cubicBezTo>
                      <a:pt x="19561" y="31270"/>
                      <a:pt x="20918" y="29428"/>
                      <a:pt x="22469" y="27896"/>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3"/>
              <p:cNvSpPr/>
              <p:nvPr/>
            </p:nvSpPr>
            <p:spPr>
              <a:xfrm>
                <a:off x="4906275" y="3348425"/>
                <a:ext cx="888375" cy="859800"/>
              </a:xfrm>
              <a:custGeom>
                <a:avLst/>
                <a:gdLst/>
                <a:ahLst/>
                <a:cxnLst/>
                <a:rect l="l" t="t" r="r" b="b"/>
                <a:pathLst>
                  <a:path w="35535" h="34392" fill="none" extrusionOk="0">
                    <a:moveTo>
                      <a:pt x="21790" y="27141"/>
                    </a:moveTo>
                    <a:cubicBezTo>
                      <a:pt x="23263" y="25687"/>
                      <a:pt x="25357" y="24679"/>
                      <a:pt x="27431" y="24834"/>
                    </a:cubicBezTo>
                    <a:cubicBezTo>
                      <a:pt x="27587" y="24853"/>
                      <a:pt x="27761" y="24853"/>
                      <a:pt x="27935" y="24834"/>
                    </a:cubicBezTo>
                    <a:cubicBezTo>
                      <a:pt x="29932" y="24698"/>
                      <a:pt x="31948" y="24020"/>
                      <a:pt x="33364" y="22604"/>
                    </a:cubicBezTo>
                    <a:cubicBezTo>
                      <a:pt x="34856" y="21131"/>
                      <a:pt x="35535" y="18747"/>
                      <a:pt x="34701" y="16827"/>
                    </a:cubicBezTo>
                    <a:cubicBezTo>
                      <a:pt x="33364" y="13823"/>
                      <a:pt x="29040" y="12970"/>
                      <a:pt x="27916" y="9907"/>
                    </a:cubicBezTo>
                    <a:cubicBezTo>
                      <a:pt x="27160" y="7910"/>
                      <a:pt x="28013" y="5584"/>
                      <a:pt x="27199" y="3606"/>
                    </a:cubicBezTo>
                    <a:cubicBezTo>
                      <a:pt x="26617" y="2172"/>
                      <a:pt x="25183" y="1183"/>
                      <a:pt x="23651" y="892"/>
                    </a:cubicBezTo>
                    <a:cubicBezTo>
                      <a:pt x="22120" y="582"/>
                      <a:pt x="20530" y="892"/>
                      <a:pt x="19095" y="1454"/>
                    </a:cubicBezTo>
                    <a:cubicBezTo>
                      <a:pt x="17932" y="1900"/>
                      <a:pt x="16827" y="2540"/>
                      <a:pt x="15587" y="2714"/>
                    </a:cubicBezTo>
                    <a:cubicBezTo>
                      <a:pt x="13512" y="3025"/>
                      <a:pt x="11515" y="1978"/>
                      <a:pt x="9558" y="1222"/>
                    </a:cubicBezTo>
                    <a:cubicBezTo>
                      <a:pt x="7600" y="446"/>
                      <a:pt x="5196" y="0"/>
                      <a:pt x="3528" y="1280"/>
                    </a:cubicBezTo>
                    <a:cubicBezTo>
                      <a:pt x="2734" y="1900"/>
                      <a:pt x="2249" y="2850"/>
                      <a:pt x="1842" y="3761"/>
                    </a:cubicBezTo>
                    <a:cubicBezTo>
                      <a:pt x="659" y="6437"/>
                      <a:pt x="0" y="9790"/>
                      <a:pt x="1784" y="12117"/>
                    </a:cubicBezTo>
                    <a:cubicBezTo>
                      <a:pt x="2637" y="13222"/>
                      <a:pt x="3936" y="13920"/>
                      <a:pt x="4750" y="15044"/>
                    </a:cubicBezTo>
                    <a:cubicBezTo>
                      <a:pt x="5816" y="16517"/>
                      <a:pt x="5913" y="18475"/>
                      <a:pt x="5719" y="20278"/>
                    </a:cubicBezTo>
                    <a:cubicBezTo>
                      <a:pt x="5525" y="22081"/>
                      <a:pt x="5118" y="23884"/>
                      <a:pt x="5351" y="25687"/>
                    </a:cubicBezTo>
                    <a:cubicBezTo>
                      <a:pt x="6029" y="31309"/>
                      <a:pt x="12252" y="34391"/>
                      <a:pt x="17137" y="31503"/>
                    </a:cubicBezTo>
                    <a:cubicBezTo>
                      <a:pt x="18979" y="30417"/>
                      <a:pt x="20278" y="28653"/>
                      <a:pt x="21790" y="2714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3"/>
              <p:cNvSpPr/>
              <p:nvPr/>
            </p:nvSpPr>
            <p:spPr>
              <a:xfrm>
                <a:off x="4917425" y="3357150"/>
                <a:ext cx="863175" cy="835550"/>
              </a:xfrm>
              <a:custGeom>
                <a:avLst/>
                <a:gdLst/>
                <a:ahLst/>
                <a:cxnLst/>
                <a:rect l="l" t="t" r="r" b="b"/>
                <a:pathLst>
                  <a:path w="34527" h="33422" fill="none" extrusionOk="0">
                    <a:moveTo>
                      <a:pt x="21150" y="26423"/>
                    </a:moveTo>
                    <a:cubicBezTo>
                      <a:pt x="22585" y="25008"/>
                      <a:pt x="24620" y="24039"/>
                      <a:pt x="26617" y="24194"/>
                    </a:cubicBezTo>
                    <a:cubicBezTo>
                      <a:pt x="26772" y="24213"/>
                      <a:pt x="26947" y="24213"/>
                      <a:pt x="27102" y="24194"/>
                    </a:cubicBezTo>
                    <a:cubicBezTo>
                      <a:pt x="29040" y="24058"/>
                      <a:pt x="30998" y="23399"/>
                      <a:pt x="32375" y="22042"/>
                    </a:cubicBezTo>
                    <a:cubicBezTo>
                      <a:pt x="33829" y="20608"/>
                      <a:pt x="34527" y="18301"/>
                      <a:pt x="33693" y="16420"/>
                    </a:cubicBezTo>
                    <a:cubicBezTo>
                      <a:pt x="32394" y="13512"/>
                      <a:pt x="28207" y="12679"/>
                      <a:pt x="27102" y="9674"/>
                    </a:cubicBezTo>
                    <a:cubicBezTo>
                      <a:pt x="26384" y="7735"/>
                      <a:pt x="27218" y="5487"/>
                      <a:pt x="26443" y="3567"/>
                    </a:cubicBezTo>
                    <a:cubicBezTo>
                      <a:pt x="25861" y="2172"/>
                      <a:pt x="24465" y="1222"/>
                      <a:pt x="22992" y="912"/>
                    </a:cubicBezTo>
                    <a:cubicBezTo>
                      <a:pt x="21519" y="601"/>
                      <a:pt x="19968" y="892"/>
                      <a:pt x="18552" y="1435"/>
                    </a:cubicBezTo>
                    <a:cubicBezTo>
                      <a:pt x="17428" y="1881"/>
                      <a:pt x="16362" y="2501"/>
                      <a:pt x="15160" y="2676"/>
                    </a:cubicBezTo>
                    <a:cubicBezTo>
                      <a:pt x="13144" y="2966"/>
                      <a:pt x="11205" y="1939"/>
                      <a:pt x="9305" y="1183"/>
                    </a:cubicBezTo>
                    <a:cubicBezTo>
                      <a:pt x="7406" y="446"/>
                      <a:pt x="5060" y="0"/>
                      <a:pt x="3451" y="1260"/>
                    </a:cubicBezTo>
                    <a:cubicBezTo>
                      <a:pt x="2675" y="1861"/>
                      <a:pt x="2210" y="2753"/>
                      <a:pt x="1803" y="3645"/>
                    </a:cubicBezTo>
                    <a:cubicBezTo>
                      <a:pt x="640" y="6243"/>
                      <a:pt x="0" y="9519"/>
                      <a:pt x="1725" y="11768"/>
                    </a:cubicBezTo>
                    <a:cubicBezTo>
                      <a:pt x="2540" y="12834"/>
                      <a:pt x="3800" y="13512"/>
                      <a:pt x="4595" y="14617"/>
                    </a:cubicBezTo>
                    <a:cubicBezTo>
                      <a:pt x="5641" y="16052"/>
                      <a:pt x="5719" y="17952"/>
                      <a:pt x="5544" y="19696"/>
                    </a:cubicBezTo>
                    <a:cubicBezTo>
                      <a:pt x="5351" y="21461"/>
                      <a:pt x="4963" y="23225"/>
                      <a:pt x="5157" y="24969"/>
                    </a:cubicBezTo>
                    <a:cubicBezTo>
                      <a:pt x="5816" y="30436"/>
                      <a:pt x="11864" y="33422"/>
                      <a:pt x="16614" y="30650"/>
                    </a:cubicBezTo>
                    <a:cubicBezTo>
                      <a:pt x="18397" y="29603"/>
                      <a:pt x="19677" y="27877"/>
                      <a:pt x="21150" y="2642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3"/>
              <p:cNvSpPr/>
              <p:nvPr/>
            </p:nvSpPr>
            <p:spPr>
              <a:xfrm>
                <a:off x="4929050" y="3365875"/>
                <a:ext cx="837000" cy="811800"/>
              </a:xfrm>
              <a:custGeom>
                <a:avLst/>
                <a:gdLst/>
                <a:ahLst/>
                <a:cxnLst/>
                <a:rect l="l" t="t" r="r" b="b"/>
                <a:pathLst>
                  <a:path w="33480" h="32472" fill="none" extrusionOk="0">
                    <a:moveTo>
                      <a:pt x="20472" y="25687"/>
                    </a:moveTo>
                    <a:cubicBezTo>
                      <a:pt x="21868" y="24330"/>
                      <a:pt x="23845" y="23380"/>
                      <a:pt x="25784" y="23535"/>
                    </a:cubicBezTo>
                    <a:cubicBezTo>
                      <a:pt x="25958" y="23554"/>
                      <a:pt x="26113" y="23554"/>
                      <a:pt x="26268" y="23535"/>
                    </a:cubicBezTo>
                    <a:cubicBezTo>
                      <a:pt x="28168" y="23399"/>
                      <a:pt x="30049" y="22779"/>
                      <a:pt x="31406" y="21461"/>
                    </a:cubicBezTo>
                    <a:cubicBezTo>
                      <a:pt x="32821" y="20084"/>
                      <a:pt x="33480" y="17835"/>
                      <a:pt x="32685" y="16013"/>
                    </a:cubicBezTo>
                    <a:cubicBezTo>
                      <a:pt x="31444" y="13183"/>
                      <a:pt x="27373" y="12369"/>
                      <a:pt x="26307" y="9461"/>
                    </a:cubicBezTo>
                    <a:cubicBezTo>
                      <a:pt x="25629" y="7580"/>
                      <a:pt x="26443" y="5370"/>
                      <a:pt x="25687" y="3529"/>
                    </a:cubicBezTo>
                    <a:cubicBezTo>
                      <a:pt x="25125" y="2172"/>
                      <a:pt x="23787" y="1241"/>
                      <a:pt x="22333" y="931"/>
                    </a:cubicBezTo>
                    <a:cubicBezTo>
                      <a:pt x="20898" y="640"/>
                      <a:pt x="19406" y="911"/>
                      <a:pt x="18029" y="1454"/>
                    </a:cubicBezTo>
                    <a:cubicBezTo>
                      <a:pt x="16944" y="1881"/>
                      <a:pt x="15897" y="2462"/>
                      <a:pt x="14734" y="2637"/>
                    </a:cubicBezTo>
                    <a:cubicBezTo>
                      <a:pt x="12776" y="2908"/>
                      <a:pt x="10895" y="1900"/>
                      <a:pt x="9054" y="1183"/>
                    </a:cubicBezTo>
                    <a:cubicBezTo>
                      <a:pt x="7212" y="446"/>
                      <a:pt x="4944" y="0"/>
                      <a:pt x="3374" y="1222"/>
                    </a:cubicBezTo>
                    <a:cubicBezTo>
                      <a:pt x="2617" y="1803"/>
                      <a:pt x="2152" y="2676"/>
                      <a:pt x="1764" y="3548"/>
                    </a:cubicBezTo>
                    <a:cubicBezTo>
                      <a:pt x="640" y="6068"/>
                      <a:pt x="0" y="9228"/>
                      <a:pt x="1668" y="11419"/>
                    </a:cubicBezTo>
                    <a:cubicBezTo>
                      <a:pt x="2462" y="12465"/>
                      <a:pt x="3684" y="13125"/>
                      <a:pt x="4459" y="14191"/>
                    </a:cubicBezTo>
                    <a:cubicBezTo>
                      <a:pt x="5448" y="15587"/>
                      <a:pt x="5525" y="17428"/>
                      <a:pt x="5351" y="19134"/>
                    </a:cubicBezTo>
                    <a:cubicBezTo>
                      <a:pt x="5176" y="20840"/>
                      <a:pt x="4789" y="22546"/>
                      <a:pt x="4983" y="24233"/>
                    </a:cubicBezTo>
                    <a:cubicBezTo>
                      <a:pt x="5603" y="29544"/>
                      <a:pt x="11457" y="32472"/>
                      <a:pt x="16071" y="29777"/>
                    </a:cubicBezTo>
                    <a:cubicBezTo>
                      <a:pt x="17797" y="28769"/>
                      <a:pt x="19037" y="27102"/>
                      <a:pt x="20472" y="25687"/>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3"/>
              <p:cNvSpPr/>
              <p:nvPr/>
            </p:nvSpPr>
            <p:spPr>
              <a:xfrm>
                <a:off x="4940200" y="3375575"/>
                <a:ext cx="811325" cy="787075"/>
              </a:xfrm>
              <a:custGeom>
                <a:avLst/>
                <a:gdLst/>
                <a:ahLst/>
                <a:cxnLst/>
                <a:rect l="l" t="t" r="r" b="b"/>
                <a:pathLst>
                  <a:path w="32453" h="31483" fill="none" extrusionOk="0">
                    <a:moveTo>
                      <a:pt x="19832" y="24930"/>
                    </a:moveTo>
                    <a:cubicBezTo>
                      <a:pt x="21189" y="23612"/>
                      <a:pt x="23108" y="22701"/>
                      <a:pt x="24989" y="22856"/>
                    </a:cubicBezTo>
                    <a:cubicBezTo>
                      <a:pt x="25144" y="22875"/>
                      <a:pt x="25299" y="22875"/>
                      <a:pt x="25454" y="22856"/>
                    </a:cubicBezTo>
                    <a:cubicBezTo>
                      <a:pt x="27276" y="22740"/>
                      <a:pt x="29118" y="22139"/>
                      <a:pt x="30436" y="20859"/>
                    </a:cubicBezTo>
                    <a:cubicBezTo>
                      <a:pt x="31813" y="19522"/>
                      <a:pt x="32452" y="17350"/>
                      <a:pt x="31696" y="15586"/>
                    </a:cubicBezTo>
                    <a:cubicBezTo>
                      <a:pt x="30475" y="12834"/>
                      <a:pt x="26559" y="12019"/>
                      <a:pt x="25532" y="9208"/>
                    </a:cubicBezTo>
                    <a:cubicBezTo>
                      <a:pt x="24853" y="7386"/>
                      <a:pt x="25648" y="5254"/>
                      <a:pt x="24931" y="3451"/>
                    </a:cubicBezTo>
                    <a:cubicBezTo>
                      <a:pt x="24388" y="2133"/>
                      <a:pt x="23089" y="1221"/>
                      <a:pt x="21693" y="931"/>
                    </a:cubicBezTo>
                    <a:cubicBezTo>
                      <a:pt x="20297" y="640"/>
                      <a:pt x="18843" y="911"/>
                      <a:pt x="17506" y="1415"/>
                    </a:cubicBezTo>
                    <a:cubicBezTo>
                      <a:pt x="16459" y="1822"/>
                      <a:pt x="15431" y="2404"/>
                      <a:pt x="14307" y="2559"/>
                    </a:cubicBezTo>
                    <a:cubicBezTo>
                      <a:pt x="12407" y="2811"/>
                      <a:pt x="10585" y="1861"/>
                      <a:pt x="8801" y="1144"/>
                    </a:cubicBezTo>
                    <a:cubicBezTo>
                      <a:pt x="7018" y="427"/>
                      <a:pt x="4827" y="0"/>
                      <a:pt x="3296" y="1163"/>
                    </a:cubicBezTo>
                    <a:cubicBezTo>
                      <a:pt x="2579" y="1725"/>
                      <a:pt x="2113" y="2578"/>
                      <a:pt x="1726" y="3412"/>
                    </a:cubicBezTo>
                    <a:cubicBezTo>
                      <a:pt x="640" y="5855"/>
                      <a:pt x="0" y="8918"/>
                      <a:pt x="1629" y="11050"/>
                    </a:cubicBezTo>
                    <a:cubicBezTo>
                      <a:pt x="2404" y="12058"/>
                      <a:pt x="3567" y="12717"/>
                      <a:pt x="4323" y="13745"/>
                    </a:cubicBezTo>
                    <a:cubicBezTo>
                      <a:pt x="5293" y="15102"/>
                      <a:pt x="5351" y="16885"/>
                      <a:pt x="5176" y="18533"/>
                    </a:cubicBezTo>
                    <a:cubicBezTo>
                      <a:pt x="5002" y="20181"/>
                      <a:pt x="4614" y="21848"/>
                      <a:pt x="4808" y="23496"/>
                    </a:cubicBezTo>
                    <a:cubicBezTo>
                      <a:pt x="5390" y="28633"/>
                      <a:pt x="11070" y="31483"/>
                      <a:pt x="15528" y="28885"/>
                    </a:cubicBezTo>
                    <a:cubicBezTo>
                      <a:pt x="17215" y="27916"/>
                      <a:pt x="18436" y="26307"/>
                      <a:pt x="19832" y="2493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3"/>
              <p:cNvSpPr/>
              <p:nvPr/>
            </p:nvSpPr>
            <p:spPr>
              <a:xfrm>
                <a:off x="4951825" y="3384275"/>
                <a:ext cx="785150" cy="763350"/>
              </a:xfrm>
              <a:custGeom>
                <a:avLst/>
                <a:gdLst/>
                <a:ahLst/>
                <a:cxnLst/>
                <a:rect l="l" t="t" r="r" b="b"/>
                <a:pathLst>
                  <a:path w="31406" h="30534" fill="none" extrusionOk="0">
                    <a:moveTo>
                      <a:pt x="19154" y="24214"/>
                    </a:moveTo>
                    <a:cubicBezTo>
                      <a:pt x="20472" y="22935"/>
                      <a:pt x="22333" y="22062"/>
                      <a:pt x="24155" y="22217"/>
                    </a:cubicBezTo>
                    <a:cubicBezTo>
                      <a:pt x="24311" y="22237"/>
                      <a:pt x="24466" y="22237"/>
                      <a:pt x="24601" y="22217"/>
                    </a:cubicBezTo>
                    <a:cubicBezTo>
                      <a:pt x="26385" y="22101"/>
                      <a:pt x="28168" y="21519"/>
                      <a:pt x="29428" y="20298"/>
                    </a:cubicBezTo>
                    <a:cubicBezTo>
                      <a:pt x="30766" y="18999"/>
                      <a:pt x="31406" y="16906"/>
                      <a:pt x="30669" y="15180"/>
                    </a:cubicBezTo>
                    <a:cubicBezTo>
                      <a:pt x="29525" y="12524"/>
                      <a:pt x="25706" y="11729"/>
                      <a:pt x="24718" y="8977"/>
                    </a:cubicBezTo>
                    <a:cubicBezTo>
                      <a:pt x="24078" y="7213"/>
                      <a:pt x="24853" y="5158"/>
                      <a:pt x="24155" y="3413"/>
                    </a:cubicBezTo>
                    <a:cubicBezTo>
                      <a:pt x="23632" y="2133"/>
                      <a:pt x="22372" y="1242"/>
                      <a:pt x="21015" y="970"/>
                    </a:cubicBezTo>
                    <a:cubicBezTo>
                      <a:pt x="19677" y="680"/>
                      <a:pt x="18262" y="932"/>
                      <a:pt x="16983" y="1416"/>
                    </a:cubicBezTo>
                    <a:cubicBezTo>
                      <a:pt x="15955" y="1823"/>
                      <a:pt x="14966" y="2366"/>
                      <a:pt x="13881" y="2521"/>
                    </a:cubicBezTo>
                    <a:cubicBezTo>
                      <a:pt x="12020" y="2754"/>
                      <a:pt x="10256" y="1823"/>
                      <a:pt x="8550" y="1125"/>
                    </a:cubicBezTo>
                    <a:cubicBezTo>
                      <a:pt x="6824" y="427"/>
                      <a:pt x="4692" y="1"/>
                      <a:pt x="3219" y="1145"/>
                    </a:cubicBezTo>
                    <a:cubicBezTo>
                      <a:pt x="2501" y="1688"/>
                      <a:pt x="2055" y="2502"/>
                      <a:pt x="1687" y="3316"/>
                    </a:cubicBezTo>
                    <a:cubicBezTo>
                      <a:pt x="621" y="5681"/>
                      <a:pt x="0" y="8647"/>
                      <a:pt x="1571" y="10721"/>
                    </a:cubicBezTo>
                    <a:cubicBezTo>
                      <a:pt x="2307" y="11691"/>
                      <a:pt x="3451" y="12330"/>
                      <a:pt x="4168" y="13339"/>
                    </a:cubicBezTo>
                    <a:cubicBezTo>
                      <a:pt x="5099" y="14637"/>
                      <a:pt x="5157" y="16382"/>
                      <a:pt x="4983" y="17972"/>
                    </a:cubicBezTo>
                    <a:cubicBezTo>
                      <a:pt x="4808" y="19581"/>
                      <a:pt x="4440" y="21170"/>
                      <a:pt x="4614" y="22779"/>
                    </a:cubicBezTo>
                    <a:cubicBezTo>
                      <a:pt x="5157" y="27762"/>
                      <a:pt x="10643" y="30534"/>
                      <a:pt x="15005" y="28033"/>
                    </a:cubicBezTo>
                    <a:cubicBezTo>
                      <a:pt x="16634" y="27083"/>
                      <a:pt x="17797" y="25532"/>
                      <a:pt x="19154" y="2421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3"/>
              <p:cNvSpPr/>
              <p:nvPr/>
            </p:nvSpPr>
            <p:spPr>
              <a:xfrm>
                <a:off x="4963450" y="3393500"/>
                <a:ext cx="759000" cy="739100"/>
              </a:xfrm>
              <a:custGeom>
                <a:avLst/>
                <a:gdLst/>
                <a:ahLst/>
                <a:cxnLst/>
                <a:rect l="l" t="t" r="r" b="b"/>
                <a:pathLst>
                  <a:path w="30360" h="29564" fill="none" extrusionOk="0">
                    <a:moveTo>
                      <a:pt x="18495" y="23477"/>
                    </a:moveTo>
                    <a:cubicBezTo>
                      <a:pt x="19774" y="22236"/>
                      <a:pt x="21577" y="21383"/>
                      <a:pt x="23342" y="21557"/>
                    </a:cubicBezTo>
                    <a:cubicBezTo>
                      <a:pt x="23477" y="21557"/>
                      <a:pt x="23632" y="21557"/>
                      <a:pt x="23768" y="21557"/>
                    </a:cubicBezTo>
                    <a:cubicBezTo>
                      <a:pt x="25493" y="21441"/>
                      <a:pt x="27219" y="20898"/>
                      <a:pt x="28440" y="19696"/>
                    </a:cubicBezTo>
                    <a:cubicBezTo>
                      <a:pt x="29739" y="18456"/>
                      <a:pt x="30359" y="16420"/>
                      <a:pt x="29661" y="14772"/>
                    </a:cubicBezTo>
                    <a:cubicBezTo>
                      <a:pt x="28556" y="12175"/>
                      <a:pt x="24854" y="11399"/>
                      <a:pt x="23923" y="8743"/>
                    </a:cubicBezTo>
                    <a:cubicBezTo>
                      <a:pt x="23303" y="7037"/>
                      <a:pt x="24059" y="5041"/>
                      <a:pt x="23380" y="3354"/>
                    </a:cubicBezTo>
                    <a:cubicBezTo>
                      <a:pt x="22896" y="2113"/>
                      <a:pt x="21674" y="1260"/>
                      <a:pt x="20356" y="970"/>
                    </a:cubicBezTo>
                    <a:cubicBezTo>
                      <a:pt x="19057" y="698"/>
                      <a:pt x="17700" y="931"/>
                      <a:pt x="16440" y="1416"/>
                    </a:cubicBezTo>
                    <a:cubicBezTo>
                      <a:pt x="15451" y="1784"/>
                      <a:pt x="14501" y="2327"/>
                      <a:pt x="13435" y="2462"/>
                    </a:cubicBezTo>
                    <a:cubicBezTo>
                      <a:pt x="11652" y="2695"/>
                      <a:pt x="9946" y="1784"/>
                      <a:pt x="8279" y="1105"/>
                    </a:cubicBezTo>
                    <a:cubicBezTo>
                      <a:pt x="6611" y="427"/>
                      <a:pt x="4556" y="0"/>
                      <a:pt x="3122" y="1105"/>
                    </a:cubicBezTo>
                    <a:cubicBezTo>
                      <a:pt x="2424" y="1629"/>
                      <a:pt x="1998" y="2424"/>
                      <a:pt x="1649" y="3199"/>
                    </a:cubicBezTo>
                    <a:cubicBezTo>
                      <a:pt x="602" y="5487"/>
                      <a:pt x="1" y="8356"/>
                      <a:pt x="1493" y="10352"/>
                    </a:cubicBezTo>
                    <a:cubicBezTo>
                      <a:pt x="2230" y="11322"/>
                      <a:pt x="3316" y="11923"/>
                      <a:pt x="4014" y="12911"/>
                    </a:cubicBezTo>
                    <a:cubicBezTo>
                      <a:pt x="4905" y="14171"/>
                      <a:pt x="4983" y="15858"/>
                      <a:pt x="4789" y="17389"/>
                    </a:cubicBezTo>
                    <a:cubicBezTo>
                      <a:pt x="4595" y="18940"/>
                      <a:pt x="4246" y="20491"/>
                      <a:pt x="4401" y="22042"/>
                    </a:cubicBezTo>
                    <a:cubicBezTo>
                      <a:pt x="4925" y="26869"/>
                      <a:pt x="10237" y="29564"/>
                      <a:pt x="14443" y="27160"/>
                    </a:cubicBezTo>
                    <a:cubicBezTo>
                      <a:pt x="16033" y="26249"/>
                      <a:pt x="17177" y="24737"/>
                      <a:pt x="18495" y="23477"/>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3"/>
              <p:cNvSpPr/>
              <p:nvPr/>
            </p:nvSpPr>
            <p:spPr>
              <a:xfrm>
                <a:off x="4974600" y="3402700"/>
                <a:ext cx="733800" cy="714875"/>
              </a:xfrm>
              <a:custGeom>
                <a:avLst/>
                <a:gdLst/>
                <a:ahLst/>
                <a:cxnLst/>
                <a:rect l="l" t="t" r="r" b="b"/>
                <a:pathLst>
                  <a:path w="29352" h="28595" fill="none" extrusionOk="0">
                    <a:moveTo>
                      <a:pt x="17836" y="22721"/>
                    </a:moveTo>
                    <a:cubicBezTo>
                      <a:pt x="19076" y="21538"/>
                      <a:pt x="20821" y="20724"/>
                      <a:pt x="22527" y="20879"/>
                    </a:cubicBezTo>
                    <a:cubicBezTo>
                      <a:pt x="22663" y="20899"/>
                      <a:pt x="22818" y="20899"/>
                      <a:pt x="22954" y="20879"/>
                    </a:cubicBezTo>
                    <a:cubicBezTo>
                      <a:pt x="24601" y="20782"/>
                      <a:pt x="26288" y="20259"/>
                      <a:pt x="27471" y="19115"/>
                    </a:cubicBezTo>
                    <a:cubicBezTo>
                      <a:pt x="28731" y="17894"/>
                      <a:pt x="29351" y="15955"/>
                      <a:pt x="28653" y="14346"/>
                    </a:cubicBezTo>
                    <a:cubicBezTo>
                      <a:pt x="27587" y="11865"/>
                      <a:pt x="24039" y="11089"/>
                      <a:pt x="23128" y="8511"/>
                    </a:cubicBezTo>
                    <a:cubicBezTo>
                      <a:pt x="22527" y="6863"/>
                      <a:pt x="23264" y="4944"/>
                      <a:pt x="22624" y="3296"/>
                    </a:cubicBezTo>
                    <a:cubicBezTo>
                      <a:pt x="22139" y="2094"/>
                      <a:pt x="20976" y="1261"/>
                      <a:pt x="19716" y="989"/>
                    </a:cubicBezTo>
                    <a:cubicBezTo>
                      <a:pt x="18456" y="718"/>
                      <a:pt x="17138" y="951"/>
                      <a:pt x="15917" y="1396"/>
                    </a:cubicBezTo>
                    <a:cubicBezTo>
                      <a:pt x="14947" y="1765"/>
                      <a:pt x="14036" y="2269"/>
                      <a:pt x="13009" y="2405"/>
                    </a:cubicBezTo>
                    <a:cubicBezTo>
                      <a:pt x="11283" y="2637"/>
                      <a:pt x="9635" y="1745"/>
                      <a:pt x="8026" y="1067"/>
                    </a:cubicBezTo>
                    <a:cubicBezTo>
                      <a:pt x="6417" y="408"/>
                      <a:pt x="4440" y="1"/>
                      <a:pt x="3044" y="1048"/>
                    </a:cubicBezTo>
                    <a:cubicBezTo>
                      <a:pt x="2385" y="1552"/>
                      <a:pt x="1959" y="2327"/>
                      <a:pt x="1610" y="3083"/>
                    </a:cubicBezTo>
                    <a:cubicBezTo>
                      <a:pt x="582" y="5293"/>
                      <a:pt x="1" y="8065"/>
                      <a:pt x="1455" y="10004"/>
                    </a:cubicBezTo>
                    <a:cubicBezTo>
                      <a:pt x="2133" y="10934"/>
                      <a:pt x="3199" y="11535"/>
                      <a:pt x="3878" y="12466"/>
                    </a:cubicBezTo>
                    <a:cubicBezTo>
                      <a:pt x="4731" y="13707"/>
                      <a:pt x="4789" y="15316"/>
                      <a:pt x="4614" y="16808"/>
                    </a:cubicBezTo>
                    <a:cubicBezTo>
                      <a:pt x="4440" y="18301"/>
                      <a:pt x="4072" y="19813"/>
                      <a:pt x="4227" y="21306"/>
                    </a:cubicBezTo>
                    <a:cubicBezTo>
                      <a:pt x="4731" y="25958"/>
                      <a:pt x="9849" y="28595"/>
                      <a:pt x="13920" y="26269"/>
                    </a:cubicBezTo>
                    <a:cubicBezTo>
                      <a:pt x="15451" y="25396"/>
                      <a:pt x="16556" y="23942"/>
                      <a:pt x="17836" y="2272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3"/>
              <p:cNvSpPr/>
              <p:nvPr/>
            </p:nvSpPr>
            <p:spPr>
              <a:xfrm>
                <a:off x="4985750" y="3411900"/>
                <a:ext cx="708100" cy="690650"/>
              </a:xfrm>
              <a:custGeom>
                <a:avLst/>
                <a:gdLst/>
                <a:ahLst/>
                <a:cxnLst/>
                <a:rect l="l" t="t" r="r" b="b"/>
                <a:pathLst>
                  <a:path w="28324" h="27626" fill="none" extrusionOk="0">
                    <a:moveTo>
                      <a:pt x="17196" y="21985"/>
                    </a:moveTo>
                    <a:cubicBezTo>
                      <a:pt x="18378" y="20841"/>
                      <a:pt x="20084" y="20065"/>
                      <a:pt x="21732" y="20221"/>
                    </a:cubicBezTo>
                    <a:cubicBezTo>
                      <a:pt x="21849" y="20240"/>
                      <a:pt x="21984" y="20240"/>
                      <a:pt x="22120" y="20221"/>
                    </a:cubicBezTo>
                    <a:cubicBezTo>
                      <a:pt x="23729" y="20143"/>
                      <a:pt x="25338" y="19620"/>
                      <a:pt x="26501" y="18534"/>
                    </a:cubicBezTo>
                    <a:cubicBezTo>
                      <a:pt x="27723" y="17371"/>
                      <a:pt x="28323" y="15471"/>
                      <a:pt x="27664" y="13920"/>
                    </a:cubicBezTo>
                    <a:cubicBezTo>
                      <a:pt x="26637" y="11497"/>
                      <a:pt x="23206" y="10760"/>
                      <a:pt x="22333" y="8279"/>
                    </a:cubicBezTo>
                    <a:cubicBezTo>
                      <a:pt x="21771" y="6670"/>
                      <a:pt x="22488" y="4809"/>
                      <a:pt x="21868" y="3238"/>
                    </a:cubicBezTo>
                    <a:cubicBezTo>
                      <a:pt x="21422" y="2075"/>
                      <a:pt x="20278" y="1261"/>
                      <a:pt x="19076" y="990"/>
                    </a:cubicBezTo>
                    <a:cubicBezTo>
                      <a:pt x="17855" y="718"/>
                      <a:pt x="16576" y="932"/>
                      <a:pt x="15412" y="1377"/>
                    </a:cubicBezTo>
                    <a:cubicBezTo>
                      <a:pt x="14482" y="1726"/>
                      <a:pt x="13571" y="2211"/>
                      <a:pt x="12601" y="2347"/>
                    </a:cubicBezTo>
                    <a:cubicBezTo>
                      <a:pt x="10934" y="2560"/>
                      <a:pt x="9345" y="1688"/>
                      <a:pt x="7794" y="1048"/>
                    </a:cubicBezTo>
                    <a:cubicBezTo>
                      <a:pt x="6223" y="408"/>
                      <a:pt x="4304" y="1"/>
                      <a:pt x="2967" y="1009"/>
                    </a:cubicBezTo>
                    <a:cubicBezTo>
                      <a:pt x="2327" y="1494"/>
                      <a:pt x="1920" y="2230"/>
                      <a:pt x="1571" y="2967"/>
                    </a:cubicBezTo>
                    <a:cubicBezTo>
                      <a:pt x="582" y="5080"/>
                      <a:pt x="1" y="7755"/>
                      <a:pt x="1396" y="9655"/>
                    </a:cubicBezTo>
                    <a:cubicBezTo>
                      <a:pt x="2055" y="10547"/>
                      <a:pt x="3102" y="11109"/>
                      <a:pt x="3723" y="12040"/>
                    </a:cubicBezTo>
                    <a:cubicBezTo>
                      <a:pt x="4556" y="13222"/>
                      <a:pt x="4595" y="14792"/>
                      <a:pt x="4421" y="16227"/>
                    </a:cubicBezTo>
                    <a:cubicBezTo>
                      <a:pt x="4246" y="17681"/>
                      <a:pt x="3897" y="19116"/>
                      <a:pt x="4052" y="20569"/>
                    </a:cubicBezTo>
                    <a:cubicBezTo>
                      <a:pt x="4498" y="25067"/>
                      <a:pt x="9441" y="27626"/>
                      <a:pt x="13377" y="25397"/>
                    </a:cubicBezTo>
                    <a:cubicBezTo>
                      <a:pt x="14870" y="24563"/>
                      <a:pt x="15955" y="23167"/>
                      <a:pt x="17196" y="2198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3"/>
              <p:cNvSpPr/>
              <p:nvPr/>
            </p:nvSpPr>
            <p:spPr>
              <a:xfrm>
                <a:off x="4997375" y="3420625"/>
                <a:ext cx="681925" cy="666425"/>
              </a:xfrm>
              <a:custGeom>
                <a:avLst/>
                <a:gdLst/>
                <a:ahLst/>
                <a:cxnLst/>
                <a:rect l="l" t="t" r="r" b="b"/>
                <a:pathLst>
                  <a:path w="27277" h="26657" fill="none" extrusionOk="0">
                    <a:moveTo>
                      <a:pt x="16518" y="21248"/>
                    </a:moveTo>
                    <a:cubicBezTo>
                      <a:pt x="17681" y="20162"/>
                      <a:pt x="19309" y="19426"/>
                      <a:pt x="20899" y="19581"/>
                    </a:cubicBezTo>
                    <a:cubicBezTo>
                      <a:pt x="21035" y="19581"/>
                      <a:pt x="21151" y="19581"/>
                      <a:pt x="21287" y="19581"/>
                    </a:cubicBezTo>
                    <a:cubicBezTo>
                      <a:pt x="22838" y="19503"/>
                      <a:pt x="24388" y="19019"/>
                      <a:pt x="25513" y="17952"/>
                    </a:cubicBezTo>
                    <a:cubicBezTo>
                      <a:pt x="26695" y="16847"/>
                      <a:pt x="27277" y="15025"/>
                      <a:pt x="26657" y="13513"/>
                    </a:cubicBezTo>
                    <a:cubicBezTo>
                      <a:pt x="25687" y="11187"/>
                      <a:pt x="22353" y="10450"/>
                      <a:pt x="21539" y="8046"/>
                    </a:cubicBezTo>
                    <a:cubicBezTo>
                      <a:pt x="20996" y="6495"/>
                      <a:pt x="21694" y="4712"/>
                      <a:pt x="21093" y="3200"/>
                    </a:cubicBezTo>
                    <a:cubicBezTo>
                      <a:pt x="20666" y="2075"/>
                      <a:pt x="19581" y="1280"/>
                      <a:pt x="18398" y="1028"/>
                    </a:cubicBezTo>
                    <a:cubicBezTo>
                      <a:pt x="17235" y="757"/>
                      <a:pt x="15994" y="970"/>
                      <a:pt x="14870" y="1377"/>
                    </a:cubicBezTo>
                    <a:cubicBezTo>
                      <a:pt x="13978" y="1707"/>
                      <a:pt x="13106" y="2172"/>
                      <a:pt x="12156" y="2288"/>
                    </a:cubicBezTo>
                    <a:cubicBezTo>
                      <a:pt x="10547" y="2502"/>
                      <a:pt x="9015" y="1649"/>
                      <a:pt x="7523" y="1028"/>
                    </a:cubicBezTo>
                    <a:cubicBezTo>
                      <a:pt x="6030" y="408"/>
                      <a:pt x="4188" y="1"/>
                      <a:pt x="2889" y="970"/>
                    </a:cubicBezTo>
                    <a:cubicBezTo>
                      <a:pt x="2250" y="1435"/>
                      <a:pt x="1862" y="2153"/>
                      <a:pt x="1532" y="2851"/>
                    </a:cubicBezTo>
                    <a:cubicBezTo>
                      <a:pt x="563" y="4906"/>
                      <a:pt x="1" y="7484"/>
                      <a:pt x="1338" y="9306"/>
                    </a:cubicBezTo>
                    <a:cubicBezTo>
                      <a:pt x="1978" y="10159"/>
                      <a:pt x="2967" y="10721"/>
                      <a:pt x="3568" y="11613"/>
                    </a:cubicBezTo>
                    <a:cubicBezTo>
                      <a:pt x="4382" y="12757"/>
                      <a:pt x="4401" y="14269"/>
                      <a:pt x="4246" y="15665"/>
                    </a:cubicBezTo>
                    <a:cubicBezTo>
                      <a:pt x="4072" y="17041"/>
                      <a:pt x="3723" y="18437"/>
                      <a:pt x="3859" y="19833"/>
                    </a:cubicBezTo>
                    <a:cubicBezTo>
                      <a:pt x="4285" y="24175"/>
                      <a:pt x="9035" y="26657"/>
                      <a:pt x="12834" y="24524"/>
                    </a:cubicBezTo>
                    <a:cubicBezTo>
                      <a:pt x="14288" y="23749"/>
                      <a:pt x="15316" y="22392"/>
                      <a:pt x="16518" y="2124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3"/>
              <p:cNvSpPr/>
              <p:nvPr/>
            </p:nvSpPr>
            <p:spPr>
              <a:xfrm>
                <a:off x="5009025" y="3429850"/>
                <a:ext cx="655250" cy="642175"/>
              </a:xfrm>
              <a:custGeom>
                <a:avLst/>
                <a:gdLst/>
                <a:ahLst/>
                <a:cxnLst/>
                <a:rect l="l" t="t" r="r" b="b"/>
                <a:pathLst>
                  <a:path w="26210" h="25687" fill="none" extrusionOk="0">
                    <a:moveTo>
                      <a:pt x="15838" y="20511"/>
                    </a:moveTo>
                    <a:cubicBezTo>
                      <a:pt x="16963" y="19464"/>
                      <a:pt x="18552" y="18746"/>
                      <a:pt x="20065" y="18921"/>
                    </a:cubicBezTo>
                    <a:cubicBezTo>
                      <a:pt x="20200" y="18921"/>
                      <a:pt x="20317" y="18921"/>
                      <a:pt x="20452" y="18921"/>
                    </a:cubicBezTo>
                    <a:cubicBezTo>
                      <a:pt x="21926" y="18843"/>
                      <a:pt x="23438" y="18378"/>
                      <a:pt x="24523" y="17370"/>
                    </a:cubicBezTo>
                    <a:cubicBezTo>
                      <a:pt x="25667" y="16284"/>
                      <a:pt x="26210" y="14540"/>
                      <a:pt x="25628" y="13105"/>
                    </a:cubicBezTo>
                    <a:cubicBezTo>
                      <a:pt x="24698" y="10837"/>
                      <a:pt x="21519" y="10120"/>
                      <a:pt x="20724" y="7813"/>
                    </a:cubicBezTo>
                    <a:cubicBezTo>
                      <a:pt x="20220" y="6320"/>
                      <a:pt x="20898" y="4595"/>
                      <a:pt x="20336" y="3121"/>
                    </a:cubicBezTo>
                    <a:cubicBezTo>
                      <a:pt x="19909" y="2055"/>
                      <a:pt x="18882" y="1299"/>
                      <a:pt x="17738" y="1028"/>
                    </a:cubicBezTo>
                    <a:cubicBezTo>
                      <a:pt x="16594" y="814"/>
                      <a:pt x="15431" y="931"/>
                      <a:pt x="14346" y="1357"/>
                    </a:cubicBezTo>
                    <a:cubicBezTo>
                      <a:pt x="13473" y="1667"/>
                      <a:pt x="12659" y="2133"/>
                      <a:pt x="11729" y="2230"/>
                    </a:cubicBezTo>
                    <a:cubicBezTo>
                      <a:pt x="10178" y="2424"/>
                      <a:pt x="8704" y="1609"/>
                      <a:pt x="7270" y="989"/>
                    </a:cubicBezTo>
                    <a:cubicBezTo>
                      <a:pt x="5835" y="388"/>
                      <a:pt x="4052" y="0"/>
                      <a:pt x="2811" y="931"/>
                    </a:cubicBezTo>
                    <a:cubicBezTo>
                      <a:pt x="2191" y="1377"/>
                      <a:pt x="1822" y="2055"/>
                      <a:pt x="1493" y="2734"/>
                    </a:cubicBezTo>
                    <a:cubicBezTo>
                      <a:pt x="562" y="4692"/>
                      <a:pt x="0" y="7173"/>
                      <a:pt x="1280" y="8937"/>
                    </a:cubicBezTo>
                    <a:cubicBezTo>
                      <a:pt x="1900" y="9771"/>
                      <a:pt x="2850" y="10314"/>
                      <a:pt x="3431" y="11167"/>
                    </a:cubicBezTo>
                    <a:cubicBezTo>
                      <a:pt x="4187" y="12291"/>
                      <a:pt x="4226" y="13745"/>
                      <a:pt x="4052" y="15083"/>
                    </a:cubicBezTo>
                    <a:cubicBezTo>
                      <a:pt x="3877" y="16420"/>
                      <a:pt x="3548" y="17738"/>
                      <a:pt x="3664" y="19095"/>
                    </a:cubicBezTo>
                    <a:cubicBezTo>
                      <a:pt x="4052" y="23283"/>
                      <a:pt x="8627" y="25687"/>
                      <a:pt x="12310" y="23651"/>
                    </a:cubicBezTo>
                    <a:cubicBezTo>
                      <a:pt x="13687" y="22895"/>
                      <a:pt x="14695" y="21596"/>
                      <a:pt x="15838" y="2051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3"/>
              <p:cNvSpPr/>
              <p:nvPr/>
            </p:nvSpPr>
            <p:spPr>
              <a:xfrm>
                <a:off x="5020150" y="3439050"/>
                <a:ext cx="630075" cy="617950"/>
              </a:xfrm>
              <a:custGeom>
                <a:avLst/>
                <a:gdLst/>
                <a:ahLst/>
                <a:cxnLst/>
                <a:rect l="l" t="t" r="r" b="b"/>
                <a:pathLst>
                  <a:path w="25203" h="24718" fill="none" extrusionOk="0">
                    <a:moveTo>
                      <a:pt x="15200" y="19774"/>
                    </a:moveTo>
                    <a:cubicBezTo>
                      <a:pt x="16285" y="18766"/>
                      <a:pt x="17797" y="18068"/>
                      <a:pt x="19271" y="18243"/>
                    </a:cubicBezTo>
                    <a:cubicBezTo>
                      <a:pt x="19387" y="18262"/>
                      <a:pt x="19503" y="18262"/>
                      <a:pt x="19620" y="18243"/>
                    </a:cubicBezTo>
                    <a:cubicBezTo>
                      <a:pt x="21054" y="18185"/>
                      <a:pt x="22508" y="17758"/>
                      <a:pt x="23555" y="16769"/>
                    </a:cubicBezTo>
                    <a:cubicBezTo>
                      <a:pt x="24660" y="15761"/>
                      <a:pt x="25203" y="14075"/>
                      <a:pt x="24641" y="12679"/>
                    </a:cubicBezTo>
                    <a:cubicBezTo>
                      <a:pt x="23749" y="10508"/>
                      <a:pt x="20686" y="9810"/>
                      <a:pt x="19930" y="7581"/>
                    </a:cubicBezTo>
                    <a:cubicBezTo>
                      <a:pt x="19445" y="6146"/>
                      <a:pt x="20104" y="4498"/>
                      <a:pt x="19581" y="3083"/>
                    </a:cubicBezTo>
                    <a:cubicBezTo>
                      <a:pt x="19193" y="2036"/>
                      <a:pt x="18185" y="1299"/>
                      <a:pt x="17099" y="1047"/>
                    </a:cubicBezTo>
                    <a:cubicBezTo>
                      <a:pt x="15994" y="834"/>
                      <a:pt x="14870" y="931"/>
                      <a:pt x="13823" y="1338"/>
                    </a:cubicBezTo>
                    <a:cubicBezTo>
                      <a:pt x="12990" y="1648"/>
                      <a:pt x="12195" y="2075"/>
                      <a:pt x="11303" y="2172"/>
                    </a:cubicBezTo>
                    <a:cubicBezTo>
                      <a:pt x="9810" y="2346"/>
                      <a:pt x="8395" y="1551"/>
                      <a:pt x="7019" y="970"/>
                    </a:cubicBezTo>
                    <a:cubicBezTo>
                      <a:pt x="5642" y="369"/>
                      <a:pt x="3936" y="1"/>
                      <a:pt x="2715" y="892"/>
                    </a:cubicBezTo>
                    <a:cubicBezTo>
                      <a:pt x="2133" y="1319"/>
                      <a:pt x="1765" y="1959"/>
                      <a:pt x="1455" y="2618"/>
                    </a:cubicBezTo>
                    <a:cubicBezTo>
                      <a:pt x="544" y="4498"/>
                      <a:pt x="1" y="6883"/>
                      <a:pt x="1222" y="8589"/>
                    </a:cubicBezTo>
                    <a:cubicBezTo>
                      <a:pt x="1823" y="9383"/>
                      <a:pt x="2715" y="9907"/>
                      <a:pt x="3277" y="10740"/>
                    </a:cubicBezTo>
                    <a:cubicBezTo>
                      <a:pt x="4014" y="11807"/>
                      <a:pt x="4033" y="13202"/>
                      <a:pt x="3859" y="14501"/>
                    </a:cubicBezTo>
                    <a:cubicBezTo>
                      <a:pt x="3704" y="15781"/>
                      <a:pt x="3374" y="17060"/>
                      <a:pt x="3490" y="18359"/>
                    </a:cubicBezTo>
                    <a:cubicBezTo>
                      <a:pt x="3839" y="22391"/>
                      <a:pt x="8221" y="24718"/>
                      <a:pt x="11768" y="22779"/>
                    </a:cubicBezTo>
                    <a:cubicBezTo>
                      <a:pt x="13106" y="22042"/>
                      <a:pt x="14075" y="20821"/>
                      <a:pt x="15200" y="1977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3"/>
              <p:cNvSpPr/>
              <p:nvPr/>
            </p:nvSpPr>
            <p:spPr>
              <a:xfrm>
                <a:off x="5032275" y="3448250"/>
                <a:ext cx="603425" cy="593725"/>
              </a:xfrm>
              <a:custGeom>
                <a:avLst/>
                <a:gdLst/>
                <a:ahLst/>
                <a:cxnLst/>
                <a:rect l="l" t="t" r="r" b="b"/>
                <a:pathLst>
                  <a:path w="24137" h="23749" fill="none" extrusionOk="0">
                    <a:moveTo>
                      <a:pt x="14501" y="19019"/>
                    </a:moveTo>
                    <a:cubicBezTo>
                      <a:pt x="15548" y="18049"/>
                      <a:pt x="17002" y="17429"/>
                      <a:pt x="18417" y="17565"/>
                    </a:cubicBezTo>
                    <a:cubicBezTo>
                      <a:pt x="18534" y="17584"/>
                      <a:pt x="18650" y="17584"/>
                      <a:pt x="18766" y="17584"/>
                    </a:cubicBezTo>
                    <a:cubicBezTo>
                      <a:pt x="20143" y="17526"/>
                      <a:pt x="21538" y="17119"/>
                      <a:pt x="22547" y="16188"/>
                    </a:cubicBezTo>
                    <a:cubicBezTo>
                      <a:pt x="23613" y="15219"/>
                      <a:pt x="24136" y="13590"/>
                      <a:pt x="23593" y="12253"/>
                    </a:cubicBezTo>
                    <a:cubicBezTo>
                      <a:pt x="22760" y="10179"/>
                      <a:pt x="19832" y="9481"/>
                      <a:pt x="19115" y="7348"/>
                    </a:cubicBezTo>
                    <a:cubicBezTo>
                      <a:pt x="18650" y="5952"/>
                      <a:pt x="19290" y="4382"/>
                      <a:pt x="18786" y="3006"/>
                    </a:cubicBezTo>
                    <a:cubicBezTo>
                      <a:pt x="18417" y="2017"/>
                      <a:pt x="17448" y="1300"/>
                      <a:pt x="16421" y="1048"/>
                    </a:cubicBezTo>
                    <a:cubicBezTo>
                      <a:pt x="15354" y="835"/>
                      <a:pt x="14269" y="931"/>
                      <a:pt x="13261" y="1339"/>
                    </a:cubicBezTo>
                    <a:cubicBezTo>
                      <a:pt x="12466" y="1610"/>
                      <a:pt x="11690" y="2036"/>
                      <a:pt x="10837" y="2114"/>
                    </a:cubicBezTo>
                    <a:cubicBezTo>
                      <a:pt x="9403" y="2269"/>
                      <a:pt x="8065" y="1513"/>
                      <a:pt x="6728" y="931"/>
                    </a:cubicBezTo>
                    <a:cubicBezTo>
                      <a:pt x="5409" y="369"/>
                      <a:pt x="3781" y="1"/>
                      <a:pt x="2618" y="835"/>
                    </a:cubicBezTo>
                    <a:cubicBezTo>
                      <a:pt x="2055" y="1242"/>
                      <a:pt x="1707" y="1881"/>
                      <a:pt x="1396" y="2502"/>
                    </a:cubicBezTo>
                    <a:cubicBezTo>
                      <a:pt x="524" y="4305"/>
                      <a:pt x="1" y="6592"/>
                      <a:pt x="1164" y="8221"/>
                    </a:cubicBezTo>
                    <a:cubicBezTo>
                      <a:pt x="1726" y="8996"/>
                      <a:pt x="2598" y="9519"/>
                      <a:pt x="3122" y="10295"/>
                    </a:cubicBezTo>
                    <a:cubicBezTo>
                      <a:pt x="3820" y="11342"/>
                      <a:pt x="3839" y="12679"/>
                      <a:pt x="3665" y="13920"/>
                    </a:cubicBezTo>
                    <a:cubicBezTo>
                      <a:pt x="3490" y="15141"/>
                      <a:pt x="3180" y="16382"/>
                      <a:pt x="3277" y="17623"/>
                    </a:cubicBezTo>
                    <a:cubicBezTo>
                      <a:pt x="3606" y="21481"/>
                      <a:pt x="7794" y="23749"/>
                      <a:pt x="11206" y="21907"/>
                    </a:cubicBezTo>
                    <a:cubicBezTo>
                      <a:pt x="12485" y="21209"/>
                      <a:pt x="13435" y="20027"/>
                      <a:pt x="14501" y="1901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3"/>
              <p:cNvSpPr/>
              <p:nvPr/>
            </p:nvSpPr>
            <p:spPr>
              <a:xfrm>
                <a:off x="5043425" y="3457475"/>
                <a:ext cx="578200" cy="569475"/>
              </a:xfrm>
              <a:custGeom>
                <a:avLst/>
                <a:gdLst/>
                <a:ahLst/>
                <a:cxnLst/>
                <a:rect l="l" t="t" r="r" b="b"/>
                <a:pathLst>
                  <a:path w="23128" h="22779" fill="none" extrusionOk="0">
                    <a:moveTo>
                      <a:pt x="13861" y="18281"/>
                    </a:moveTo>
                    <a:cubicBezTo>
                      <a:pt x="14870" y="17370"/>
                      <a:pt x="16265" y="16750"/>
                      <a:pt x="17622" y="16924"/>
                    </a:cubicBezTo>
                    <a:cubicBezTo>
                      <a:pt x="17719" y="16924"/>
                      <a:pt x="17836" y="16924"/>
                      <a:pt x="17952" y="16924"/>
                    </a:cubicBezTo>
                    <a:cubicBezTo>
                      <a:pt x="19270" y="16885"/>
                      <a:pt x="20608" y="16498"/>
                      <a:pt x="21577" y="15606"/>
                    </a:cubicBezTo>
                    <a:cubicBezTo>
                      <a:pt x="22605" y="14675"/>
                      <a:pt x="23128" y="13125"/>
                      <a:pt x="22624" y="11845"/>
                    </a:cubicBezTo>
                    <a:cubicBezTo>
                      <a:pt x="21810" y="9848"/>
                      <a:pt x="18999" y="9170"/>
                      <a:pt x="18340" y="7115"/>
                    </a:cubicBezTo>
                    <a:cubicBezTo>
                      <a:pt x="17894" y="5797"/>
                      <a:pt x="18514" y="4285"/>
                      <a:pt x="18049" y="2966"/>
                    </a:cubicBezTo>
                    <a:cubicBezTo>
                      <a:pt x="17680" y="1997"/>
                      <a:pt x="16769" y="1319"/>
                      <a:pt x="15781" y="1086"/>
                    </a:cubicBezTo>
                    <a:cubicBezTo>
                      <a:pt x="14773" y="873"/>
                      <a:pt x="13726" y="950"/>
                      <a:pt x="12756" y="1319"/>
                    </a:cubicBezTo>
                    <a:cubicBezTo>
                      <a:pt x="12000" y="1590"/>
                      <a:pt x="11244" y="1978"/>
                      <a:pt x="10430" y="2055"/>
                    </a:cubicBezTo>
                    <a:cubicBezTo>
                      <a:pt x="9054" y="2210"/>
                      <a:pt x="7774" y="1474"/>
                      <a:pt x="6495" y="911"/>
                    </a:cubicBezTo>
                    <a:cubicBezTo>
                      <a:pt x="5235" y="349"/>
                      <a:pt x="3664" y="0"/>
                      <a:pt x="2540" y="795"/>
                    </a:cubicBezTo>
                    <a:cubicBezTo>
                      <a:pt x="2017" y="1183"/>
                      <a:pt x="1668" y="1784"/>
                      <a:pt x="1377" y="2385"/>
                    </a:cubicBezTo>
                    <a:cubicBezTo>
                      <a:pt x="524" y="4110"/>
                      <a:pt x="0" y="6301"/>
                      <a:pt x="1105" y="7871"/>
                    </a:cubicBezTo>
                    <a:cubicBezTo>
                      <a:pt x="1629" y="8608"/>
                      <a:pt x="2462" y="9112"/>
                      <a:pt x="2986" y="9868"/>
                    </a:cubicBezTo>
                    <a:cubicBezTo>
                      <a:pt x="3645" y="10856"/>
                      <a:pt x="3645" y="12155"/>
                      <a:pt x="3490" y="13338"/>
                    </a:cubicBezTo>
                    <a:cubicBezTo>
                      <a:pt x="3315" y="14520"/>
                      <a:pt x="3005" y="15703"/>
                      <a:pt x="3102" y="16885"/>
                    </a:cubicBezTo>
                    <a:cubicBezTo>
                      <a:pt x="3393" y="20588"/>
                      <a:pt x="7406" y="22779"/>
                      <a:pt x="10682" y="21015"/>
                    </a:cubicBezTo>
                    <a:cubicBezTo>
                      <a:pt x="11923" y="20355"/>
                      <a:pt x="12815" y="19231"/>
                      <a:pt x="13861" y="18281"/>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3"/>
              <p:cNvSpPr/>
              <p:nvPr/>
            </p:nvSpPr>
            <p:spPr>
              <a:xfrm>
                <a:off x="5054575" y="3466675"/>
                <a:ext cx="552025" cy="545250"/>
              </a:xfrm>
              <a:custGeom>
                <a:avLst/>
                <a:gdLst/>
                <a:ahLst/>
                <a:cxnLst/>
                <a:rect l="l" t="t" r="r" b="b"/>
                <a:pathLst>
                  <a:path w="22081" h="21810" fill="none" extrusionOk="0">
                    <a:moveTo>
                      <a:pt x="13202" y="17545"/>
                    </a:moveTo>
                    <a:cubicBezTo>
                      <a:pt x="14172" y="16653"/>
                      <a:pt x="15509" y="16091"/>
                      <a:pt x="16808" y="16246"/>
                    </a:cubicBezTo>
                    <a:cubicBezTo>
                      <a:pt x="16905" y="16265"/>
                      <a:pt x="17021" y="16265"/>
                      <a:pt x="17118" y="16265"/>
                    </a:cubicBezTo>
                    <a:cubicBezTo>
                      <a:pt x="18378" y="16227"/>
                      <a:pt x="19677" y="15858"/>
                      <a:pt x="20608" y="15025"/>
                    </a:cubicBezTo>
                    <a:cubicBezTo>
                      <a:pt x="21577" y="14133"/>
                      <a:pt x="22081" y="12660"/>
                      <a:pt x="21616" y="11419"/>
                    </a:cubicBezTo>
                    <a:cubicBezTo>
                      <a:pt x="20860" y="9500"/>
                      <a:pt x="18165" y="8841"/>
                      <a:pt x="17545" y="6863"/>
                    </a:cubicBezTo>
                    <a:cubicBezTo>
                      <a:pt x="17138" y="5603"/>
                      <a:pt x="17739" y="4149"/>
                      <a:pt x="17273" y="2908"/>
                    </a:cubicBezTo>
                    <a:cubicBezTo>
                      <a:pt x="16944" y="1978"/>
                      <a:pt x="16071" y="1319"/>
                      <a:pt x="15121" y="1086"/>
                    </a:cubicBezTo>
                    <a:cubicBezTo>
                      <a:pt x="14152" y="873"/>
                      <a:pt x="13163" y="951"/>
                      <a:pt x="12233" y="1299"/>
                    </a:cubicBezTo>
                    <a:cubicBezTo>
                      <a:pt x="11516" y="1551"/>
                      <a:pt x="10779" y="1920"/>
                      <a:pt x="10004" y="1997"/>
                    </a:cubicBezTo>
                    <a:cubicBezTo>
                      <a:pt x="8685" y="2133"/>
                      <a:pt x="7464" y="1416"/>
                      <a:pt x="6262" y="892"/>
                    </a:cubicBezTo>
                    <a:cubicBezTo>
                      <a:pt x="5041" y="350"/>
                      <a:pt x="3548" y="1"/>
                      <a:pt x="2462" y="757"/>
                    </a:cubicBezTo>
                    <a:cubicBezTo>
                      <a:pt x="1958" y="1125"/>
                      <a:pt x="1609" y="1687"/>
                      <a:pt x="1338" y="2269"/>
                    </a:cubicBezTo>
                    <a:cubicBezTo>
                      <a:pt x="504" y="3917"/>
                      <a:pt x="0" y="6010"/>
                      <a:pt x="1047" y="7503"/>
                    </a:cubicBezTo>
                    <a:cubicBezTo>
                      <a:pt x="1551" y="8240"/>
                      <a:pt x="2346" y="8705"/>
                      <a:pt x="2831" y="9442"/>
                    </a:cubicBezTo>
                    <a:cubicBezTo>
                      <a:pt x="3470" y="10411"/>
                      <a:pt x="3470" y="11632"/>
                      <a:pt x="3296" y="12757"/>
                    </a:cubicBezTo>
                    <a:cubicBezTo>
                      <a:pt x="3141" y="13900"/>
                      <a:pt x="2811" y="15025"/>
                      <a:pt x="2908" y="16149"/>
                    </a:cubicBezTo>
                    <a:cubicBezTo>
                      <a:pt x="3180" y="19716"/>
                      <a:pt x="6999" y="21810"/>
                      <a:pt x="10159" y="20143"/>
                    </a:cubicBezTo>
                    <a:cubicBezTo>
                      <a:pt x="11341" y="19522"/>
                      <a:pt x="12214" y="18437"/>
                      <a:pt x="13202" y="1754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3"/>
              <p:cNvSpPr/>
              <p:nvPr/>
            </p:nvSpPr>
            <p:spPr>
              <a:xfrm>
                <a:off x="5065725" y="3475875"/>
                <a:ext cx="526825" cy="521025"/>
              </a:xfrm>
              <a:custGeom>
                <a:avLst/>
                <a:gdLst/>
                <a:ahLst/>
                <a:cxnLst/>
                <a:rect l="l" t="t" r="r" b="b"/>
                <a:pathLst>
                  <a:path w="21073" h="20841" fill="none" extrusionOk="0">
                    <a:moveTo>
                      <a:pt x="12562" y="16789"/>
                    </a:moveTo>
                    <a:cubicBezTo>
                      <a:pt x="13493" y="15975"/>
                      <a:pt x="14772" y="15432"/>
                      <a:pt x="15994" y="15587"/>
                    </a:cubicBezTo>
                    <a:cubicBezTo>
                      <a:pt x="16110" y="15607"/>
                      <a:pt x="16207" y="15607"/>
                      <a:pt x="16304" y="15607"/>
                    </a:cubicBezTo>
                    <a:cubicBezTo>
                      <a:pt x="17525" y="15568"/>
                      <a:pt x="18727" y="15238"/>
                      <a:pt x="19638" y="14424"/>
                    </a:cubicBezTo>
                    <a:cubicBezTo>
                      <a:pt x="20569" y="13590"/>
                      <a:pt x="21073" y="12195"/>
                      <a:pt x="20608" y="11012"/>
                    </a:cubicBezTo>
                    <a:cubicBezTo>
                      <a:pt x="19890" y="9170"/>
                      <a:pt x="17331" y="8511"/>
                      <a:pt x="16750" y="6650"/>
                    </a:cubicBezTo>
                    <a:cubicBezTo>
                      <a:pt x="16362" y="5429"/>
                      <a:pt x="16944" y="4053"/>
                      <a:pt x="16517" y="2851"/>
                    </a:cubicBezTo>
                    <a:cubicBezTo>
                      <a:pt x="16168" y="1959"/>
                      <a:pt x="15393" y="1319"/>
                      <a:pt x="14462" y="1106"/>
                    </a:cubicBezTo>
                    <a:cubicBezTo>
                      <a:pt x="13551" y="893"/>
                      <a:pt x="12582" y="970"/>
                      <a:pt x="11709" y="1300"/>
                    </a:cubicBezTo>
                    <a:cubicBezTo>
                      <a:pt x="11011" y="1532"/>
                      <a:pt x="10314" y="1881"/>
                      <a:pt x="9577" y="1959"/>
                    </a:cubicBezTo>
                    <a:cubicBezTo>
                      <a:pt x="8317" y="2075"/>
                      <a:pt x="7154" y="1377"/>
                      <a:pt x="6010" y="854"/>
                    </a:cubicBezTo>
                    <a:cubicBezTo>
                      <a:pt x="4847" y="350"/>
                      <a:pt x="3432" y="1"/>
                      <a:pt x="2385" y="718"/>
                    </a:cubicBezTo>
                    <a:cubicBezTo>
                      <a:pt x="1919" y="1106"/>
                      <a:pt x="1532" y="1591"/>
                      <a:pt x="1299" y="2153"/>
                    </a:cubicBezTo>
                    <a:cubicBezTo>
                      <a:pt x="504" y="3723"/>
                      <a:pt x="0" y="5720"/>
                      <a:pt x="1008" y="7154"/>
                    </a:cubicBezTo>
                    <a:cubicBezTo>
                      <a:pt x="1493" y="7852"/>
                      <a:pt x="2230" y="8317"/>
                      <a:pt x="2695" y="9015"/>
                    </a:cubicBezTo>
                    <a:cubicBezTo>
                      <a:pt x="3296" y="9927"/>
                      <a:pt x="3296" y="11109"/>
                      <a:pt x="3121" y="12175"/>
                    </a:cubicBezTo>
                    <a:cubicBezTo>
                      <a:pt x="2966" y="13261"/>
                      <a:pt x="2656" y="14327"/>
                      <a:pt x="2734" y="15413"/>
                    </a:cubicBezTo>
                    <a:cubicBezTo>
                      <a:pt x="2966" y="18805"/>
                      <a:pt x="6611" y="20841"/>
                      <a:pt x="9616" y="19271"/>
                    </a:cubicBezTo>
                    <a:cubicBezTo>
                      <a:pt x="10759" y="18670"/>
                      <a:pt x="11593" y="17662"/>
                      <a:pt x="12562" y="1678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3"/>
              <p:cNvSpPr/>
              <p:nvPr/>
            </p:nvSpPr>
            <p:spPr>
              <a:xfrm>
                <a:off x="5077825" y="3485100"/>
                <a:ext cx="500200" cy="496775"/>
              </a:xfrm>
              <a:custGeom>
                <a:avLst/>
                <a:gdLst/>
                <a:ahLst/>
                <a:cxnLst/>
                <a:rect l="l" t="t" r="r" b="b"/>
                <a:pathLst>
                  <a:path w="20008" h="19871" fill="none" extrusionOk="0">
                    <a:moveTo>
                      <a:pt x="11865" y="16052"/>
                    </a:moveTo>
                    <a:cubicBezTo>
                      <a:pt x="12757" y="15276"/>
                      <a:pt x="13978" y="14753"/>
                      <a:pt x="15161" y="14927"/>
                    </a:cubicBezTo>
                    <a:cubicBezTo>
                      <a:pt x="15258" y="14927"/>
                      <a:pt x="15355" y="14947"/>
                      <a:pt x="15452" y="14947"/>
                    </a:cubicBezTo>
                    <a:cubicBezTo>
                      <a:pt x="16595" y="14927"/>
                      <a:pt x="17758" y="14598"/>
                      <a:pt x="18631" y="13842"/>
                    </a:cubicBezTo>
                    <a:cubicBezTo>
                      <a:pt x="19523" y="13047"/>
                      <a:pt x="20007" y="11709"/>
                      <a:pt x="19581" y="10585"/>
                    </a:cubicBezTo>
                    <a:cubicBezTo>
                      <a:pt x="18922" y="8821"/>
                      <a:pt x="16479" y="8201"/>
                      <a:pt x="15936" y="6398"/>
                    </a:cubicBezTo>
                    <a:cubicBezTo>
                      <a:pt x="15568" y="5234"/>
                      <a:pt x="16130" y="3936"/>
                      <a:pt x="15742" y="2792"/>
                    </a:cubicBezTo>
                    <a:cubicBezTo>
                      <a:pt x="15393" y="1939"/>
                      <a:pt x="14676" y="1319"/>
                      <a:pt x="13804" y="1105"/>
                    </a:cubicBezTo>
                    <a:cubicBezTo>
                      <a:pt x="12931" y="911"/>
                      <a:pt x="12020" y="989"/>
                      <a:pt x="11187" y="1299"/>
                    </a:cubicBezTo>
                    <a:cubicBezTo>
                      <a:pt x="10508" y="1512"/>
                      <a:pt x="9849" y="1842"/>
                      <a:pt x="9132" y="1900"/>
                    </a:cubicBezTo>
                    <a:cubicBezTo>
                      <a:pt x="7949" y="1997"/>
                      <a:pt x="6825" y="1338"/>
                      <a:pt x="5739" y="834"/>
                    </a:cubicBezTo>
                    <a:cubicBezTo>
                      <a:pt x="4653" y="330"/>
                      <a:pt x="3296" y="0"/>
                      <a:pt x="2308" y="679"/>
                    </a:cubicBezTo>
                    <a:cubicBezTo>
                      <a:pt x="1843" y="1047"/>
                      <a:pt x="1494" y="1512"/>
                      <a:pt x="1261" y="2036"/>
                    </a:cubicBezTo>
                    <a:cubicBezTo>
                      <a:pt x="485" y="3529"/>
                      <a:pt x="1" y="5428"/>
                      <a:pt x="951" y="6805"/>
                    </a:cubicBezTo>
                    <a:cubicBezTo>
                      <a:pt x="1397" y="7464"/>
                      <a:pt x="2114" y="7910"/>
                      <a:pt x="2540" y="8588"/>
                    </a:cubicBezTo>
                    <a:cubicBezTo>
                      <a:pt x="3103" y="9461"/>
                      <a:pt x="3083" y="10585"/>
                      <a:pt x="2928" y="11593"/>
                    </a:cubicBezTo>
                    <a:cubicBezTo>
                      <a:pt x="2773" y="12621"/>
                      <a:pt x="2463" y="13648"/>
                      <a:pt x="2521" y="14675"/>
                    </a:cubicBezTo>
                    <a:cubicBezTo>
                      <a:pt x="2715" y="17913"/>
                      <a:pt x="6185" y="19871"/>
                      <a:pt x="9054" y="18398"/>
                    </a:cubicBezTo>
                    <a:cubicBezTo>
                      <a:pt x="10140" y="17835"/>
                      <a:pt x="10954" y="16866"/>
                      <a:pt x="11865" y="1605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3"/>
              <p:cNvSpPr/>
              <p:nvPr/>
            </p:nvSpPr>
            <p:spPr>
              <a:xfrm>
                <a:off x="5088975" y="3493825"/>
                <a:ext cx="474500" cy="473025"/>
              </a:xfrm>
              <a:custGeom>
                <a:avLst/>
                <a:gdLst/>
                <a:ahLst/>
                <a:cxnLst/>
                <a:rect l="l" t="t" r="r" b="b"/>
                <a:pathLst>
                  <a:path w="18980" h="18921" fill="none" extrusionOk="0">
                    <a:moveTo>
                      <a:pt x="11225" y="15334"/>
                    </a:moveTo>
                    <a:cubicBezTo>
                      <a:pt x="12059" y="14598"/>
                      <a:pt x="13241" y="14113"/>
                      <a:pt x="14346" y="14268"/>
                    </a:cubicBezTo>
                    <a:cubicBezTo>
                      <a:pt x="14443" y="14288"/>
                      <a:pt x="14540" y="14288"/>
                      <a:pt x="14618" y="14288"/>
                    </a:cubicBezTo>
                    <a:cubicBezTo>
                      <a:pt x="15723" y="14288"/>
                      <a:pt x="16828" y="13997"/>
                      <a:pt x="17642" y="13280"/>
                    </a:cubicBezTo>
                    <a:cubicBezTo>
                      <a:pt x="18514" y="12524"/>
                      <a:pt x="18980" y="11263"/>
                      <a:pt x="18573" y="10197"/>
                    </a:cubicBezTo>
                    <a:cubicBezTo>
                      <a:pt x="17972" y="8511"/>
                      <a:pt x="15645" y="7890"/>
                      <a:pt x="15141" y="6184"/>
                    </a:cubicBezTo>
                    <a:cubicBezTo>
                      <a:pt x="14812" y="5079"/>
                      <a:pt x="15354" y="3839"/>
                      <a:pt x="14986" y="2753"/>
                    </a:cubicBezTo>
                    <a:cubicBezTo>
                      <a:pt x="14676" y="1939"/>
                      <a:pt x="13978" y="1338"/>
                      <a:pt x="13144" y="1144"/>
                    </a:cubicBezTo>
                    <a:cubicBezTo>
                      <a:pt x="12311" y="950"/>
                      <a:pt x="11458" y="989"/>
                      <a:pt x="10644" y="1280"/>
                    </a:cubicBezTo>
                    <a:cubicBezTo>
                      <a:pt x="10004" y="1493"/>
                      <a:pt x="9384" y="1803"/>
                      <a:pt x="8705" y="1861"/>
                    </a:cubicBezTo>
                    <a:cubicBezTo>
                      <a:pt x="7581" y="1939"/>
                      <a:pt x="6534" y="1299"/>
                      <a:pt x="5487" y="814"/>
                    </a:cubicBezTo>
                    <a:cubicBezTo>
                      <a:pt x="4440" y="330"/>
                      <a:pt x="3161" y="0"/>
                      <a:pt x="2211" y="640"/>
                    </a:cubicBezTo>
                    <a:cubicBezTo>
                      <a:pt x="1784" y="989"/>
                      <a:pt x="1435" y="1435"/>
                      <a:pt x="1222" y="1939"/>
                    </a:cubicBezTo>
                    <a:cubicBezTo>
                      <a:pt x="466" y="3335"/>
                      <a:pt x="1" y="5137"/>
                      <a:pt x="892" y="6456"/>
                    </a:cubicBezTo>
                    <a:cubicBezTo>
                      <a:pt x="1300" y="7095"/>
                      <a:pt x="1978" y="7522"/>
                      <a:pt x="2385" y="8162"/>
                    </a:cubicBezTo>
                    <a:cubicBezTo>
                      <a:pt x="2909" y="8995"/>
                      <a:pt x="2889" y="10062"/>
                      <a:pt x="2734" y="11031"/>
                    </a:cubicBezTo>
                    <a:cubicBezTo>
                      <a:pt x="2579" y="12000"/>
                      <a:pt x="2288" y="12969"/>
                      <a:pt x="2346" y="13958"/>
                    </a:cubicBezTo>
                    <a:cubicBezTo>
                      <a:pt x="2521" y="17040"/>
                      <a:pt x="5778" y="18921"/>
                      <a:pt x="8531" y="17525"/>
                    </a:cubicBezTo>
                    <a:cubicBezTo>
                      <a:pt x="9558" y="17002"/>
                      <a:pt x="10333" y="16091"/>
                      <a:pt x="11225" y="15334"/>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3"/>
              <p:cNvSpPr/>
              <p:nvPr/>
            </p:nvSpPr>
            <p:spPr>
              <a:xfrm>
                <a:off x="5100125" y="3503025"/>
                <a:ext cx="448825" cy="448800"/>
              </a:xfrm>
              <a:custGeom>
                <a:avLst/>
                <a:gdLst/>
                <a:ahLst/>
                <a:cxnLst/>
                <a:rect l="l" t="t" r="r" b="b"/>
                <a:pathLst>
                  <a:path w="17953" h="17952" fill="none" extrusionOk="0">
                    <a:moveTo>
                      <a:pt x="10566" y="14579"/>
                    </a:moveTo>
                    <a:cubicBezTo>
                      <a:pt x="11380" y="13900"/>
                      <a:pt x="12505" y="13454"/>
                      <a:pt x="13551" y="13609"/>
                    </a:cubicBezTo>
                    <a:cubicBezTo>
                      <a:pt x="13629" y="13629"/>
                      <a:pt x="13726" y="13629"/>
                      <a:pt x="13803" y="13629"/>
                    </a:cubicBezTo>
                    <a:cubicBezTo>
                      <a:pt x="14850" y="13668"/>
                      <a:pt x="15858" y="13338"/>
                      <a:pt x="16673" y="12698"/>
                    </a:cubicBezTo>
                    <a:cubicBezTo>
                      <a:pt x="17506" y="11981"/>
                      <a:pt x="17952" y="10799"/>
                      <a:pt x="17584" y="9771"/>
                    </a:cubicBezTo>
                    <a:cubicBezTo>
                      <a:pt x="17002" y="8181"/>
                      <a:pt x="14831" y="7580"/>
                      <a:pt x="14346" y="5952"/>
                    </a:cubicBezTo>
                    <a:cubicBezTo>
                      <a:pt x="14055" y="4905"/>
                      <a:pt x="14579" y="3723"/>
                      <a:pt x="14230" y="2695"/>
                    </a:cubicBezTo>
                    <a:cubicBezTo>
                      <a:pt x="13939" y="1920"/>
                      <a:pt x="13299" y="1358"/>
                      <a:pt x="12505" y="1144"/>
                    </a:cubicBezTo>
                    <a:cubicBezTo>
                      <a:pt x="11710" y="970"/>
                      <a:pt x="10896" y="1009"/>
                      <a:pt x="10139" y="1280"/>
                    </a:cubicBezTo>
                    <a:cubicBezTo>
                      <a:pt x="9519" y="1454"/>
                      <a:pt x="8918" y="1765"/>
                      <a:pt x="8298" y="1803"/>
                    </a:cubicBezTo>
                    <a:cubicBezTo>
                      <a:pt x="7212" y="1881"/>
                      <a:pt x="6224" y="1261"/>
                      <a:pt x="5235" y="795"/>
                    </a:cubicBezTo>
                    <a:cubicBezTo>
                      <a:pt x="4266" y="330"/>
                      <a:pt x="3044" y="1"/>
                      <a:pt x="2152" y="602"/>
                    </a:cubicBezTo>
                    <a:cubicBezTo>
                      <a:pt x="1726" y="912"/>
                      <a:pt x="1396" y="1338"/>
                      <a:pt x="1183" y="1823"/>
                    </a:cubicBezTo>
                    <a:cubicBezTo>
                      <a:pt x="466" y="3141"/>
                      <a:pt x="1" y="4847"/>
                      <a:pt x="834" y="6107"/>
                    </a:cubicBezTo>
                    <a:cubicBezTo>
                      <a:pt x="1222" y="6708"/>
                      <a:pt x="1862" y="7115"/>
                      <a:pt x="2249" y="7716"/>
                    </a:cubicBezTo>
                    <a:cubicBezTo>
                      <a:pt x="2734" y="8511"/>
                      <a:pt x="2715" y="9519"/>
                      <a:pt x="2560" y="10450"/>
                    </a:cubicBezTo>
                    <a:cubicBezTo>
                      <a:pt x="2385" y="11380"/>
                      <a:pt x="2114" y="12291"/>
                      <a:pt x="2152" y="13222"/>
                    </a:cubicBezTo>
                    <a:cubicBezTo>
                      <a:pt x="2288" y="16130"/>
                      <a:pt x="5390" y="17952"/>
                      <a:pt x="8007" y="16653"/>
                    </a:cubicBezTo>
                    <a:cubicBezTo>
                      <a:pt x="8996" y="16168"/>
                      <a:pt x="9732" y="15296"/>
                      <a:pt x="10566" y="1457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3"/>
              <p:cNvSpPr/>
              <p:nvPr/>
            </p:nvSpPr>
            <p:spPr>
              <a:xfrm>
                <a:off x="5111750" y="3512225"/>
                <a:ext cx="422650" cy="424575"/>
              </a:xfrm>
              <a:custGeom>
                <a:avLst/>
                <a:gdLst/>
                <a:ahLst/>
                <a:cxnLst/>
                <a:rect l="l" t="t" r="r" b="b"/>
                <a:pathLst>
                  <a:path w="16906" h="16983" fill="none" extrusionOk="0">
                    <a:moveTo>
                      <a:pt x="9888" y="13842"/>
                    </a:moveTo>
                    <a:cubicBezTo>
                      <a:pt x="10663" y="13203"/>
                      <a:pt x="11729" y="12776"/>
                      <a:pt x="12718" y="12951"/>
                    </a:cubicBezTo>
                    <a:cubicBezTo>
                      <a:pt x="12796" y="12951"/>
                      <a:pt x="12873" y="12970"/>
                      <a:pt x="12951" y="12970"/>
                    </a:cubicBezTo>
                    <a:cubicBezTo>
                      <a:pt x="13939" y="13009"/>
                      <a:pt x="14909" y="12699"/>
                      <a:pt x="15684" y="12098"/>
                    </a:cubicBezTo>
                    <a:cubicBezTo>
                      <a:pt x="16479" y="11439"/>
                      <a:pt x="16905" y="10314"/>
                      <a:pt x="16557" y="9345"/>
                    </a:cubicBezTo>
                    <a:cubicBezTo>
                      <a:pt x="16033" y="7833"/>
                      <a:pt x="13978" y="7251"/>
                      <a:pt x="13532" y="5720"/>
                    </a:cubicBezTo>
                    <a:cubicBezTo>
                      <a:pt x="13261" y="4712"/>
                      <a:pt x="13765" y="3626"/>
                      <a:pt x="13455" y="2637"/>
                    </a:cubicBezTo>
                    <a:cubicBezTo>
                      <a:pt x="13183" y="1901"/>
                      <a:pt x="12582" y="1358"/>
                      <a:pt x="11826" y="1164"/>
                    </a:cubicBezTo>
                    <a:cubicBezTo>
                      <a:pt x="11090" y="990"/>
                      <a:pt x="10314" y="1009"/>
                      <a:pt x="9597" y="1261"/>
                    </a:cubicBezTo>
                    <a:cubicBezTo>
                      <a:pt x="9015" y="1435"/>
                      <a:pt x="8453" y="1707"/>
                      <a:pt x="7852" y="1746"/>
                    </a:cubicBezTo>
                    <a:cubicBezTo>
                      <a:pt x="6825" y="1804"/>
                      <a:pt x="5894" y="1222"/>
                      <a:pt x="4983" y="776"/>
                    </a:cubicBezTo>
                    <a:cubicBezTo>
                      <a:pt x="4053" y="330"/>
                      <a:pt x="2909" y="1"/>
                      <a:pt x="2056" y="563"/>
                    </a:cubicBezTo>
                    <a:cubicBezTo>
                      <a:pt x="1649" y="873"/>
                      <a:pt x="1339" y="1261"/>
                      <a:pt x="1125" y="1707"/>
                    </a:cubicBezTo>
                    <a:cubicBezTo>
                      <a:pt x="447" y="2948"/>
                      <a:pt x="1" y="4557"/>
                      <a:pt x="757" y="5758"/>
                    </a:cubicBezTo>
                    <a:cubicBezTo>
                      <a:pt x="1145" y="6321"/>
                      <a:pt x="1726" y="6728"/>
                      <a:pt x="2095" y="7290"/>
                    </a:cubicBezTo>
                    <a:cubicBezTo>
                      <a:pt x="2540" y="8046"/>
                      <a:pt x="2521" y="8996"/>
                      <a:pt x="2366" y="9868"/>
                    </a:cubicBezTo>
                    <a:cubicBezTo>
                      <a:pt x="2191" y="10760"/>
                      <a:pt x="1920" y="11613"/>
                      <a:pt x="1959" y="12485"/>
                    </a:cubicBezTo>
                    <a:cubicBezTo>
                      <a:pt x="2075" y="15258"/>
                      <a:pt x="4964" y="16983"/>
                      <a:pt x="7445" y="15781"/>
                    </a:cubicBezTo>
                    <a:cubicBezTo>
                      <a:pt x="8395" y="15316"/>
                      <a:pt x="9093" y="14502"/>
                      <a:pt x="9888" y="1384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3"/>
              <p:cNvSpPr/>
              <p:nvPr/>
            </p:nvSpPr>
            <p:spPr>
              <a:xfrm>
                <a:off x="5123400" y="3520950"/>
                <a:ext cx="396950" cy="399875"/>
              </a:xfrm>
              <a:custGeom>
                <a:avLst/>
                <a:gdLst/>
                <a:ahLst/>
                <a:cxnLst/>
                <a:rect l="l" t="t" r="r" b="b"/>
                <a:pathLst>
                  <a:path w="15878" h="15995" fill="none" extrusionOk="0">
                    <a:moveTo>
                      <a:pt x="9228" y="13125"/>
                    </a:moveTo>
                    <a:cubicBezTo>
                      <a:pt x="9945" y="12524"/>
                      <a:pt x="10953" y="12156"/>
                      <a:pt x="11884" y="12311"/>
                    </a:cubicBezTo>
                    <a:cubicBezTo>
                      <a:pt x="11961" y="12311"/>
                      <a:pt x="12058" y="12330"/>
                      <a:pt x="12136" y="12330"/>
                    </a:cubicBezTo>
                    <a:cubicBezTo>
                      <a:pt x="13047" y="12369"/>
                      <a:pt x="13958" y="12098"/>
                      <a:pt x="14714" y="11535"/>
                    </a:cubicBezTo>
                    <a:cubicBezTo>
                      <a:pt x="15451" y="10915"/>
                      <a:pt x="15877" y="9868"/>
                      <a:pt x="15567" y="8957"/>
                    </a:cubicBezTo>
                    <a:cubicBezTo>
                      <a:pt x="15082" y="7523"/>
                      <a:pt x="13144" y="6941"/>
                      <a:pt x="12756" y="5487"/>
                    </a:cubicBezTo>
                    <a:cubicBezTo>
                      <a:pt x="12485" y="4557"/>
                      <a:pt x="12989" y="3529"/>
                      <a:pt x="12698" y="2579"/>
                    </a:cubicBezTo>
                    <a:cubicBezTo>
                      <a:pt x="12446" y="1901"/>
                      <a:pt x="11884" y="1377"/>
                      <a:pt x="11186" y="1183"/>
                    </a:cubicBezTo>
                    <a:cubicBezTo>
                      <a:pt x="10488" y="1009"/>
                      <a:pt x="9751" y="1028"/>
                      <a:pt x="9073" y="1261"/>
                    </a:cubicBezTo>
                    <a:cubicBezTo>
                      <a:pt x="8530" y="1416"/>
                      <a:pt x="7987" y="1668"/>
                      <a:pt x="7425" y="1687"/>
                    </a:cubicBezTo>
                    <a:cubicBezTo>
                      <a:pt x="6456" y="1746"/>
                      <a:pt x="5583" y="1183"/>
                      <a:pt x="4730" y="757"/>
                    </a:cubicBezTo>
                    <a:cubicBezTo>
                      <a:pt x="3858" y="311"/>
                      <a:pt x="2792" y="1"/>
                      <a:pt x="1978" y="524"/>
                    </a:cubicBezTo>
                    <a:cubicBezTo>
                      <a:pt x="1590" y="796"/>
                      <a:pt x="1299" y="1164"/>
                      <a:pt x="1086" y="1590"/>
                    </a:cubicBezTo>
                    <a:cubicBezTo>
                      <a:pt x="446" y="2754"/>
                      <a:pt x="0" y="4266"/>
                      <a:pt x="717" y="5409"/>
                    </a:cubicBezTo>
                    <a:cubicBezTo>
                      <a:pt x="1066" y="5933"/>
                      <a:pt x="1629" y="6321"/>
                      <a:pt x="1939" y="6863"/>
                    </a:cubicBezTo>
                    <a:cubicBezTo>
                      <a:pt x="2365" y="7581"/>
                      <a:pt x="2326" y="8472"/>
                      <a:pt x="2171" y="9287"/>
                    </a:cubicBezTo>
                    <a:cubicBezTo>
                      <a:pt x="2016" y="10082"/>
                      <a:pt x="1745" y="10896"/>
                      <a:pt x="1784" y="11729"/>
                    </a:cubicBezTo>
                    <a:cubicBezTo>
                      <a:pt x="1861" y="14327"/>
                      <a:pt x="4575" y="15994"/>
                      <a:pt x="6921" y="14889"/>
                    </a:cubicBezTo>
                    <a:cubicBezTo>
                      <a:pt x="7793" y="14501"/>
                      <a:pt x="8472" y="13745"/>
                      <a:pt x="9228" y="1312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3"/>
              <p:cNvSpPr/>
              <p:nvPr/>
            </p:nvSpPr>
            <p:spPr>
              <a:xfrm>
                <a:off x="5134550" y="3529675"/>
                <a:ext cx="370775" cy="376125"/>
              </a:xfrm>
              <a:custGeom>
                <a:avLst/>
                <a:gdLst/>
                <a:ahLst/>
                <a:cxnLst/>
                <a:rect l="l" t="t" r="r" b="b"/>
                <a:pathLst>
                  <a:path w="14831" h="15045" fill="none" extrusionOk="0">
                    <a:moveTo>
                      <a:pt x="8569" y="12388"/>
                    </a:moveTo>
                    <a:cubicBezTo>
                      <a:pt x="9267" y="11807"/>
                      <a:pt x="10178" y="11535"/>
                      <a:pt x="11089" y="11652"/>
                    </a:cubicBezTo>
                    <a:cubicBezTo>
                      <a:pt x="11166" y="11671"/>
                      <a:pt x="11225" y="11671"/>
                      <a:pt x="11302" y="11671"/>
                    </a:cubicBezTo>
                    <a:cubicBezTo>
                      <a:pt x="12174" y="11729"/>
                      <a:pt x="13027" y="11477"/>
                      <a:pt x="13725" y="10954"/>
                    </a:cubicBezTo>
                    <a:cubicBezTo>
                      <a:pt x="14443" y="10392"/>
                      <a:pt x="14830" y="9403"/>
                      <a:pt x="14559" y="8531"/>
                    </a:cubicBezTo>
                    <a:cubicBezTo>
                      <a:pt x="14113" y="7193"/>
                      <a:pt x="12310" y="6631"/>
                      <a:pt x="11961" y="5254"/>
                    </a:cubicBezTo>
                    <a:cubicBezTo>
                      <a:pt x="11729" y="4382"/>
                      <a:pt x="12194" y="3413"/>
                      <a:pt x="11922" y="2540"/>
                    </a:cubicBezTo>
                    <a:cubicBezTo>
                      <a:pt x="11709" y="1881"/>
                      <a:pt x="11186" y="1397"/>
                      <a:pt x="10527" y="1203"/>
                    </a:cubicBezTo>
                    <a:cubicBezTo>
                      <a:pt x="9887" y="1028"/>
                      <a:pt x="9189" y="1048"/>
                      <a:pt x="8549" y="1241"/>
                    </a:cubicBezTo>
                    <a:cubicBezTo>
                      <a:pt x="8026" y="1397"/>
                      <a:pt x="7522" y="1610"/>
                      <a:pt x="6998" y="1629"/>
                    </a:cubicBezTo>
                    <a:cubicBezTo>
                      <a:pt x="6087" y="1668"/>
                      <a:pt x="5273" y="1145"/>
                      <a:pt x="4478" y="718"/>
                    </a:cubicBezTo>
                    <a:cubicBezTo>
                      <a:pt x="3664" y="311"/>
                      <a:pt x="2656" y="1"/>
                      <a:pt x="1900" y="485"/>
                    </a:cubicBezTo>
                    <a:cubicBezTo>
                      <a:pt x="1532" y="737"/>
                      <a:pt x="1260" y="1067"/>
                      <a:pt x="1066" y="1474"/>
                    </a:cubicBezTo>
                    <a:cubicBezTo>
                      <a:pt x="427" y="2579"/>
                      <a:pt x="0" y="3994"/>
                      <a:pt x="679" y="5080"/>
                    </a:cubicBezTo>
                    <a:cubicBezTo>
                      <a:pt x="989" y="5584"/>
                      <a:pt x="1512" y="5952"/>
                      <a:pt x="1803" y="6476"/>
                    </a:cubicBezTo>
                    <a:cubicBezTo>
                      <a:pt x="2210" y="7135"/>
                      <a:pt x="2152" y="7988"/>
                      <a:pt x="1997" y="8744"/>
                    </a:cubicBezTo>
                    <a:cubicBezTo>
                      <a:pt x="1842" y="9519"/>
                      <a:pt x="1590" y="10275"/>
                      <a:pt x="1590" y="11051"/>
                    </a:cubicBezTo>
                    <a:cubicBezTo>
                      <a:pt x="1667" y="13474"/>
                      <a:pt x="4168" y="15044"/>
                      <a:pt x="6378" y="14056"/>
                    </a:cubicBezTo>
                    <a:cubicBezTo>
                      <a:pt x="7212" y="13668"/>
                      <a:pt x="7851" y="12970"/>
                      <a:pt x="8569" y="1238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3"/>
              <p:cNvSpPr/>
              <p:nvPr/>
            </p:nvSpPr>
            <p:spPr>
              <a:xfrm>
                <a:off x="5145675" y="3539375"/>
                <a:ext cx="345100" cy="352375"/>
              </a:xfrm>
              <a:custGeom>
                <a:avLst/>
                <a:gdLst/>
                <a:ahLst/>
                <a:cxnLst/>
                <a:rect l="l" t="t" r="r" b="b"/>
                <a:pathLst>
                  <a:path w="13804" h="14095" fill="none" extrusionOk="0">
                    <a:moveTo>
                      <a:pt x="7930" y="11632"/>
                    </a:moveTo>
                    <a:cubicBezTo>
                      <a:pt x="8570" y="11089"/>
                      <a:pt x="9442" y="10837"/>
                      <a:pt x="10275" y="10973"/>
                    </a:cubicBezTo>
                    <a:cubicBezTo>
                      <a:pt x="10353" y="10973"/>
                      <a:pt x="10411" y="10992"/>
                      <a:pt x="10489" y="10992"/>
                    </a:cubicBezTo>
                    <a:cubicBezTo>
                      <a:pt x="11303" y="11050"/>
                      <a:pt x="12098" y="10837"/>
                      <a:pt x="12757" y="10353"/>
                    </a:cubicBezTo>
                    <a:cubicBezTo>
                      <a:pt x="13416" y="9829"/>
                      <a:pt x="13804" y="8918"/>
                      <a:pt x="13552" y="8104"/>
                    </a:cubicBezTo>
                    <a:cubicBezTo>
                      <a:pt x="13164" y="6844"/>
                      <a:pt x="11477" y="6301"/>
                      <a:pt x="11167" y="5021"/>
                    </a:cubicBezTo>
                    <a:cubicBezTo>
                      <a:pt x="10973" y="4188"/>
                      <a:pt x="11419" y="3296"/>
                      <a:pt x="11187" y="2482"/>
                    </a:cubicBezTo>
                    <a:cubicBezTo>
                      <a:pt x="10973" y="1862"/>
                      <a:pt x="10489" y="1396"/>
                      <a:pt x="9888" y="1222"/>
                    </a:cubicBezTo>
                    <a:cubicBezTo>
                      <a:pt x="9287" y="1047"/>
                      <a:pt x="8628" y="1047"/>
                      <a:pt x="8027" y="1222"/>
                    </a:cubicBezTo>
                    <a:cubicBezTo>
                      <a:pt x="7542" y="1358"/>
                      <a:pt x="7077" y="1551"/>
                      <a:pt x="6573" y="1571"/>
                    </a:cubicBezTo>
                    <a:cubicBezTo>
                      <a:pt x="5739" y="1590"/>
                      <a:pt x="4983" y="1086"/>
                      <a:pt x="4227" y="679"/>
                    </a:cubicBezTo>
                    <a:cubicBezTo>
                      <a:pt x="3490" y="272"/>
                      <a:pt x="2540" y="0"/>
                      <a:pt x="1823" y="446"/>
                    </a:cubicBezTo>
                    <a:cubicBezTo>
                      <a:pt x="1494" y="679"/>
                      <a:pt x="1222" y="989"/>
                      <a:pt x="1028" y="1358"/>
                    </a:cubicBezTo>
                    <a:cubicBezTo>
                      <a:pt x="427" y="2366"/>
                      <a:pt x="1" y="3684"/>
                      <a:pt x="621" y="4692"/>
                    </a:cubicBezTo>
                    <a:cubicBezTo>
                      <a:pt x="912" y="5177"/>
                      <a:pt x="1397" y="5506"/>
                      <a:pt x="1668" y="5991"/>
                    </a:cubicBezTo>
                    <a:cubicBezTo>
                      <a:pt x="2036" y="6630"/>
                      <a:pt x="1978" y="7425"/>
                      <a:pt x="1823" y="8123"/>
                    </a:cubicBezTo>
                    <a:cubicBezTo>
                      <a:pt x="1668" y="8840"/>
                      <a:pt x="1416" y="9558"/>
                      <a:pt x="1416" y="10275"/>
                    </a:cubicBezTo>
                    <a:cubicBezTo>
                      <a:pt x="1416" y="12563"/>
                      <a:pt x="3762" y="14094"/>
                      <a:pt x="5855" y="13164"/>
                    </a:cubicBezTo>
                    <a:cubicBezTo>
                      <a:pt x="6650" y="12815"/>
                      <a:pt x="7251" y="12155"/>
                      <a:pt x="7930" y="11632"/>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3"/>
              <p:cNvSpPr/>
              <p:nvPr/>
            </p:nvSpPr>
            <p:spPr>
              <a:xfrm>
                <a:off x="5157325" y="3548575"/>
                <a:ext cx="319400" cy="327650"/>
              </a:xfrm>
              <a:custGeom>
                <a:avLst/>
                <a:gdLst/>
                <a:ahLst/>
                <a:cxnLst/>
                <a:rect l="l" t="t" r="r" b="b"/>
                <a:pathLst>
                  <a:path w="12776" h="13106" fill="none" extrusionOk="0">
                    <a:moveTo>
                      <a:pt x="7251" y="10896"/>
                    </a:moveTo>
                    <a:cubicBezTo>
                      <a:pt x="7871" y="10392"/>
                      <a:pt x="8666" y="10178"/>
                      <a:pt x="9461" y="10314"/>
                    </a:cubicBezTo>
                    <a:cubicBezTo>
                      <a:pt x="9519" y="10314"/>
                      <a:pt x="9577" y="10334"/>
                      <a:pt x="9635" y="10334"/>
                    </a:cubicBezTo>
                    <a:cubicBezTo>
                      <a:pt x="10391" y="10392"/>
                      <a:pt x="11147" y="10198"/>
                      <a:pt x="11767" y="9771"/>
                    </a:cubicBezTo>
                    <a:cubicBezTo>
                      <a:pt x="12388" y="9287"/>
                      <a:pt x="12776" y="8453"/>
                      <a:pt x="12543" y="7697"/>
                    </a:cubicBezTo>
                    <a:cubicBezTo>
                      <a:pt x="12194" y="6514"/>
                      <a:pt x="10643" y="5991"/>
                      <a:pt x="10372" y="4789"/>
                    </a:cubicBezTo>
                    <a:cubicBezTo>
                      <a:pt x="10178" y="4014"/>
                      <a:pt x="10604" y="3180"/>
                      <a:pt x="10410" y="2405"/>
                    </a:cubicBezTo>
                    <a:cubicBezTo>
                      <a:pt x="10236" y="1842"/>
                      <a:pt x="9790" y="1397"/>
                      <a:pt x="9228" y="1222"/>
                    </a:cubicBezTo>
                    <a:cubicBezTo>
                      <a:pt x="8666" y="1048"/>
                      <a:pt x="8065" y="1048"/>
                      <a:pt x="7503" y="1222"/>
                    </a:cubicBezTo>
                    <a:cubicBezTo>
                      <a:pt x="7057" y="1358"/>
                      <a:pt x="6611" y="1474"/>
                      <a:pt x="6146" y="1513"/>
                    </a:cubicBezTo>
                    <a:cubicBezTo>
                      <a:pt x="5351" y="1513"/>
                      <a:pt x="4653" y="1028"/>
                      <a:pt x="3955" y="660"/>
                    </a:cubicBezTo>
                    <a:cubicBezTo>
                      <a:pt x="3257" y="292"/>
                      <a:pt x="2404" y="1"/>
                      <a:pt x="1726" y="389"/>
                    </a:cubicBezTo>
                    <a:cubicBezTo>
                      <a:pt x="1415" y="602"/>
                      <a:pt x="1144" y="893"/>
                      <a:pt x="969" y="1242"/>
                    </a:cubicBezTo>
                    <a:cubicBezTo>
                      <a:pt x="407" y="2172"/>
                      <a:pt x="0" y="3374"/>
                      <a:pt x="543" y="4324"/>
                    </a:cubicBezTo>
                    <a:cubicBezTo>
                      <a:pt x="814" y="4789"/>
                      <a:pt x="1260" y="5099"/>
                      <a:pt x="1512" y="5565"/>
                    </a:cubicBezTo>
                    <a:cubicBezTo>
                      <a:pt x="1842" y="6166"/>
                      <a:pt x="1784" y="6883"/>
                      <a:pt x="1629" y="7561"/>
                    </a:cubicBezTo>
                    <a:cubicBezTo>
                      <a:pt x="1473" y="8220"/>
                      <a:pt x="1221" y="8860"/>
                      <a:pt x="1221" y="9539"/>
                    </a:cubicBezTo>
                    <a:cubicBezTo>
                      <a:pt x="1202" y="11671"/>
                      <a:pt x="3354" y="13106"/>
                      <a:pt x="5312" y="12272"/>
                    </a:cubicBezTo>
                    <a:cubicBezTo>
                      <a:pt x="6049" y="11962"/>
                      <a:pt x="6611" y="11380"/>
                      <a:pt x="7251" y="10896"/>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3"/>
              <p:cNvSpPr/>
              <p:nvPr/>
            </p:nvSpPr>
            <p:spPr>
              <a:xfrm>
                <a:off x="5168950" y="3557800"/>
                <a:ext cx="293225" cy="303900"/>
              </a:xfrm>
              <a:custGeom>
                <a:avLst/>
                <a:gdLst/>
                <a:ahLst/>
                <a:cxnLst/>
                <a:rect l="l" t="t" r="r" b="b"/>
                <a:pathLst>
                  <a:path w="11729" h="12156" fill="none" extrusionOk="0">
                    <a:moveTo>
                      <a:pt x="6592" y="10139"/>
                    </a:moveTo>
                    <a:cubicBezTo>
                      <a:pt x="7154" y="9693"/>
                      <a:pt x="7910" y="9519"/>
                      <a:pt x="8627" y="9635"/>
                    </a:cubicBezTo>
                    <a:cubicBezTo>
                      <a:pt x="8685" y="9654"/>
                      <a:pt x="8744" y="9654"/>
                      <a:pt x="8802" y="9674"/>
                    </a:cubicBezTo>
                    <a:cubicBezTo>
                      <a:pt x="9500" y="9732"/>
                      <a:pt x="10197" y="9577"/>
                      <a:pt x="10779" y="9189"/>
                    </a:cubicBezTo>
                    <a:cubicBezTo>
                      <a:pt x="11361" y="8743"/>
                      <a:pt x="11729" y="7968"/>
                      <a:pt x="11535" y="7270"/>
                    </a:cubicBezTo>
                    <a:cubicBezTo>
                      <a:pt x="11225" y="6165"/>
                      <a:pt x="9790" y="5661"/>
                      <a:pt x="9558" y="4556"/>
                    </a:cubicBezTo>
                    <a:cubicBezTo>
                      <a:pt x="9403" y="3819"/>
                      <a:pt x="9810" y="3083"/>
                      <a:pt x="9635" y="2365"/>
                    </a:cubicBezTo>
                    <a:cubicBezTo>
                      <a:pt x="9480" y="1842"/>
                      <a:pt x="9073" y="1435"/>
                      <a:pt x="8550" y="1260"/>
                    </a:cubicBezTo>
                    <a:cubicBezTo>
                      <a:pt x="8046" y="1086"/>
                      <a:pt x="7483" y="1066"/>
                      <a:pt x="6960" y="1221"/>
                    </a:cubicBezTo>
                    <a:cubicBezTo>
                      <a:pt x="6553" y="1338"/>
                      <a:pt x="6126" y="1435"/>
                      <a:pt x="5700" y="1473"/>
                    </a:cubicBezTo>
                    <a:cubicBezTo>
                      <a:pt x="4983" y="1473"/>
                      <a:pt x="4343" y="1008"/>
                      <a:pt x="3703" y="640"/>
                    </a:cubicBezTo>
                    <a:cubicBezTo>
                      <a:pt x="3083" y="291"/>
                      <a:pt x="2269" y="0"/>
                      <a:pt x="1648" y="368"/>
                    </a:cubicBezTo>
                    <a:cubicBezTo>
                      <a:pt x="1338" y="562"/>
                      <a:pt x="1105" y="814"/>
                      <a:pt x="931" y="1125"/>
                    </a:cubicBezTo>
                    <a:cubicBezTo>
                      <a:pt x="388" y="1978"/>
                      <a:pt x="0" y="3102"/>
                      <a:pt x="485" y="3974"/>
                    </a:cubicBezTo>
                    <a:cubicBezTo>
                      <a:pt x="737" y="4401"/>
                      <a:pt x="1125" y="4711"/>
                      <a:pt x="1357" y="5137"/>
                    </a:cubicBezTo>
                    <a:cubicBezTo>
                      <a:pt x="1648" y="5700"/>
                      <a:pt x="1571" y="6378"/>
                      <a:pt x="1435" y="6979"/>
                    </a:cubicBezTo>
                    <a:cubicBezTo>
                      <a:pt x="1280" y="7599"/>
                      <a:pt x="1047" y="8200"/>
                      <a:pt x="1028" y="8821"/>
                    </a:cubicBezTo>
                    <a:cubicBezTo>
                      <a:pt x="970" y="10779"/>
                      <a:pt x="2947" y="12155"/>
                      <a:pt x="4769" y="11418"/>
                    </a:cubicBezTo>
                    <a:cubicBezTo>
                      <a:pt x="5448" y="11128"/>
                      <a:pt x="5991" y="10585"/>
                      <a:pt x="6592" y="10139"/>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3"/>
              <p:cNvSpPr/>
              <p:nvPr/>
            </p:nvSpPr>
            <p:spPr>
              <a:xfrm>
                <a:off x="5180575" y="3567000"/>
                <a:ext cx="266100" cy="279175"/>
              </a:xfrm>
              <a:custGeom>
                <a:avLst/>
                <a:gdLst/>
                <a:ahLst/>
                <a:cxnLst/>
                <a:rect l="l" t="t" r="r" b="b"/>
                <a:pathLst>
                  <a:path w="10644" h="11167" fill="none" extrusionOk="0">
                    <a:moveTo>
                      <a:pt x="5913" y="9403"/>
                    </a:moveTo>
                    <a:cubicBezTo>
                      <a:pt x="6456" y="8996"/>
                      <a:pt x="7135" y="8840"/>
                      <a:pt x="7813" y="8976"/>
                    </a:cubicBezTo>
                    <a:cubicBezTo>
                      <a:pt x="7852" y="8996"/>
                      <a:pt x="7910" y="8996"/>
                      <a:pt x="7968" y="9015"/>
                    </a:cubicBezTo>
                    <a:cubicBezTo>
                      <a:pt x="8608" y="9092"/>
                      <a:pt x="9248" y="8937"/>
                      <a:pt x="9791" y="8588"/>
                    </a:cubicBezTo>
                    <a:cubicBezTo>
                      <a:pt x="10353" y="8220"/>
                      <a:pt x="10644" y="7522"/>
                      <a:pt x="10508" y="6844"/>
                    </a:cubicBezTo>
                    <a:cubicBezTo>
                      <a:pt x="10256" y="5836"/>
                      <a:pt x="8938" y="5332"/>
                      <a:pt x="8744" y="4304"/>
                    </a:cubicBezTo>
                    <a:cubicBezTo>
                      <a:pt x="8627" y="3645"/>
                      <a:pt x="9015" y="2967"/>
                      <a:pt x="8860" y="2307"/>
                    </a:cubicBezTo>
                    <a:cubicBezTo>
                      <a:pt x="8724" y="1823"/>
                      <a:pt x="8375" y="1416"/>
                      <a:pt x="7891" y="1261"/>
                    </a:cubicBezTo>
                    <a:cubicBezTo>
                      <a:pt x="7426" y="1086"/>
                      <a:pt x="6921" y="1067"/>
                      <a:pt x="6437" y="1183"/>
                    </a:cubicBezTo>
                    <a:cubicBezTo>
                      <a:pt x="6069" y="1299"/>
                      <a:pt x="5661" y="1377"/>
                      <a:pt x="5274" y="1396"/>
                    </a:cubicBezTo>
                    <a:cubicBezTo>
                      <a:pt x="4615" y="1396"/>
                      <a:pt x="4033" y="950"/>
                      <a:pt x="3451" y="601"/>
                    </a:cubicBezTo>
                    <a:cubicBezTo>
                      <a:pt x="2889" y="272"/>
                      <a:pt x="2153" y="0"/>
                      <a:pt x="1571" y="311"/>
                    </a:cubicBezTo>
                    <a:cubicBezTo>
                      <a:pt x="1280" y="485"/>
                      <a:pt x="1067" y="718"/>
                      <a:pt x="892" y="989"/>
                    </a:cubicBezTo>
                    <a:cubicBezTo>
                      <a:pt x="388" y="1784"/>
                      <a:pt x="1" y="2792"/>
                      <a:pt x="447" y="3626"/>
                    </a:cubicBezTo>
                    <a:cubicBezTo>
                      <a:pt x="640" y="4013"/>
                      <a:pt x="1009" y="4304"/>
                      <a:pt x="1222" y="4692"/>
                    </a:cubicBezTo>
                    <a:cubicBezTo>
                      <a:pt x="1474" y="5215"/>
                      <a:pt x="1396" y="5836"/>
                      <a:pt x="1241" y="6398"/>
                    </a:cubicBezTo>
                    <a:cubicBezTo>
                      <a:pt x="1086" y="6941"/>
                      <a:pt x="873" y="7503"/>
                      <a:pt x="834" y="8065"/>
                    </a:cubicBezTo>
                    <a:cubicBezTo>
                      <a:pt x="757" y="9868"/>
                      <a:pt x="2540" y="11167"/>
                      <a:pt x="4227" y="10527"/>
                    </a:cubicBezTo>
                    <a:cubicBezTo>
                      <a:pt x="4847" y="10275"/>
                      <a:pt x="5351" y="9790"/>
                      <a:pt x="5913" y="9403"/>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3"/>
              <p:cNvSpPr/>
              <p:nvPr/>
            </p:nvSpPr>
            <p:spPr>
              <a:xfrm>
                <a:off x="5191725" y="3575725"/>
                <a:ext cx="240425" cy="255425"/>
              </a:xfrm>
              <a:custGeom>
                <a:avLst/>
                <a:gdLst/>
                <a:ahLst/>
                <a:cxnLst/>
                <a:rect l="l" t="t" r="r" b="b"/>
                <a:pathLst>
                  <a:path w="9617" h="10217" fill="none" extrusionOk="0">
                    <a:moveTo>
                      <a:pt x="5274" y="8685"/>
                    </a:moveTo>
                    <a:cubicBezTo>
                      <a:pt x="5758" y="8317"/>
                      <a:pt x="6398" y="8201"/>
                      <a:pt x="6999" y="8336"/>
                    </a:cubicBezTo>
                    <a:cubicBezTo>
                      <a:pt x="7038" y="8336"/>
                      <a:pt x="7096" y="8356"/>
                      <a:pt x="7135" y="8356"/>
                    </a:cubicBezTo>
                    <a:cubicBezTo>
                      <a:pt x="7716" y="8453"/>
                      <a:pt x="8317" y="8336"/>
                      <a:pt x="8821" y="8026"/>
                    </a:cubicBezTo>
                    <a:cubicBezTo>
                      <a:pt x="9345" y="7677"/>
                      <a:pt x="9616" y="7057"/>
                      <a:pt x="9519" y="6456"/>
                    </a:cubicBezTo>
                    <a:cubicBezTo>
                      <a:pt x="9306" y="5525"/>
                      <a:pt x="8123" y="5041"/>
                      <a:pt x="7968" y="4091"/>
                    </a:cubicBezTo>
                    <a:cubicBezTo>
                      <a:pt x="7852" y="3490"/>
                      <a:pt x="8240" y="2870"/>
                      <a:pt x="8104" y="2249"/>
                    </a:cubicBezTo>
                    <a:cubicBezTo>
                      <a:pt x="7988" y="1803"/>
                      <a:pt x="7677" y="1454"/>
                      <a:pt x="7251" y="1280"/>
                    </a:cubicBezTo>
                    <a:cubicBezTo>
                      <a:pt x="6824" y="1125"/>
                      <a:pt x="6359" y="1086"/>
                      <a:pt x="5913" y="1202"/>
                    </a:cubicBezTo>
                    <a:cubicBezTo>
                      <a:pt x="5564" y="1299"/>
                      <a:pt x="5196" y="1357"/>
                      <a:pt x="4847" y="1357"/>
                    </a:cubicBezTo>
                    <a:cubicBezTo>
                      <a:pt x="4227" y="1338"/>
                      <a:pt x="3723" y="931"/>
                      <a:pt x="3199" y="601"/>
                    </a:cubicBezTo>
                    <a:cubicBezTo>
                      <a:pt x="2695" y="272"/>
                      <a:pt x="2017" y="0"/>
                      <a:pt x="1474" y="291"/>
                    </a:cubicBezTo>
                    <a:cubicBezTo>
                      <a:pt x="1222" y="446"/>
                      <a:pt x="1009" y="640"/>
                      <a:pt x="854" y="892"/>
                    </a:cubicBezTo>
                    <a:cubicBezTo>
                      <a:pt x="369" y="1590"/>
                      <a:pt x="1" y="2521"/>
                      <a:pt x="369" y="3277"/>
                    </a:cubicBezTo>
                    <a:cubicBezTo>
                      <a:pt x="563" y="3645"/>
                      <a:pt x="892" y="3916"/>
                      <a:pt x="1067" y="4285"/>
                    </a:cubicBezTo>
                    <a:cubicBezTo>
                      <a:pt x="1280" y="4769"/>
                      <a:pt x="1202" y="5332"/>
                      <a:pt x="1047" y="5836"/>
                    </a:cubicBezTo>
                    <a:cubicBezTo>
                      <a:pt x="892" y="6340"/>
                      <a:pt x="679" y="6824"/>
                      <a:pt x="640" y="7348"/>
                    </a:cubicBezTo>
                    <a:cubicBezTo>
                      <a:pt x="524" y="8996"/>
                      <a:pt x="2133" y="10217"/>
                      <a:pt x="3684" y="9674"/>
                    </a:cubicBezTo>
                    <a:cubicBezTo>
                      <a:pt x="4285" y="9461"/>
                      <a:pt x="4750" y="9015"/>
                      <a:pt x="5274" y="8685"/>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3"/>
              <p:cNvSpPr/>
              <p:nvPr/>
            </p:nvSpPr>
            <p:spPr>
              <a:xfrm>
                <a:off x="5203350" y="3584925"/>
                <a:ext cx="214725" cy="231200"/>
              </a:xfrm>
              <a:custGeom>
                <a:avLst/>
                <a:gdLst/>
                <a:ahLst/>
                <a:cxnLst/>
                <a:rect l="l" t="t" r="r" b="b"/>
                <a:pathLst>
                  <a:path w="8589" h="9248" fill="none" extrusionOk="0">
                    <a:moveTo>
                      <a:pt x="4595" y="7930"/>
                    </a:moveTo>
                    <a:cubicBezTo>
                      <a:pt x="5061" y="7619"/>
                      <a:pt x="5623" y="7523"/>
                      <a:pt x="6166" y="7658"/>
                    </a:cubicBezTo>
                    <a:lnTo>
                      <a:pt x="6301" y="7697"/>
                    </a:lnTo>
                    <a:cubicBezTo>
                      <a:pt x="6825" y="7794"/>
                      <a:pt x="7368" y="7697"/>
                      <a:pt x="7833" y="7445"/>
                    </a:cubicBezTo>
                    <a:cubicBezTo>
                      <a:pt x="8317" y="7154"/>
                      <a:pt x="8589" y="6592"/>
                      <a:pt x="8492" y="6030"/>
                    </a:cubicBezTo>
                    <a:cubicBezTo>
                      <a:pt x="8337" y="5177"/>
                      <a:pt x="7271" y="4712"/>
                      <a:pt x="7154" y="3839"/>
                    </a:cubicBezTo>
                    <a:cubicBezTo>
                      <a:pt x="7077" y="3296"/>
                      <a:pt x="7426" y="2734"/>
                      <a:pt x="7329" y="2191"/>
                    </a:cubicBezTo>
                    <a:cubicBezTo>
                      <a:pt x="7251" y="1784"/>
                      <a:pt x="6960" y="1435"/>
                      <a:pt x="6573" y="1280"/>
                    </a:cubicBezTo>
                    <a:cubicBezTo>
                      <a:pt x="6204" y="1125"/>
                      <a:pt x="5778" y="1086"/>
                      <a:pt x="5371" y="1164"/>
                    </a:cubicBezTo>
                    <a:cubicBezTo>
                      <a:pt x="5061" y="1241"/>
                      <a:pt x="4731" y="1280"/>
                      <a:pt x="4401" y="1300"/>
                    </a:cubicBezTo>
                    <a:cubicBezTo>
                      <a:pt x="3839" y="1241"/>
                      <a:pt x="3393" y="873"/>
                      <a:pt x="2948" y="563"/>
                    </a:cubicBezTo>
                    <a:cubicBezTo>
                      <a:pt x="2502" y="253"/>
                      <a:pt x="1901" y="1"/>
                      <a:pt x="1397" y="233"/>
                    </a:cubicBezTo>
                    <a:cubicBezTo>
                      <a:pt x="1164" y="369"/>
                      <a:pt x="970" y="544"/>
                      <a:pt x="815" y="776"/>
                    </a:cubicBezTo>
                    <a:cubicBezTo>
                      <a:pt x="350" y="1397"/>
                      <a:pt x="1" y="2230"/>
                      <a:pt x="330" y="2909"/>
                    </a:cubicBezTo>
                    <a:cubicBezTo>
                      <a:pt x="485" y="3258"/>
                      <a:pt x="776" y="3510"/>
                      <a:pt x="912" y="3839"/>
                    </a:cubicBezTo>
                    <a:cubicBezTo>
                      <a:pt x="1067" y="4304"/>
                      <a:pt x="1048" y="4789"/>
                      <a:pt x="873" y="5235"/>
                    </a:cubicBezTo>
                    <a:cubicBezTo>
                      <a:pt x="679" y="5681"/>
                      <a:pt x="544" y="6146"/>
                      <a:pt x="466" y="6611"/>
                    </a:cubicBezTo>
                    <a:cubicBezTo>
                      <a:pt x="292" y="8104"/>
                      <a:pt x="1726" y="9248"/>
                      <a:pt x="3141" y="8783"/>
                    </a:cubicBezTo>
                    <a:cubicBezTo>
                      <a:pt x="3684" y="8608"/>
                      <a:pt x="4111" y="8240"/>
                      <a:pt x="4595" y="7930"/>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3"/>
              <p:cNvSpPr/>
              <p:nvPr/>
            </p:nvSpPr>
            <p:spPr>
              <a:xfrm>
                <a:off x="5214500" y="3594150"/>
                <a:ext cx="189050" cy="206475"/>
              </a:xfrm>
              <a:custGeom>
                <a:avLst/>
                <a:gdLst/>
                <a:ahLst/>
                <a:cxnLst/>
                <a:rect l="l" t="t" r="r" b="b"/>
                <a:pathLst>
                  <a:path w="7562" h="8259" fill="none" extrusionOk="0">
                    <a:moveTo>
                      <a:pt x="5371" y="6998"/>
                    </a:moveTo>
                    <a:cubicBezTo>
                      <a:pt x="5409" y="7018"/>
                      <a:pt x="5448" y="7018"/>
                      <a:pt x="5487" y="7037"/>
                    </a:cubicBezTo>
                    <a:cubicBezTo>
                      <a:pt x="5952" y="7134"/>
                      <a:pt x="6437" y="7057"/>
                      <a:pt x="6863" y="6843"/>
                    </a:cubicBezTo>
                    <a:cubicBezTo>
                      <a:pt x="7309" y="6611"/>
                      <a:pt x="7561" y="6107"/>
                      <a:pt x="7503" y="5603"/>
                    </a:cubicBezTo>
                    <a:cubicBezTo>
                      <a:pt x="7387" y="4847"/>
                      <a:pt x="6456" y="4401"/>
                      <a:pt x="6379" y="3625"/>
                    </a:cubicBezTo>
                    <a:cubicBezTo>
                      <a:pt x="6321" y="3121"/>
                      <a:pt x="6650" y="2637"/>
                      <a:pt x="6592" y="2133"/>
                    </a:cubicBezTo>
                    <a:cubicBezTo>
                      <a:pt x="6514" y="1764"/>
                      <a:pt x="6282" y="1454"/>
                      <a:pt x="5933" y="1299"/>
                    </a:cubicBezTo>
                    <a:cubicBezTo>
                      <a:pt x="5603" y="1144"/>
                      <a:pt x="5216" y="1105"/>
                      <a:pt x="4867" y="1163"/>
                    </a:cubicBezTo>
                    <a:cubicBezTo>
                      <a:pt x="4576" y="1221"/>
                      <a:pt x="4285" y="1241"/>
                      <a:pt x="3994" y="1241"/>
                    </a:cubicBezTo>
                    <a:cubicBezTo>
                      <a:pt x="3510" y="1183"/>
                      <a:pt x="3102" y="834"/>
                      <a:pt x="2695" y="543"/>
                    </a:cubicBezTo>
                    <a:cubicBezTo>
                      <a:pt x="2288" y="252"/>
                      <a:pt x="1784" y="0"/>
                      <a:pt x="1319" y="194"/>
                    </a:cubicBezTo>
                    <a:cubicBezTo>
                      <a:pt x="1106" y="291"/>
                      <a:pt x="912" y="465"/>
                      <a:pt x="776" y="659"/>
                    </a:cubicBezTo>
                    <a:cubicBezTo>
                      <a:pt x="350" y="1202"/>
                      <a:pt x="1" y="1919"/>
                      <a:pt x="272" y="2559"/>
                    </a:cubicBezTo>
                    <a:cubicBezTo>
                      <a:pt x="388" y="2869"/>
                      <a:pt x="660" y="3102"/>
                      <a:pt x="776" y="3412"/>
                    </a:cubicBezTo>
                    <a:cubicBezTo>
                      <a:pt x="892" y="3819"/>
                      <a:pt x="873" y="4265"/>
                      <a:pt x="679" y="4653"/>
                    </a:cubicBezTo>
                    <a:cubicBezTo>
                      <a:pt x="505" y="5040"/>
                      <a:pt x="369" y="5448"/>
                      <a:pt x="272" y="5874"/>
                    </a:cubicBezTo>
                    <a:cubicBezTo>
                      <a:pt x="98" y="7192"/>
                      <a:pt x="1338" y="8259"/>
                      <a:pt x="2618" y="7910"/>
                    </a:cubicBezTo>
                    <a:cubicBezTo>
                      <a:pt x="3102" y="7774"/>
                      <a:pt x="3510" y="7444"/>
                      <a:pt x="3936" y="7173"/>
                    </a:cubicBezTo>
                    <a:cubicBezTo>
                      <a:pt x="4363" y="6921"/>
                      <a:pt x="4886" y="6863"/>
                      <a:pt x="5371" y="6998"/>
                    </a:cubicBezTo>
                    <a:close/>
                  </a:path>
                </a:pathLst>
              </a:custGeom>
              <a:noFill/>
              <a:ln w="9525" cap="flat" cmpd="sng">
                <a:solidFill>
                  <a:schemeClr val="lt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88" name="Google Shape;1588;p23"/>
          <p:cNvSpPr txBox="1">
            <a:spLocks noGrp="1"/>
          </p:cNvSpPr>
          <p:nvPr>
            <p:ph type="title"/>
          </p:nvPr>
        </p:nvSpPr>
        <p:spPr>
          <a:xfrm>
            <a:off x="5237675" y="1701975"/>
            <a:ext cx="2995200" cy="573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500"/>
              <a:buNone/>
              <a:defRPr>
                <a:solidFill>
                  <a:schemeClr val="dk1"/>
                </a:solidFill>
              </a:defRPr>
            </a:lvl1pPr>
            <a:lvl2pPr lvl="1" algn="ctr" rtl="0">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2pPr>
            <a:lvl3pPr lvl="2" algn="ctr" rtl="0">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3pPr>
            <a:lvl4pPr lvl="3" algn="ctr" rtl="0">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4pPr>
            <a:lvl5pPr lvl="4" algn="ctr" rtl="0">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5pPr>
            <a:lvl6pPr lvl="5" algn="ctr" rtl="0">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6pPr>
            <a:lvl7pPr lvl="6" algn="ctr" rtl="0">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7pPr>
            <a:lvl8pPr lvl="7" algn="ctr" rtl="0">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8pPr>
            <a:lvl9pPr lvl="8" algn="ctr" rtl="0">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9pPr>
          </a:lstStyle>
          <a:p>
            <a:endParaRPr/>
          </a:p>
        </p:txBody>
      </p:sp>
      <p:grpSp>
        <p:nvGrpSpPr>
          <p:cNvPr id="1589" name="Google Shape;1589;p23"/>
          <p:cNvGrpSpPr/>
          <p:nvPr/>
        </p:nvGrpSpPr>
        <p:grpSpPr>
          <a:xfrm rot="-5650133">
            <a:off x="4245219" y="825877"/>
            <a:ext cx="508335" cy="532319"/>
            <a:chOff x="468220" y="4231020"/>
            <a:chExt cx="508312" cy="532295"/>
          </a:xfrm>
        </p:grpSpPr>
        <p:sp>
          <p:nvSpPr>
            <p:cNvPr id="1590" name="Google Shape;1590;p23"/>
            <p:cNvSpPr/>
            <p:nvPr/>
          </p:nvSpPr>
          <p:spPr>
            <a:xfrm rot="-5400000">
              <a:off x="519377" y="4226243"/>
              <a:ext cx="452378" cy="461932"/>
            </a:xfrm>
            <a:custGeom>
              <a:avLst/>
              <a:gdLst/>
              <a:ahLst/>
              <a:cxnLst/>
              <a:rect l="l" t="t" r="r" b="b"/>
              <a:pathLst>
                <a:path w="4595" h="4693" extrusionOk="0">
                  <a:moveTo>
                    <a:pt x="4265" y="1"/>
                  </a:moveTo>
                  <a:lnTo>
                    <a:pt x="0" y="641"/>
                  </a:lnTo>
                  <a:lnTo>
                    <a:pt x="776" y="4692"/>
                  </a:lnTo>
                  <a:cubicBezTo>
                    <a:pt x="3025" y="4363"/>
                    <a:pt x="4595" y="2269"/>
                    <a:pt x="42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3"/>
            <p:cNvSpPr/>
            <p:nvPr/>
          </p:nvSpPr>
          <p:spPr>
            <a:xfrm rot="-5400000">
              <a:off x="472948" y="4306209"/>
              <a:ext cx="452378" cy="461834"/>
            </a:xfrm>
            <a:custGeom>
              <a:avLst/>
              <a:gdLst/>
              <a:ahLst/>
              <a:cxnLst/>
              <a:rect l="l" t="t" r="r" b="b"/>
              <a:pathLst>
                <a:path w="4595" h="4692" fill="none" extrusionOk="0">
                  <a:moveTo>
                    <a:pt x="776" y="4692"/>
                  </a:moveTo>
                  <a:cubicBezTo>
                    <a:pt x="3044" y="4362"/>
                    <a:pt x="4595" y="2249"/>
                    <a:pt x="4285" y="0"/>
                  </a:cubicBezTo>
                  <a:lnTo>
                    <a:pt x="0" y="62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26">
    <p:spTree>
      <p:nvGrpSpPr>
        <p:cNvPr id="1" name="Shape 1742"/>
        <p:cNvGrpSpPr/>
        <p:nvPr/>
      </p:nvGrpSpPr>
      <p:grpSpPr>
        <a:xfrm>
          <a:off x="0" y="0"/>
          <a:ext cx="0" cy="0"/>
          <a:chOff x="0" y="0"/>
          <a:chExt cx="0" cy="0"/>
        </a:xfrm>
      </p:grpSpPr>
      <p:grpSp>
        <p:nvGrpSpPr>
          <p:cNvPr id="1743" name="Google Shape;1743;p27"/>
          <p:cNvGrpSpPr/>
          <p:nvPr/>
        </p:nvGrpSpPr>
        <p:grpSpPr>
          <a:xfrm rot="-480503">
            <a:off x="5295489" y="-3364858"/>
            <a:ext cx="5234210" cy="4987201"/>
            <a:chOff x="5584775" y="1922600"/>
            <a:chExt cx="996475" cy="949450"/>
          </a:xfrm>
        </p:grpSpPr>
        <p:sp>
          <p:nvSpPr>
            <p:cNvPr id="1744" name="Google Shape;1744;p27"/>
            <p:cNvSpPr/>
            <p:nvPr/>
          </p:nvSpPr>
          <p:spPr>
            <a:xfrm>
              <a:off x="5584775" y="1922600"/>
              <a:ext cx="996475" cy="949450"/>
            </a:xfrm>
            <a:custGeom>
              <a:avLst/>
              <a:gdLst/>
              <a:ahLst/>
              <a:cxnLst/>
              <a:rect l="l" t="t" r="r" b="b"/>
              <a:pathLst>
                <a:path w="39859" h="37978" fill="none" extrusionOk="0">
                  <a:moveTo>
                    <a:pt x="5467" y="16149"/>
                  </a:moveTo>
                  <a:cubicBezTo>
                    <a:pt x="5312" y="16226"/>
                    <a:pt x="5138" y="16304"/>
                    <a:pt x="4983" y="16401"/>
                  </a:cubicBezTo>
                  <a:cubicBezTo>
                    <a:pt x="3122" y="17447"/>
                    <a:pt x="1493" y="19018"/>
                    <a:pt x="757" y="21034"/>
                  </a:cubicBezTo>
                  <a:cubicBezTo>
                    <a:pt x="1" y="23147"/>
                    <a:pt x="408" y="25764"/>
                    <a:pt x="2114" y="27218"/>
                  </a:cubicBezTo>
                  <a:cubicBezTo>
                    <a:pt x="4770" y="29525"/>
                    <a:pt x="9325" y="28362"/>
                    <a:pt x="11845" y="30824"/>
                  </a:cubicBezTo>
                  <a:cubicBezTo>
                    <a:pt x="13474" y="32413"/>
                    <a:pt x="13707" y="35050"/>
                    <a:pt x="15393" y="36581"/>
                  </a:cubicBezTo>
                  <a:cubicBezTo>
                    <a:pt x="16634" y="37686"/>
                    <a:pt x="18456" y="37977"/>
                    <a:pt x="20085" y="37589"/>
                  </a:cubicBezTo>
                  <a:cubicBezTo>
                    <a:pt x="21694" y="37182"/>
                    <a:pt x="23089" y="36174"/>
                    <a:pt x="24233" y="34953"/>
                  </a:cubicBezTo>
                  <a:cubicBezTo>
                    <a:pt x="25144" y="33984"/>
                    <a:pt x="25920" y="32859"/>
                    <a:pt x="27025" y="32123"/>
                  </a:cubicBezTo>
                  <a:cubicBezTo>
                    <a:pt x="28886" y="30882"/>
                    <a:pt x="31309" y="30979"/>
                    <a:pt x="33538" y="30824"/>
                  </a:cubicBezTo>
                  <a:cubicBezTo>
                    <a:pt x="35787" y="30669"/>
                    <a:pt x="38327" y="30009"/>
                    <a:pt x="39335" y="28013"/>
                  </a:cubicBezTo>
                  <a:cubicBezTo>
                    <a:pt x="39820" y="27043"/>
                    <a:pt x="39858" y="25919"/>
                    <a:pt x="39839" y="24833"/>
                  </a:cubicBezTo>
                  <a:cubicBezTo>
                    <a:pt x="39761" y="21712"/>
                    <a:pt x="38870" y="18165"/>
                    <a:pt x="36078" y="16730"/>
                  </a:cubicBezTo>
                  <a:cubicBezTo>
                    <a:pt x="34740" y="16052"/>
                    <a:pt x="33170" y="15974"/>
                    <a:pt x="31871" y="15257"/>
                  </a:cubicBezTo>
                  <a:cubicBezTo>
                    <a:pt x="30165" y="14326"/>
                    <a:pt x="29177" y="12485"/>
                    <a:pt x="28537" y="10662"/>
                  </a:cubicBezTo>
                  <a:cubicBezTo>
                    <a:pt x="27878" y="8840"/>
                    <a:pt x="27451" y="6901"/>
                    <a:pt x="26424" y="5254"/>
                  </a:cubicBezTo>
                  <a:cubicBezTo>
                    <a:pt x="23186" y="116"/>
                    <a:pt x="15761" y="0"/>
                    <a:pt x="12369" y="5002"/>
                  </a:cubicBezTo>
                  <a:cubicBezTo>
                    <a:pt x="11089" y="6901"/>
                    <a:pt x="10624" y="9208"/>
                    <a:pt x="9849" y="11360"/>
                  </a:cubicBezTo>
                  <a:cubicBezTo>
                    <a:pt x="9093" y="13435"/>
                    <a:pt x="7542" y="15373"/>
                    <a:pt x="5467" y="16149"/>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7"/>
            <p:cNvSpPr/>
            <p:nvPr/>
          </p:nvSpPr>
          <p:spPr>
            <a:xfrm>
              <a:off x="5599325" y="1935675"/>
              <a:ext cx="968825" cy="923775"/>
            </a:xfrm>
            <a:custGeom>
              <a:avLst/>
              <a:gdLst/>
              <a:ahLst/>
              <a:cxnLst/>
              <a:rect l="l" t="t" r="r" b="b"/>
              <a:pathLst>
                <a:path w="38753" h="36951" fill="none" extrusionOk="0">
                  <a:moveTo>
                    <a:pt x="9616" y="11031"/>
                  </a:moveTo>
                  <a:cubicBezTo>
                    <a:pt x="8898" y="13067"/>
                    <a:pt x="7367" y="14947"/>
                    <a:pt x="5351" y="15703"/>
                  </a:cubicBezTo>
                  <a:cubicBezTo>
                    <a:pt x="5176" y="15761"/>
                    <a:pt x="5021" y="15839"/>
                    <a:pt x="4866" y="15936"/>
                  </a:cubicBezTo>
                  <a:cubicBezTo>
                    <a:pt x="3044" y="16944"/>
                    <a:pt x="1474" y="18475"/>
                    <a:pt x="737" y="20433"/>
                  </a:cubicBezTo>
                  <a:cubicBezTo>
                    <a:pt x="0" y="22488"/>
                    <a:pt x="388" y="25028"/>
                    <a:pt x="2055" y="26462"/>
                  </a:cubicBezTo>
                  <a:cubicBezTo>
                    <a:pt x="4633" y="28692"/>
                    <a:pt x="9073" y="27567"/>
                    <a:pt x="11496" y="29971"/>
                  </a:cubicBezTo>
                  <a:cubicBezTo>
                    <a:pt x="13066" y="31503"/>
                    <a:pt x="13318" y="34081"/>
                    <a:pt x="14947" y="35554"/>
                  </a:cubicBezTo>
                  <a:cubicBezTo>
                    <a:pt x="16129" y="36659"/>
                    <a:pt x="17932" y="36950"/>
                    <a:pt x="19503" y="36562"/>
                  </a:cubicBezTo>
                  <a:cubicBezTo>
                    <a:pt x="21073" y="36155"/>
                    <a:pt x="22430" y="35186"/>
                    <a:pt x="23535" y="34003"/>
                  </a:cubicBezTo>
                  <a:cubicBezTo>
                    <a:pt x="24427" y="33053"/>
                    <a:pt x="25183" y="31968"/>
                    <a:pt x="26249" y="31251"/>
                  </a:cubicBezTo>
                  <a:cubicBezTo>
                    <a:pt x="28071" y="30049"/>
                    <a:pt x="30436" y="30146"/>
                    <a:pt x="32608" y="29991"/>
                  </a:cubicBezTo>
                  <a:cubicBezTo>
                    <a:pt x="34798" y="29855"/>
                    <a:pt x="37241" y="29215"/>
                    <a:pt x="38229" y="27257"/>
                  </a:cubicBezTo>
                  <a:cubicBezTo>
                    <a:pt x="38714" y="26327"/>
                    <a:pt x="38753" y="25222"/>
                    <a:pt x="38714" y="24175"/>
                  </a:cubicBezTo>
                  <a:cubicBezTo>
                    <a:pt x="38656" y="21131"/>
                    <a:pt x="37784" y="17700"/>
                    <a:pt x="35089" y="16304"/>
                  </a:cubicBezTo>
                  <a:cubicBezTo>
                    <a:pt x="33790" y="15645"/>
                    <a:pt x="32278" y="15548"/>
                    <a:pt x="30998" y="14869"/>
                  </a:cubicBezTo>
                  <a:cubicBezTo>
                    <a:pt x="29351" y="13958"/>
                    <a:pt x="28401" y="12155"/>
                    <a:pt x="27761" y="10372"/>
                  </a:cubicBezTo>
                  <a:cubicBezTo>
                    <a:pt x="27141" y="8588"/>
                    <a:pt x="26714" y="6708"/>
                    <a:pt x="25706" y="5118"/>
                  </a:cubicBezTo>
                  <a:cubicBezTo>
                    <a:pt x="22566" y="136"/>
                    <a:pt x="15354" y="0"/>
                    <a:pt x="12058" y="4866"/>
                  </a:cubicBezTo>
                  <a:cubicBezTo>
                    <a:pt x="10818" y="6708"/>
                    <a:pt x="10372" y="8957"/>
                    <a:pt x="9616" y="1103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7"/>
            <p:cNvSpPr/>
            <p:nvPr/>
          </p:nvSpPr>
          <p:spPr>
            <a:xfrm>
              <a:off x="5614350" y="1948750"/>
              <a:ext cx="941700" cy="897600"/>
            </a:xfrm>
            <a:custGeom>
              <a:avLst/>
              <a:gdLst/>
              <a:ahLst/>
              <a:cxnLst/>
              <a:rect l="l" t="t" r="r" b="b"/>
              <a:pathLst>
                <a:path w="37668" h="35904" fill="none" extrusionOk="0">
                  <a:moveTo>
                    <a:pt x="9364" y="10721"/>
                  </a:moveTo>
                  <a:cubicBezTo>
                    <a:pt x="8627" y="12699"/>
                    <a:pt x="7154" y="14521"/>
                    <a:pt x="5196" y="15258"/>
                  </a:cubicBezTo>
                  <a:cubicBezTo>
                    <a:pt x="5041" y="15316"/>
                    <a:pt x="4885" y="15374"/>
                    <a:pt x="4750" y="15471"/>
                  </a:cubicBezTo>
                  <a:cubicBezTo>
                    <a:pt x="2986" y="16460"/>
                    <a:pt x="1435" y="17952"/>
                    <a:pt x="737" y="19833"/>
                  </a:cubicBezTo>
                  <a:cubicBezTo>
                    <a:pt x="0" y="21829"/>
                    <a:pt x="388" y="24291"/>
                    <a:pt x="1997" y="25687"/>
                  </a:cubicBezTo>
                  <a:cubicBezTo>
                    <a:pt x="4498" y="27878"/>
                    <a:pt x="8801" y="26792"/>
                    <a:pt x="11186" y="29119"/>
                  </a:cubicBezTo>
                  <a:cubicBezTo>
                    <a:pt x="12717" y="30611"/>
                    <a:pt x="12931" y="33112"/>
                    <a:pt x="14520" y="34547"/>
                  </a:cubicBezTo>
                  <a:cubicBezTo>
                    <a:pt x="15683" y="35613"/>
                    <a:pt x="17409" y="35904"/>
                    <a:pt x="18940" y="35516"/>
                  </a:cubicBezTo>
                  <a:cubicBezTo>
                    <a:pt x="20472" y="35148"/>
                    <a:pt x="21809" y="34198"/>
                    <a:pt x="22876" y="33054"/>
                  </a:cubicBezTo>
                  <a:cubicBezTo>
                    <a:pt x="23729" y="32123"/>
                    <a:pt x="24465" y="31077"/>
                    <a:pt x="25512" y="30379"/>
                  </a:cubicBezTo>
                  <a:cubicBezTo>
                    <a:pt x="27296" y="29215"/>
                    <a:pt x="29583" y="29312"/>
                    <a:pt x="31696" y="29177"/>
                  </a:cubicBezTo>
                  <a:cubicBezTo>
                    <a:pt x="33809" y="29041"/>
                    <a:pt x="36194" y="28401"/>
                    <a:pt x="37163" y="26521"/>
                  </a:cubicBezTo>
                  <a:cubicBezTo>
                    <a:pt x="37628" y="25610"/>
                    <a:pt x="37667" y="24543"/>
                    <a:pt x="37648" y="23535"/>
                  </a:cubicBezTo>
                  <a:cubicBezTo>
                    <a:pt x="37590" y="20569"/>
                    <a:pt x="36737" y="17235"/>
                    <a:pt x="34120" y="15859"/>
                  </a:cubicBezTo>
                  <a:cubicBezTo>
                    <a:pt x="32859" y="15219"/>
                    <a:pt x="31386" y="15141"/>
                    <a:pt x="30145" y="14463"/>
                  </a:cubicBezTo>
                  <a:cubicBezTo>
                    <a:pt x="28536" y="13571"/>
                    <a:pt x="27625" y="11826"/>
                    <a:pt x="27005" y="10101"/>
                  </a:cubicBezTo>
                  <a:cubicBezTo>
                    <a:pt x="26385" y="8376"/>
                    <a:pt x="25977" y="6534"/>
                    <a:pt x="25008" y="4983"/>
                  </a:cubicBezTo>
                  <a:cubicBezTo>
                    <a:pt x="21984" y="137"/>
                    <a:pt x="14966" y="1"/>
                    <a:pt x="11748" y="4731"/>
                  </a:cubicBezTo>
                  <a:cubicBezTo>
                    <a:pt x="10527" y="6534"/>
                    <a:pt x="10100" y="8705"/>
                    <a:pt x="9364" y="1072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7"/>
            <p:cNvSpPr/>
            <p:nvPr/>
          </p:nvSpPr>
          <p:spPr>
            <a:xfrm>
              <a:off x="5629375" y="1961850"/>
              <a:ext cx="913575" cy="871425"/>
            </a:xfrm>
            <a:custGeom>
              <a:avLst/>
              <a:gdLst/>
              <a:ahLst/>
              <a:cxnLst/>
              <a:rect l="l" t="t" r="r" b="b"/>
              <a:pathLst>
                <a:path w="36543" h="34857" fill="none" extrusionOk="0">
                  <a:moveTo>
                    <a:pt x="9092" y="10411"/>
                  </a:moveTo>
                  <a:cubicBezTo>
                    <a:pt x="8394" y="12310"/>
                    <a:pt x="6960" y="14075"/>
                    <a:pt x="5060" y="14792"/>
                  </a:cubicBezTo>
                  <a:cubicBezTo>
                    <a:pt x="4905" y="14850"/>
                    <a:pt x="4750" y="14927"/>
                    <a:pt x="4614" y="15005"/>
                  </a:cubicBezTo>
                  <a:cubicBezTo>
                    <a:pt x="2889" y="15974"/>
                    <a:pt x="1396" y="17409"/>
                    <a:pt x="717" y="19251"/>
                  </a:cubicBezTo>
                  <a:cubicBezTo>
                    <a:pt x="0" y="21189"/>
                    <a:pt x="368" y="23574"/>
                    <a:pt x="1919" y="24931"/>
                  </a:cubicBezTo>
                  <a:cubicBezTo>
                    <a:pt x="4343" y="27044"/>
                    <a:pt x="8549" y="26016"/>
                    <a:pt x="10837" y="28265"/>
                  </a:cubicBezTo>
                  <a:cubicBezTo>
                    <a:pt x="12330" y="29719"/>
                    <a:pt x="12543" y="32142"/>
                    <a:pt x="14074" y="33557"/>
                  </a:cubicBezTo>
                  <a:cubicBezTo>
                    <a:pt x="15199" y="34585"/>
                    <a:pt x="16885" y="34856"/>
                    <a:pt x="18359" y="34507"/>
                  </a:cubicBezTo>
                  <a:cubicBezTo>
                    <a:pt x="19851" y="34139"/>
                    <a:pt x="21150" y="33208"/>
                    <a:pt x="22178" y="32103"/>
                  </a:cubicBezTo>
                  <a:cubicBezTo>
                    <a:pt x="23031" y="31231"/>
                    <a:pt x="23748" y="30204"/>
                    <a:pt x="24756" y="29525"/>
                  </a:cubicBezTo>
                  <a:cubicBezTo>
                    <a:pt x="26481" y="28401"/>
                    <a:pt x="28691" y="28498"/>
                    <a:pt x="30746" y="28362"/>
                  </a:cubicBezTo>
                  <a:cubicBezTo>
                    <a:pt x="32801" y="28226"/>
                    <a:pt x="35128" y="27625"/>
                    <a:pt x="36058" y="25784"/>
                  </a:cubicBezTo>
                  <a:cubicBezTo>
                    <a:pt x="36523" y="24911"/>
                    <a:pt x="36543" y="23884"/>
                    <a:pt x="36543" y="22876"/>
                  </a:cubicBezTo>
                  <a:cubicBezTo>
                    <a:pt x="36485" y="20007"/>
                    <a:pt x="35690" y="16750"/>
                    <a:pt x="33131" y="15432"/>
                  </a:cubicBezTo>
                  <a:cubicBezTo>
                    <a:pt x="31929" y="14811"/>
                    <a:pt x="30475" y="14734"/>
                    <a:pt x="29273" y="14075"/>
                  </a:cubicBezTo>
                  <a:cubicBezTo>
                    <a:pt x="27722" y="13202"/>
                    <a:pt x="26830" y="11516"/>
                    <a:pt x="26249" y="9829"/>
                  </a:cubicBezTo>
                  <a:cubicBezTo>
                    <a:pt x="25648" y="8142"/>
                    <a:pt x="25280" y="6378"/>
                    <a:pt x="24310" y="4866"/>
                  </a:cubicBezTo>
                  <a:cubicBezTo>
                    <a:pt x="21383" y="155"/>
                    <a:pt x="14559" y="0"/>
                    <a:pt x="11438" y="4595"/>
                  </a:cubicBezTo>
                  <a:cubicBezTo>
                    <a:pt x="10255" y="6320"/>
                    <a:pt x="9829" y="8453"/>
                    <a:pt x="9092" y="1041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7"/>
            <p:cNvSpPr/>
            <p:nvPr/>
          </p:nvSpPr>
          <p:spPr>
            <a:xfrm>
              <a:off x="5644400" y="1975425"/>
              <a:ext cx="886450" cy="845250"/>
            </a:xfrm>
            <a:custGeom>
              <a:avLst/>
              <a:gdLst/>
              <a:ahLst/>
              <a:cxnLst/>
              <a:rect l="l" t="t" r="r" b="b"/>
              <a:pathLst>
                <a:path w="35458" h="33810" fill="none" extrusionOk="0">
                  <a:moveTo>
                    <a:pt x="8840" y="10081"/>
                  </a:moveTo>
                  <a:cubicBezTo>
                    <a:pt x="8162" y="11922"/>
                    <a:pt x="6766" y="13628"/>
                    <a:pt x="4924" y="14326"/>
                  </a:cubicBezTo>
                  <a:cubicBezTo>
                    <a:pt x="4769" y="14384"/>
                    <a:pt x="4614" y="14443"/>
                    <a:pt x="4478" y="14540"/>
                  </a:cubicBezTo>
                  <a:cubicBezTo>
                    <a:pt x="2811" y="15470"/>
                    <a:pt x="1357" y="16846"/>
                    <a:pt x="698" y="18630"/>
                  </a:cubicBezTo>
                  <a:cubicBezTo>
                    <a:pt x="0" y="20510"/>
                    <a:pt x="349" y="22837"/>
                    <a:pt x="1861" y="24155"/>
                  </a:cubicBezTo>
                  <a:cubicBezTo>
                    <a:pt x="4226" y="26210"/>
                    <a:pt x="8278" y="25202"/>
                    <a:pt x="10507" y="27392"/>
                  </a:cubicBezTo>
                  <a:cubicBezTo>
                    <a:pt x="11942" y="28827"/>
                    <a:pt x="12155" y="31173"/>
                    <a:pt x="13628" y="32530"/>
                  </a:cubicBezTo>
                  <a:cubicBezTo>
                    <a:pt x="14733" y="33538"/>
                    <a:pt x="16362" y="33809"/>
                    <a:pt x="17796" y="33460"/>
                  </a:cubicBezTo>
                  <a:cubicBezTo>
                    <a:pt x="19231" y="33111"/>
                    <a:pt x="20511" y="32220"/>
                    <a:pt x="21499" y="31153"/>
                  </a:cubicBezTo>
                  <a:cubicBezTo>
                    <a:pt x="22313" y="30281"/>
                    <a:pt x="23011" y="29292"/>
                    <a:pt x="24000" y="28653"/>
                  </a:cubicBezTo>
                  <a:cubicBezTo>
                    <a:pt x="25667" y="27548"/>
                    <a:pt x="27819" y="27644"/>
                    <a:pt x="29816" y="27528"/>
                  </a:cubicBezTo>
                  <a:cubicBezTo>
                    <a:pt x="31813" y="27392"/>
                    <a:pt x="34061" y="26811"/>
                    <a:pt x="34972" y="25047"/>
                  </a:cubicBezTo>
                  <a:cubicBezTo>
                    <a:pt x="35418" y="24174"/>
                    <a:pt x="35457" y="23186"/>
                    <a:pt x="35438" y="22216"/>
                  </a:cubicBezTo>
                  <a:cubicBezTo>
                    <a:pt x="35399" y="19444"/>
                    <a:pt x="34604" y="16284"/>
                    <a:pt x="32142" y="15005"/>
                  </a:cubicBezTo>
                  <a:cubicBezTo>
                    <a:pt x="30960" y="14384"/>
                    <a:pt x="29564" y="14307"/>
                    <a:pt x="28401" y="13667"/>
                  </a:cubicBezTo>
                  <a:cubicBezTo>
                    <a:pt x="26908" y="12834"/>
                    <a:pt x="26036" y="11186"/>
                    <a:pt x="25473" y="9538"/>
                  </a:cubicBezTo>
                  <a:cubicBezTo>
                    <a:pt x="24892" y="7910"/>
                    <a:pt x="24523" y="6184"/>
                    <a:pt x="23612" y="4730"/>
                  </a:cubicBezTo>
                  <a:cubicBezTo>
                    <a:pt x="20763" y="155"/>
                    <a:pt x="14152" y="0"/>
                    <a:pt x="11108" y="4459"/>
                  </a:cubicBezTo>
                  <a:cubicBezTo>
                    <a:pt x="9965" y="6126"/>
                    <a:pt x="9538" y="8181"/>
                    <a:pt x="8840" y="1008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7"/>
            <p:cNvSpPr/>
            <p:nvPr/>
          </p:nvSpPr>
          <p:spPr>
            <a:xfrm>
              <a:off x="5659425" y="1988500"/>
              <a:ext cx="858825" cy="819575"/>
            </a:xfrm>
            <a:custGeom>
              <a:avLst/>
              <a:gdLst/>
              <a:ahLst/>
              <a:cxnLst/>
              <a:rect l="l" t="t" r="r" b="b"/>
              <a:pathLst>
                <a:path w="34353" h="32783" fill="none" extrusionOk="0">
                  <a:moveTo>
                    <a:pt x="8588" y="9771"/>
                  </a:moveTo>
                  <a:cubicBezTo>
                    <a:pt x="7910" y="11555"/>
                    <a:pt x="6553" y="13202"/>
                    <a:pt x="4769" y="13881"/>
                  </a:cubicBezTo>
                  <a:cubicBezTo>
                    <a:pt x="4633" y="13939"/>
                    <a:pt x="4478" y="13997"/>
                    <a:pt x="4343" y="14075"/>
                  </a:cubicBezTo>
                  <a:cubicBezTo>
                    <a:pt x="2734" y="14986"/>
                    <a:pt x="1318" y="16323"/>
                    <a:pt x="679" y="18049"/>
                  </a:cubicBezTo>
                  <a:cubicBezTo>
                    <a:pt x="0" y="19871"/>
                    <a:pt x="330" y="22120"/>
                    <a:pt x="1803" y="23399"/>
                  </a:cubicBezTo>
                  <a:cubicBezTo>
                    <a:pt x="4071" y="25396"/>
                    <a:pt x="8007" y="24427"/>
                    <a:pt x="10158" y="26559"/>
                  </a:cubicBezTo>
                  <a:cubicBezTo>
                    <a:pt x="11554" y="27936"/>
                    <a:pt x="11748" y="30223"/>
                    <a:pt x="13183" y="31541"/>
                  </a:cubicBezTo>
                  <a:cubicBezTo>
                    <a:pt x="14249" y="32511"/>
                    <a:pt x="15819" y="32782"/>
                    <a:pt x="17215" y="32453"/>
                  </a:cubicBezTo>
                  <a:cubicBezTo>
                    <a:pt x="18611" y="32123"/>
                    <a:pt x="19832" y="31231"/>
                    <a:pt x="20821" y="30204"/>
                  </a:cubicBezTo>
                  <a:cubicBezTo>
                    <a:pt x="21615" y="29370"/>
                    <a:pt x="22294" y="28420"/>
                    <a:pt x="23244" y="27781"/>
                  </a:cubicBezTo>
                  <a:cubicBezTo>
                    <a:pt x="24872" y="26734"/>
                    <a:pt x="26947" y="26811"/>
                    <a:pt x="28885" y="26695"/>
                  </a:cubicBezTo>
                  <a:cubicBezTo>
                    <a:pt x="30804" y="26579"/>
                    <a:pt x="32995" y="26036"/>
                    <a:pt x="33887" y="24310"/>
                  </a:cubicBezTo>
                  <a:cubicBezTo>
                    <a:pt x="34313" y="23477"/>
                    <a:pt x="34352" y="22508"/>
                    <a:pt x="34333" y="21577"/>
                  </a:cubicBezTo>
                  <a:cubicBezTo>
                    <a:pt x="34294" y="18882"/>
                    <a:pt x="33538" y="15819"/>
                    <a:pt x="31153" y="14579"/>
                  </a:cubicBezTo>
                  <a:cubicBezTo>
                    <a:pt x="30010" y="13978"/>
                    <a:pt x="28653" y="13900"/>
                    <a:pt x="27528" y="13280"/>
                  </a:cubicBezTo>
                  <a:cubicBezTo>
                    <a:pt x="26074" y="12466"/>
                    <a:pt x="25241" y="10857"/>
                    <a:pt x="24678" y="9286"/>
                  </a:cubicBezTo>
                  <a:cubicBezTo>
                    <a:pt x="24136" y="7716"/>
                    <a:pt x="23787" y="6030"/>
                    <a:pt x="22895" y="4614"/>
                  </a:cubicBezTo>
                  <a:cubicBezTo>
                    <a:pt x="20142" y="156"/>
                    <a:pt x="13745" y="1"/>
                    <a:pt x="10779" y="4324"/>
                  </a:cubicBezTo>
                  <a:cubicBezTo>
                    <a:pt x="9674" y="5933"/>
                    <a:pt x="9267" y="7929"/>
                    <a:pt x="8588" y="977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7"/>
            <p:cNvSpPr/>
            <p:nvPr/>
          </p:nvSpPr>
          <p:spPr>
            <a:xfrm>
              <a:off x="5674450" y="2002075"/>
              <a:ext cx="831200" cy="792900"/>
            </a:xfrm>
            <a:custGeom>
              <a:avLst/>
              <a:gdLst/>
              <a:ahLst/>
              <a:cxnLst/>
              <a:rect l="l" t="t" r="r" b="b"/>
              <a:pathLst>
                <a:path w="33248" h="31716" fill="none" extrusionOk="0">
                  <a:moveTo>
                    <a:pt x="8317" y="9441"/>
                  </a:moveTo>
                  <a:cubicBezTo>
                    <a:pt x="7677" y="11167"/>
                    <a:pt x="6359" y="12756"/>
                    <a:pt x="4633" y="13396"/>
                  </a:cubicBezTo>
                  <a:cubicBezTo>
                    <a:pt x="4478" y="13454"/>
                    <a:pt x="4343" y="13512"/>
                    <a:pt x="4226" y="13590"/>
                  </a:cubicBezTo>
                  <a:cubicBezTo>
                    <a:pt x="2656" y="14462"/>
                    <a:pt x="1280" y="15761"/>
                    <a:pt x="659" y="17428"/>
                  </a:cubicBezTo>
                  <a:cubicBezTo>
                    <a:pt x="0" y="19192"/>
                    <a:pt x="330" y="21383"/>
                    <a:pt x="1725" y="22604"/>
                  </a:cubicBezTo>
                  <a:cubicBezTo>
                    <a:pt x="3935" y="24543"/>
                    <a:pt x="7754" y="23612"/>
                    <a:pt x="9829" y="25687"/>
                  </a:cubicBezTo>
                  <a:cubicBezTo>
                    <a:pt x="11166" y="27024"/>
                    <a:pt x="11360" y="29234"/>
                    <a:pt x="12737" y="30514"/>
                  </a:cubicBezTo>
                  <a:cubicBezTo>
                    <a:pt x="13764" y="31444"/>
                    <a:pt x="15296" y="31716"/>
                    <a:pt x="16653" y="31386"/>
                  </a:cubicBezTo>
                  <a:cubicBezTo>
                    <a:pt x="17990" y="31057"/>
                    <a:pt x="19173" y="30242"/>
                    <a:pt x="20142" y="29234"/>
                  </a:cubicBezTo>
                  <a:cubicBezTo>
                    <a:pt x="20898" y="28420"/>
                    <a:pt x="21557" y="27490"/>
                    <a:pt x="22488" y="26889"/>
                  </a:cubicBezTo>
                  <a:cubicBezTo>
                    <a:pt x="24058" y="25861"/>
                    <a:pt x="26074" y="25958"/>
                    <a:pt x="27955" y="25861"/>
                  </a:cubicBezTo>
                  <a:cubicBezTo>
                    <a:pt x="29816" y="25745"/>
                    <a:pt x="31929" y="25202"/>
                    <a:pt x="32782" y="23535"/>
                  </a:cubicBezTo>
                  <a:cubicBezTo>
                    <a:pt x="33208" y="22740"/>
                    <a:pt x="33247" y="21810"/>
                    <a:pt x="33228" y="20898"/>
                  </a:cubicBezTo>
                  <a:cubicBezTo>
                    <a:pt x="33189" y="18301"/>
                    <a:pt x="32472" y="15335"/>
                    <a:pt x="30165" y="14113"/>
                  </a:cubicBezTo>
                  <a:cubicBezTo>
                    <a:pt x="29060" y="13551"/>
                    <a:pt x="27741" y="13454"/>
                    <a:pt x="26656" y="12853"/>
                  </a:cubicBezTo>
                  <a:cubicBezTo>
                    <a:pt x="25241" y="12058"/>
                    <a:pt x="24446" y="10508"/>
                    <a:pt x="23922" y="8976"/>
                  </a:cubicBezTo>
                  <a:cubicBezTo>
                    <a:pt x="23380" y="7445"/>
                    <a:pt x="23031" y="5836"/>
                    <a:pt x="22197" y="4440"/>
                  </a:cubicBezTo>
                  <a:cubicBezTo>
                    <a:pt x="19541" y="155"/>
                    <a:pt x="13338" y="0"/>
                    <a:pt x="10468" y="4149"/>
                  </a:cubicBezTo>
                  <a:cubicBezTo>
                    <a:pt x="9383" y="5719"/>
                    <a:pt x="8995" y="7638"/>
                    <a:pt x="8317" y="944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7"/>
            <p:cNvSpPr/>
            <p:nvPr/>
          </p:nvSpPr>
          <p:spPr>
            <a:xfrm>
              <a:off x="5689475" y="2015650"/>
              <a:ext cx="803575" cy="766725"/>
            </a:xfrm>
            <a:custGeom>
              <a:avLst/>
              <a:gdLst/>
              <a:ahLst/>
              <a:cxnLst/>
              <a:rect l="l" t="t" r="r" b="b"/>
              <a:pathLst>
                <a:path w="32143" h="30669" fill="none" extrusionOk="0">
                  <a:moveTo>
                    <a:pt x="8065" y="9092"/>
                  </a:moveTo>
                  <a:cubicBezTo>
                    <a:pt x="7425" y="10779"/>
                    <a:pt x="6165" y="12310"/>
                    <a:pt x="4478" y="12931"/>
                  </a:cubicBezTo>
                  <a:cubicBezTo>
                    <a:pt x="4342" y="12989"/>
                    <a:pt x="4207" y="13047"/>
                    <a:pt x="4090" y="13105"/>
                  </a:cubicBezTo>
                  <a:cubicBezTo>
                    <a:pt x="2578" y="13958"/>
                    <a:pt x="1241" y="15199"/>
                    <a:pt x="640" y="16827"/>
                  </a:cubicBezTo>
                  <a:cubicBezTo>
                    <a:pt x="0" y="18514"/>
                    <a:pt x="310" y="20627"/>
                    <a:pt x="1667" y="21829"/>
                  </a:cubicBezTo>
                  <a:cubicBezTo>
                    <a:pt x="3800" y="23709"/>
                    <a:pt x="7483" y="22817"/>
                    <a:pt x="9499" y="24814"/>
                  </a:cubicBezTo>
                  <a:cubicBezTo>
                    <a:pt x="10779" y="26113"/>
                    <a:pt x="10973" y="28245"/>
                    <a:pt x="12310" y="29486"/>
                  </a:cubicBezTo>
                  <a:cubicBezTo>
                    <a:pt x="13279" y="30397"/>
                    <a:pt x="14772" y="30669"/>
                    <a:pt x="16071" y="30359"/>
                  </a:cubicBezTo>
                  <a:cubicBezTo>
                    <a:pt x="17389" y="30048"/>
                    <a:pt x="18533" y="29234"/>
                    <a:pt x="19444" y="28265"/>
                  </a:cubicBezTo>
                  <a:cubicBezTo>
                    <a:pt x="20181" y="27489"/>
                    <a:pt x="20840" y="26598"/>
                    <a:pt x="21732" y="26016"/>
                  </a:cubicBezTo>
                  <a:cubicBezTo>
                    <a:pt x="23244" y="25027"/>
                    <a:pt x="25202" y="25124"/>
                    <a:pt x="27005" y="25008"/>
                  </a:cubicBezTo>
                  <a:cubicBezTo>
                    <a:pt x="28827" y="24911"/>
                    <a:pt x="30863" y="24407"/>
                    <a:pt x="31696" y="22798"/>
                  </a:cubicBezTo>
                  <a:cubicBezTo>
                    <a:pt x="32103" y="22023"/>
                    <a:pt x="32142" y="21111"/>
                    <a:pt x="32142" y="20239"/>
                  </a:cubicBezTo>
                  <a:cubicBezTo>
                    <a:pt x="32103" y="17719"/>
                    <a:pt x="31405" y="14850"/>
                    <a:pt x="29176" y="13667"/>
                  </a:cubicBezTo>
                  <a:cubicBezTo>
                    <a:pt x="28110" y="13105"/>
                    <a:pt x="26830" y="13028"/>
                    <a:pt x="25783" y="12446"/>
                  </a:cubicBezTo>
                  <a:cubicBezTo>
                    <a:pt x="24407" y="11670"/>
                    <a:pt x="23632" y="10178"/>
                    <a:pt x="23128" y="8704"/>
                  </a:cubicBezTo>
                  <a:cubicBezTo>
                    <a:pt x="22624" y="7212"/>
                    <a:pt x="22294" y="5641"/>
                    <a:pt x="21460" y="4323"/>
                  </a:cubicBezTo>
                  <a:cubicBezTo>
                    <a:pt x="18901" y="175"/>
                    <a:pt x="12930" y="0"/>
                    <a:pt x="10139" y="3994"/>
                  </a:cubicBezTo>
                  <a:cubicBezTo>
                    <a:pt x="9092" y="5506"/>
                    <a:pt x="8704" y="7367"/>
                    <a:pt x="8065" y="9092"/>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7"/>
            <p:cNvSpPr/>
            <p:nvPr/>
          </p:nvSpPr>
          <p:spPr>
            <a:xfrm>
              <a:off x="5704475" y="2028250"/>
              <a:ext cx="775950" cy="741525"/>
            </a:xfrm>
            <a:custGeom>
              <a:avLst/>
              <a:gdLst/>
              <a:ahLst/>
              <a:cxnLst/>
              <a:rect l="l" t="t" r="r" b="b"/>
              <a:pathLst>
                <a:path w="31038" h="29661" fill="none" extrusionOk="0">
                  <a:moveTo>
                    <a:pt x="7814" y="8801"/>
                  </a:moveTo>
                  <a:cubicBezTo>
                    <a:pt x="7193" y="10410"/>
                    <a:pt x="5952" y="11903"/>
                    <a:pt x="4343" y="12504"/>
                  </a:cubicBezTo>
                  <a:cubicBezTo>
                    <a:pt x="4208" y="12543"/>
                    <a:pt x="4072" y="12601"/>
                    <a:pt x="3956" y="12679"/>
                  </a:cubicBezTo>
                  <a:cubicBezTo>
                    <a:pt x="2502" y="13473"/>
                    <a:pt x="1203" y="14695"/>
                    <a:pt x="621" y="16246"/>
                  </a:cubicBezTo>
                  <a:cubicBezTo>
                    <a:pt x="1" y="17874"/>
                    <a:pt x="292" y="19929"/>
                    <a:pt x="1610" y="21092"/>
                  </a:cubicBezTo>
                  <a:cubicBezTo>
                    <a:pt x="3665" y="22895"/>
                    <a:pt x="7213" y="22061"/>
                    <a:pt x="9151" y="24000"/>
                  </a:cubicBezTo>
                  <a:cubicBezTo>
                    <a:pt x="10411" y="25260"/>
                    <a:pt x="10566" y="27315"/>
                    <a:pt x="11865" y="28517"/>
                  </a:cubicBezTo>
                  <a:cubicBezTo>
                    <a:pt x="12815" y="29409"/>
                    <a:pt x="14250" y="29661"/>
                    <a:pt x="15490" y="29350"/>
                  </a:cubicBezTo>
                  <a:cubicBezTo>
                    <a:pt x="16751" y="29060"/>
                    <a:pt x="17875" y="28284"/>
                    <a:pt x="18767" y="27354"/>
                  </a:cubicBezTo>
                  <a:cubicBezTo>
                    <a:pt x="19484" y="26598"/>
                    <a:pt x="20104" y="25745"/>
                    <a:pt x="20977" y="25163"/>
                  </a:cubicBezTo>
                  <a:cubicBezTo>
                    <a:pt x="22450" y="24213"/>
                    <a:pt x="24330" y="24310"/>
                    <a:pt x="26056" y="24213"/>
                  </a:cubicBezTo>
                  <a:cubicBezTo>
                    <a:pt x="27801" y="24116"/>
                    <a:pt x="29778" y="23632"/>
                    <a:pt x="30592" y="22081"/>
                  </a:cubicBezTo>
                  <a:cubicBezTo>
                    <a:pt x="30980" y="21325"/>
                    <a:pt x="31038" y="20452"/>
                    <a:pt x="31019" y="19619"/>
                  </a:cubicBezTo>
                  <a:cubicBezTo>
                    <a:pt x="30999" y="17176"/>
                    <a:pt x="30321" y="14404"/>
                    <a:pt x="28169" y="13260"/>
                  </a:cubicBezTo>
                  <a:cubicBezTo>
                    <a:pt x="27141" y="12717"/>
                    <a:pt x="25920" y="12640"/>
                    <a:pt x="24912" y="12078"/>
                  </a:cubicBezTo>
                  <a:cubicBezTo>
                    <a:pt x="23594" y="11322"/>
                    <a:pt x="22838" y="9887"/>
                    <a:pt x="22353" y="8433"/>
                  </a:cubicBezTo>
                  <a:cubicBezTo>
                    <a:pt x="21868" y="6999"/>
                    <a:pt x="21558" y="5486"/>
                    <a:pt x="20763" y="4207"/>
                  </a:cubicBezTo>
                  <a:cubicBezTo>
                    <a:pt x="18301" y="175"/>
                    <a:pt x="12505" y="0"/>
                    <a:pt x="9810" y="3877"/>
                  </a:cubicBezTo>
                  <a:cubicBezTo>
                    <a:pt x="8822" y="5351"/>
                    <a:pt x="8434" y="7134"/>
                    <a:pt x="7814" y="880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7"/>
            <p:cNvSpPr/>
            <p:nvPr/>
          </p:nvSpPr>
          <p:spPr>
            <a:xfrm>
              <a:off x="5719500" y="2041825"/>
              <a:ext cx="748325" cy="714375"/>
            </a:xfrm>
            <a:custGeom>
              <a:avLst/>
              <a:gdLst/>
              <a:ahLst/>
              <a:cxnLst/>
              <a:rect l="l" t="t" r="r" b="b"/>
              <a:pathLst>
                <a:path w="29933" h="28575" fill="none" extrusionOk="0">
                  <a:moveTo>
                    <a:pt x="7542" y="8472"/>
                  </a:moveTo>
                  <a:cubicBezTo>
                    <a:pt x="6961" y="10023"/>
                    <a:pt x="5759" y="11457"/>
                    <a:pt x="4188" y="12039"/>
                  </a:cubicBezTo>
                  <a:cubicBezTo>
                    <a:pt x="4072" y="12077"/>
                    <a:pt x="3936" y="12136"/>
                    <a:pt x="3820" y="12194"/>
                  </a:cubicBezTo>
                  <a:cubicBezTo>
                    <a:pt x="2405" y="12969"/>
                    <a:pt x="1164" y="14132"/>
                    <a:pt x="602" y="15644"/>
                  </a:cubicBezTo>
                  <a:cubicBezTo>
                    <a:pt x="1" y="17215"/>
                    <a:pt x="272" y="19192"/>
                    <a:pt x="1532" y="20316"/>
                  </a:cubicBezTo>
                  <a:cubicBezTo>
                    <a:pt x="3510" y="22061"/>
                    <a:pt x="6961" y="21247"/>
                    <a:pt x="8802" y="23127"/>
                  </a:cubicBezTo>
                  <a:cubicBezTo>
                    <a:pt x="10024" y="24329"/>
                    <a:pt x="10179" y="26326"/>
                    <a:pt x="11419" y="27489"/>
                  </a:cubicBezTo>
                  <a:cubicBezTo>
                    <a:pt x="12330" y="28342"/>
                    <a:pt x="13707" y="28575"/>
                    <a:pt x="14928" y="28303"/>
                  </a:cubicBezTo>
                  <a:cubicBezTo>
                    <a:pt x="16150" y="28013"/>
                    <a:pt x="17216" y="27276"/>
                    <a:pt x="18069" y="26365"/>
                  </a:cubicBezTo>
                  <a:cubicBezTo>
                    <a:pt x="18767" y="25628"/>
                    <a:pt x="19368" y="24814"/>
                    <a:pt x="20201" y="24271"/>
                  </a:cubicBezTo>
                  <a:cubicBezTo>
                    <a:pt x="21636" y="23360"/>
                    <a:pt x="23439" y="23457"/>
                    <a:pt x="25125" y="23360"/>
                  </a:cubicBezTo>
                  <a:cubicBezTo>
                    <a:pt x="26812" y="23282"/>
                    <a:pt x="28731" y="22817"/>
                    <a:pt x="29506" y="21305"/>
                  </a:cubicBezTo>
                  <a:cubicBezTo>
                    <a:pt x="29875" y="20588"/>
                    <a:pt x="29933" y="19754"/>
                    <a:pt x="29933" y="18940"/>
                  </a:cubicBezTo>
                  <a:cubicBezTo>
                    <a:pt x="29894" y="16575"/>
                    <a:pt x="29274" y="13900"/>
                    <a:pt x="27200" y="12814"/>
                  </a:cubicBezTo>
                  <a:cubicBezTo>
                    <a:pt x="26211" y="12271"/>
                    <a:pt x="25009" y="12194"/>
                    <a:pt x="24040" y="11651"/>
                  </a:cubicBezTo>
                  <a:cubicBezTo>
                    <a:pt x="22780" y="10914"/>
                    <a:pt x="22062" y="9518"/>
                    <a:pt x="21578" y="8142"/>
                  </a:cubicBezTo>
                  <a:cubicBezTo>
                    <a:pt x="21112" y="6766"/>
                    <a:pt x="20822" y="5312"/>
                    <a:pt x="20065" y="4052"/>
                  </a:cubicBezTo>
                  <a:cubicBezTo>
                    <a:pt x="17681" y="155"/>
                    <a:pt x="12098" y="0"/>
                    <a:pt x="9500" y="3722"/>
                  </a:cubicBezTo>
                  <a:cubicBezTo>
                    <a:pt x="8531" y="5137"/>
                    <a:pt x="8162" y="6863"/>
                    <a:pt x="7542" y="8472"/>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7"/>
            <p:cNvSpPr/>
            <p:nvPr/>
          </p:nvSpPr>
          <p:spPr>
            <a:xfrm>
              <a:off x="5734525" y="2054425"/>
              <a:ext cx="720700" cy="689175"/>
            </a:xfrm>
            <a:custGeom>
              <a:avLst/>
              <a:gdLst/>
              <a:ahLst/>
              <a:cxnLst/>
              <a:rect l="l" t="t" r="r" b="b"/>
              <a:pathLst>
                <a:path w="28828" h="27567" fill="none" extrusionOk="0">
                  <a:moveTo>
                    <a:pt x="7290" y="8181"/>
                  </a:moveTo>
                  <a:cubicBezTo>
                    <a:pt x="6708" y="9674"/>
                    <a:pt x="5565" y="11050"/>
                    <a:pt x="4053" y="11593"/>
                  </a:cubicBezTo>
                  <a:cubicBezTo>
                    <a:pt x="3936" y="11651"/>
                    <a:pt x="3801" y="11690"/>
                    <a:pt x="3704" y="11767"/>
                  </a:cubicBezTo>
                  <a:cubicBezTo>
                    <a:pt x="2327" y="12504"/>
                    <a:pt x="1125" y="13609"/>
                    <a:pt x="582" y="15063"/>
                  </a:cubicBezTo>
                  <a:cubicBezTo>
                    <a:pt x="1" y="16575"/>
                    <a:pt x="253" y="18475"/>
                    <a:pt x="1474" y="19560"/>
                  </a:cubicBezTo>
                  <a:cubicBezTo>
                    <a:pt x="3374" y="21266"/>
                    <a:pt x="6689" y="20491"/>
                    <a:pt x="8473" y="22294"/>
                  </a:cubicBezTo>
                  <a:cubicBezTo>
                    <a:pt x="9636" y="23457"/>
                    <a:pt x="9771" y="25376"/>
                    <a:pt x="10973" y="26501"/>
                  </a:cubicBezTo>
                  <a:cubicBezTo>
                    <a:pt x="11846" y="27334"/>
                    <a:pt x="13183" y="27567"/>
                    <a:pt x="14347" y="27295"/>
                  </a:cubicBezTo>
                  <a:cubicBezTo>
                    <a:pt x="15529" y="27024"/>
                    <a:pt x="16557" y="26307"/>
                    <a:pt x="17390" y="25454"/>
                  </a:cubicBezTo>
                  <a:cubicBezTo>
                    <a:pt x="18069" y="24756"/>
                    <a:pt x="18650" y="23961"/>
                    <a:pt x="19464" y="23438"/>
                  </a:cubicBezTo>
                  <a:cubicBezTo>
                    <a:pt x="20822" y="22565"/>
                    <a:pt x="22566" y="22662"/>
                    <a:pt x="24195" y="22565"/>
                  </a:cubicBezTo>
                  <a:cubicBezTo>
                    <a:pt x="25823" y="22488"/>
                    <a:pt x="27665" y="22042"/>
                    <a:pt x="28421" y="20607"/>
                  </a:cubicBezTo>
                  <a:cubicBezTo>
                    <a:pt x="28789" y="19909"/>
                    <a:pt x="28828" y="19095"/>
                    <a:pt x="28828" y="18320"/>
                  </a:cubicBezTo>
                  <a:cubicBezTo>
                    <a:pt x="28809" y="16052"/>
                    <a:pt x="28208" y="13473"/>
                    <a:pt x="26211" y="12407"/>
                  </a:cubicBezTo>
                  <a:cubicBezTo>
                    <a:pt x="25261" y="11903"/>
                    <a:pt x="24117" y="11806"/>
                    <a:pt x="23187" y="11283"/>
                  </a:cubicBezTo>
                  <a:cubicBezTo>
                    <a:pt x="21965" y="10585"/>
                    <a:pt x="21267" y="9228"/>
                    <a:pt x="20822" y="7890"/>
                  </a:cubicBezTo>
                  <a:cubicBezTo>
                    <a:pt x="20376" y="6552"/>
                    <a:pt x="20104" y="5157"/>
                    <a:pt x="19368" y="3955"/>
                  </a:cubicBezTo>
                  <a:cubicBezTo>
                    <a:pt x="17099" y="194"/>
                    <a:pt x="11710" y="0"/>
                    <a:pt x="9190" y="3606"/>
                  </a:cubicBezTo>
                  <a:cubicBezTo>
                    <a:pt x="8240" y="4963"/>
                    <a:pt x="7891" y="6630"/>
                    <a:pt x="7290" y="8181"/>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7"/>
            <p:cNvSpPr/>
            <p:nvPr/>
          </p:nvSpPr>
          <p:spPr>
            <a:xfrm>
              <a:off x="5749075" y="2067975"/>
              <a:ext cx="693550" cy="663025"/>
            </a:xfrm>
            <a:custGeom>
              <a:avLst/>
              <a:gdLst/>
              <a:ahLst/>
              <a:cxnLst/>
              <a:rect l="l" t="t" r="r" b="b"/>
              <a:pathLst>
                <a:path w="27742" h="26521" fill="none" extrusionOk="0">
                  <a:moveTo>
                    <a:pt x="7057" y="7852"/>
                  </a:moveTo>
                  <a:cubicBezTo>
                    <a:pt x="6495" y="9287"/>
                    <a:pt x="5370" y="10605"/>
                    <a:pt x="3936" y="11128"/>
                  </a:cubicBezTo>
                  <a:cubicBezTo>
                    <a:pt x="3800" y="11167"/>
                    <a:pt x="3703" y="11225"/>
                    <a:pt x="3587" y="11283"/>
                  </a:cubicBezTo>
                  <a:cubicBezTo>
                    <a:pt x="2269" y="12001"/>
                    <a:pt x="1105" y="13067"/>
                    <a:pt x="582" y="14463"/>
                  </a:cubicBezTo>
                  <a:cubicBezTo>
                    <a:pt x="0" y="15917"/>
                    <a:pt x="253" y="17739"/>
                    <a:pt x="1435" y="18786"/>
                  </a:cubicBezTo>
                  <a:cubicBezTo>
                    <a:pt x="3257" y="20414"/>
                    <a:pt x="6437" y="19678"/>
                    <a:pt x="8162" y="21422"/>
                  </a:cubicBezTo>
                  <a:cubicBezTo>
                    <a:pt x="9267" y="22547"/>
                    <a:pt x="9403" y="24408"/>
                    <a:pt x="10546" y="25493"/>
                  </a:cubicBezTo>
                  <a:cubicBezTo>
                    <a:pt x="11399" y="26288"/>
                    <a:pt x="12679" y="26521"/>
                    <a:pt x="13803" y="26249"/>
                  </a:cubicBezTo>
                  <a:cubicBezTo>
                    <a:pt x="14928" y="25959"/>
                    <a:pt x="15936" y="25338"/>
                    <a:pt x="16731" y="24485"/>
                  </a:cubicBezTo>
                  <a:cubicBezTo>
                    <a:pt x="17370" y="23826"/>
                    <a:pt x="17952" y="23051"/>
                    <a:pt x="18708" y="22547"/>
                  </a:cubicBezTo>
                  <a:cubicBezTo>
                    <a:pt x="20046" y="21694"/>
                    <a:pt x="21713" y="21810"/>
                    <a:pt x="23283" y="21732"/>
                  </a:cubicBezTo>
                  <a:cubicBezTo>
                    <a:pt x="24853" y="21655"/>
                    <a:pt x="26618" y="21228"/>
                    <a:pt x="27354" y="19833"/>
                  </a:cubicBezTo>
                  <a:cubicBezTo>
                    <a:pt x="27703" y="19174"/>
                    <a:pt x="27742" y="18379"/>
                    <a:pt x="27742" y="17642"/>
                  </a:cubicBezTo>
                  <a:cubicBezTo>
                    <a:pt x="27742" y="15471"/>
                    <a:pt x="27160" y="12970"/>
                    <a:pt x="25241" y="11943"/>
                  </a:cubicBezTo>
                  <a:cubicBezTo>
                    <a:pt x="24330" y="11458"/>
                    <a:pt x="23225" y="11380"/>
                    <a:pt x="22333" y="10857"/>
                  </a:cubicBezTo>
                  <a:cubicBezTo>
                    <a:pt x="21151" y="10198"/>
                    <a:pt x="20492" y="8880"/>
                    <a:pt x="20065" y="7600"/>
                  </a:cubicBezTo>
                  <a:cubicBezTo>
                    <a:pt x="19639" y="6321"/>
                    <a:pt x="19367" y="4964"/>
                    <a:pt x="18669" y="3800"/>
                  </a:cubicBezTo>
                  <a:cubicBezTo>
                    <a:pt x="16498" y="195"/>
                    <a:pt x="11322" y="1"/>
                    <a:pt x="8899" y="3452"/>
                  </a:cubicBezTo>
                  <a:cubicBezTo>
                    <a:pt x="7968" y="4750"/>
                    <a:pt x="7619" y="6359"/>
                    <a:pt x="7057" y="7852"/>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7"/>
            <p:cNvSpPr/>
            <p:nvPr/>
          </p:nvSpPr>
          <p:spPr>
            <a:xfrm>
              <a:off x="5764100" y="2082050"/>
              <a:ext cx="665925" cy="635875"/>
            </a:xfrm>
            <a:custGeom>
              <a:avLst/>
              <a:gdLst/>
              <a:ahLst/>
              <a:cxnLst/>
              <a:rect l="l" t="t" r="r" b="b"/>
              <a:pathLst>
                <a:path w="26637" h="25435" fill="none" extrusionOk="0">
                  <a:moveTo>
                    <a:pt x="6786" y="7502"/>
                  </a:moveTo>
                  <a:cubicBezTo>
                    <a:pt x="6243" y="8879"/>
                    <a:pt x="5177" y="10139"/>
                    <a:pt x="3781" y="10643"/>
                  </a:cubicBezTo>
                  <a:cubicBezTo>
                    <a:pt x="3664" y="10682"/>
                    <a:pt x="3567" y="10740"/>
                    <a:pt x="3451" y="10798"/>
                  </a:cubicBezTo>
                  <a:cubicBezTo>
                    <a:pt x="2191" y="11477"/>
                    <a:pt x="1067" y="12485"/>
                    <a:pt x="543" y="13822"/>
                  </a:cubicBezTo>
                  <a:cubicBezTo>
                    <a:pt x="0" y="15237"/>
                    <a:pt x="233" y="16982"/>
                    <a:pt x="1357" y="17990"/>
                  </a:cubicBezTo>
                  <a:cubicBezTo>
                    <a:pt x="3102" y="19560"/>
                    <a:pt x="6165" y="18863"/>
                    <a:pt x="7813" y="20549"/>
                  </a:cubicBezTo>
                  <a:cubicBezTo>
                    <a:pt x="8879" y="21635"/>
                    <a:pt x="8996" y="23399"/>
                    <a:pt x="10101" y="24446"/>
                  </a:cubicBezTo>
                  <a:cubicBezTo>
                    <a:pt x="10915" y="25221"/>
                    <a:pt x="12136" y="25434"/>
                    <a:pt x="13222" y="25202"/>
                  </a:cubicBezTo>
                  <a:cubicBezTo>
                    <a:pt x="14307" y="24911"/>
                    <a:pt x="15277" y="24329"/>
                    <a:pt x="16033" y="23496"/>
                  </a:cubicBezTo>
                  <a:cubicBezTo>
                    <a:pt x="16653" y="22875"/>
                    <a:pt x="17196" y="22139"/>
                    <a:pt x="17952" y="21654"/>
                  </a:cubicBezTo>
                  <a:cubicBezTo>
                    <a:pt x="19212" y="20859"/>
                    <a:pt x="20840" y="20956"/>
                    <a:pt x="22333" y="20879"/>
                  </a:cubicBezTo>
                  <a:cubicBezTo>
                    <a:pt x="23845" y="20821"/>
                    <a:pt x="25532" y="20413"/>
                    <a:pt x="26249" y="19076"/>
                  </a:cubicBezTo>
                  <a:cubicBezTo>
                    <a:pt x="26579" y="18436"/>
                    <a:pt x="26637" y="17699"/>
                    <a:pt x="26637" y="16982"/>
                  </a:cubicBezTo>
                  <a:cubicBezTo>
                    <a:pt x="26637" y="14888"/>
                    <a:pt x="26075" y="12485"/>
                    <a:pt x="24233" y="11496"/>
                  </a:cubicBezTo>
                  <a:cubicBezTo>
                    <a:pt x="23361" y="11011"/>
                    <a:pt x="22294" y="10953"/>
                    <a:pt x="21441" y="10449"/>
                  </a:cubicBezTo>
                  <a:cubicBezTo>
                    <a:pt x="20317" y="9790"/>
                    <a:pt x="19697" y="8549"/>
                    <a:pt x="19290" y="7309"/>
                  </a:cubicBezTo>
                  <a:cubicBezTo>
                    <a:pt x="18882" y="6087"/>
                    <a:pt x="18630" y="4769"/>
                    <a:pt x="17952" y="3664"/>
                  </a:cubicBezTo>
                  <a:cubicBezTo>
                    <a:pt x="15878" y="194"/>
                    <a:pt x="10915" y="0"/>
                    <a:pt x="8569" y="3296"/>
                  </a:cubicBezTo>
                  <a:cubicBezTo>
                    <a:pt x="7677" y="4536"/>
                    <a:pt x="7348" y="6068"/>
                    <a:pt x="6786" y="7502"/>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7"/>
            <p:cNvSpPr/>
            <p:nvPr/>
          </p:nvSpPr>
          <p:spPr>
            <a:xfrm>
              <a:off x="5779125" y="2095125"/>
              <a:ext cx="638300" cy="610200"/>
            </a:xfrm>
            <a:custGeom>
              <a:avLst/>
              <a:gdLst/>
              <a:ahLst/>
              <a:cxnLst/>
              <a:rect l="l" t="t" r="r" b="b"/>
              <a:pathLst>
                <a:path w="25532" h="24408" fill="none" extrusionOk="0">
                  <a:moveTo>
                    <a:pt x="6534" y="7173"/>
                  </a:moveTo>
                  <a:cubicBezTo>
                    <a:pt x="6010" y="8511"/>
                    <a:pt x="4983" y="9713"/>
                    <a:pt x="3645" y="10178"/>
                  </a:cubicBezTo>
                  <a:cubicBezTo>
                    <a:pt x="3529" y="10217"/>
                    <a:pt x="3432" y="10275"/>
                    <a:pt x="3315" y="10333"/>
                  </a:cubicBezTo>
                  <a:cubicBezTo>
                    <a:pt x="2114" y="10973"/>
                    <a:pt x="1028" y="11962"/>
                    <a:pt x="543" y="13241"/>
                  </a:cubicBezTo>
                  <a:cubicBezTo>
                    <a:pt x="0" y="14579"/>
                    <a:pt x="233" y="16265"/>
                    <a:pt x="1299" y="17235"/>
                  </a:cubicBezTo>
                  <a:cubicBezTo>
                    <a:pt x="2966" y="18747"/>
                    <a:pt x="5894" y="18088"/>
                    <a:pt x="7483" y="19697"/>
                  </a:cubicBezTo>
                  <a:cubicBezTo>
                    <a:pt x="8492" y="20743"/>
                    <a:pt x="8608" y="22449"/>
                    <a:pt x="9655" y="23457"/>
                  </a:cubicBezTo>
                  <a:cubicBezTo>
                    <a:pt x="10430" y="24175"/>
                    <a:pt x="11593" y="24407"/>
                    <a:pt x="12659" y="24175"/>
                  </a:cubicBezTo>
                  <a:cubicBezTo>
                    <a:pt x="13687" y="23903"/>
                    <a:pt x="14637" y="23341"/>
                    <a:pt x="15354" y="22546"/>
                  </a:cubicBezTo>
                  <a:cubicBezTo>
                    <a:pt x="15955" y="21945"/>
                    <a:pt x="16479" y="21228"/>
                    <a:pt x="17196" y="20782"/>
                  </a:cubicBezTo>
                  <a:cubicBezTo>
                    <a:pt x="18398" y="20026"/>
                    <a:pt x="19968" y="20123"/>
                    <a:pt x="21403" y="20065"/>
                  </a:cubicBezTo>
                  <a:cubicBezTo>
                    <a:pt x="22837" y="20007"/>
                    <a:pt x="24466" y="19619"/>
                    <a:pt x="25163" y="18340"/>
                  </a:cubicBezTo>
                  <a:cubicBezTo>
                    <a:pt x="25493" y="17739"/>
                    <a:pt x="25532" y="17021"/>
                    <a:pt x="25532" y="16323"/>
                  </a:cubicBezTo>
                  <a:cubicBezTo>
                    <a:pt x="25532" y="14307"/>
                    <a:pt x="25028" y="12020"/>
                    <a:pt x="23264" y="11070"/>
                  </a:cubicBezTo>
                  <a:cubicBezTo>
                    <a:pt x="22411" y="10605"/>
                    <a:pt x="21403" y="10527"/>
                    <a:pt x="20588" y="10042"/>
                  </a:cubicBezTo>
                  <a:cubicBezTo>
                    <a:pt x="19522" y="9422"/>
                    <a:pt x="18921" y="8220"/>
                    <a:pt x="18533" y="7038"/>
                  </a:cubicBezTo>
                  <a:cubicBezTo>
                    <a:pt x="18146" y="5855"/>
                    <a:pt x="17894" y="4614"/>
                    <a:pt x="17254" y="3529"/>
                  </a:cubicBezTo>
                  <a:cubicBezTo>
                    <a:pt x="15277" y="194"/>
                    <a:pt x="10508" y="0"/>
                    <a:pt x="8239" y="3141"/>
                  </a:cubicBezTo>
                  <a:cubicBezTo>
                    <a:pt x="7406" y="4343"/>
                    <a:pt x="7076" y="5816"/>
                    <a:pt x="6534" y="717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7"/>
            <p:cNvSpPr/>
            <p:nvPr/>
          </p:nvSpPr>
          <p:spPr>
            <a:xfrm>
              <a:off x="5794625" y="2108200"/>
              <a:ext cx="611175" cy="584025"/>
            </a:xfrm>
            <a:custGeom>
              <a:avLst/>
              <a:gdLst/>
              <a:ahLst/>
              <a:cxnLst/>
              <a:rect l="l" t="t" r="r" b="b"/>
              <a:pathLst>
                <a:path w="24447" h="23361" fill="none" extrusionOk="0">
                  <a:moveTo>
                    <a:pt x="6262" y="6863"/>
                  </a:moveTo>
                  <a:cubicBezTo>
                    <a:pt x="5758" y="8124"/>
                    <a:pt x="4750" y="9287"/>
                    <a:pt x="3471" y="9733"/>
                  </a:cubicBezTo>
                  <a:cubicBezTo>
                    <a:pt x="3374" y="9771"/>
                    <a:pt x="3277" y="9810"/>
                    <a:pt x="3180" y="9868"/>
                  </a:cubicBezTo>
                  <a:cubicBezTo>
                    <a:pt x="2017" y="10489"/>
                    <a:pt x="989" y="11419"/>
                    <a:pt x="505" y="12640"/>
                  </a:cubicBezTo>
                  <a:cubicBezTo>
                    <a:pt x="1" y="13920"/>
                    <a:pt x="214" y="15529"/>
                    <a:pt x="1241" y="16460"/>
                  </a:cubicBezTo>
                  <a:cubicBezTo>
                    <a:pt x="2831" y="17913"/>
                    <a:pt x="5642" y="17293"/>
                    <a:pt x="7154" y="18844"/>
                  </a:cubicBezTo>
                  <a:cubicBezTo>
                    <a:pt x="8124" y="19852"/>
                    <a:pt x="8220" y="21480"/>
                    <a:pt x="9229" y="22450"/>
                  </a:cubicBezTo>
                  <a:cubicBezTo>
                    <a:pt x="9946" y="23148"/>
                    <a:pt x="11090" y="23361"/>
                    <a:pt x="12078" y="23148"/>
                  </a:cubicBezTo>
                  <a:cubicBezTo>
                    <a:pt x="13086" y="22896"/>
                    <a:pt x="13978" y="22353"/>
                    <a:pt x="14676" y="21597"/>
                  </a:cubicBezTo>
                  <a:cubicBezTo>
                    <a:pt x="15258" y="21035"/>
                    <a:pt x="15742" y="20356"/>
                    <a:pt x="16440" y="19910"/>
                  </a:cubicBezTo>
                  <a:cubicBezTo>
                    <a:pt x="17623" y="19174"/>
                    <a:pt x="19096" y="19270"/>
                    <a:pt x="20472" y="19232"/>
                  </a:cubicBezTo>
                  <a:cubicBezTo>
                    <a:pt x="21849" y="19174"/>
                    <a:pt x="23419" y="18805"/>
                    <a:pt x="24078" y="17603"/>
                  </a:cubicBezTo>
                  <a:cubicBezTo>
                    <a:pt x="24388" y="17002"/>
                    <a:pt x="24447" y="16324"/>
                    <a:pt x="24447" y="15665"/>
                  </a:cubicBezTo>
                  <a:cubicBezTo>
                    <a:pt x="24447" y="13726"/>
                    <a:pt x="23962" y="11535"/>
                    <a:pt x="22275" y="10624"/>
                  </a:cubicBezTo>
                  <a:cubicBezTo>
                    <a:pt x="21480" y="10178"/>
                    <a:pt x="20511" y="10101"/>
                    <a:pt x="19716" y="9655"/>
                  </a:cubicBezTo>
                  <a:cubicBezTo>
                    <a:pt x="18689" y="9054"/>
                    <a:pt x="18127" y="7891"/>
                    <a:pt x="17758" y="6767"/>
                  </a:cubicBezTo>
                  <a:cubicBezTo>
                    <a:pt x="17390" y="5623"/>
                    <a:pt x="17157" y="4421"/>
                    <a:pt x="16537" y="3413"/>
                  </a:cubicBezTo>
                  <a:cubicBezTo>
                    <a:pt x="14657" y="195"/>
                    <a:pt x="10101" y="1"/>
                    <a:pt x="7930" y="3006"/>
                  </a:cubicBezTo>
                  <a:cubicBezTo>
                    <a:pt x="7096" y="4149"/>
                    <a:pt x="6767" y="5565"/>
                    <a:pt x="6262" y="686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7"/>
            <p:cNvSpPr/>
            <p:nvPr/>
          </p:nvSpPr>
          <p:spPr>
            <a:xfrm>
              <a:off x="5809175" y="2121300"/>
              <a:ext cx="584500" cy="558825"/>
            </a:xfrm>
            <a:custGeom>
              <a:avLst/>
              <a:gdLst/>
              <a:ahLst/>
              <a:cxnLst/>
              <a:rect l="l" t="t" r="r" b="b"/>
              <a:pathLst>
                <a:path w="23380" h="22353" fill="none" extrusionOk="0">
                  <a:moveTo>
                    <a:pt x="6010" y="6553"/>
                  </a:moveTo>
                  <a:cubicBezTo>
                    <a:pt x="5525" y="7755"/>
                    <a:pt x="4575" y="8860"/>
                    <a:pt x="3354" y="9286"/>
                  </a:cubicBezTo>
                  <a:cubicBezTo>
                    <a:pt x="3238" y="9325"/>
                    <a:pt x="3141" y="9364"/>
                    <a:pt x="3063" y="9402"/>
                  </a:cubicBezTo>
                  <a:cubicBezTo>
                    <a:pt x="1939" y="10003"/>
                    <a:pt x="950" y="10876"/>
                    <a:pt x="485" y="12039"/>
                  </a:cubicBezTo>
                  <a:cubicBezTo>
                    <a:pt x="0" y="13260"/>
                    <a:pt x="194" y="14811"/>
                    <a:pt x="1164" y="15703"/>
                  </a:cubicBezTo>
                  <a:cubicBezTo>
                    <a:pt x="2676" y="17099"/>
                    <a:pt x="5370" y="16517"/>
                    <a:pt x="6805" y="17990"/>
                  </a:cubicBezTo>
                  <a:cubicBezTo>
                    <a:pt x="7716" y="18960"/>
                    <a:pt x="7813" y="20511"/>
                    <a:pt x="8763" y="21441"/>
                  </a:cubicBezTo>
                  <a:cubicBezTo>
                    <a:pt x="9519" y="22100"/>
                    <a:pt x="10527" y="22352"/>
                    <a:pt x="11496" y="22120"/>
                  </a:cubicBezTo>
                  <a:cubicBezTo>
                    <a:pt x="12446" y="21887"/>
                    <a:pt x="13319" y="21383"/>
                    <a:pt x="13978" y="20666"/>
                  </a:cubicBezTo>
                  <a:cubicBezTo>
                    <a:pt x="14540" y="20123"/>
                    <a:pt x="15005" y="19483"/>
                    <a:pt x="15684" y="19057"/>
                  </a:cubicBezTo>
                  <a:cubicBezTo>
                    <a:pt x="16808" y="18378"/>
                    <a:pt x="18223" y="18475"/>
                    <a:pt x="19541" y="18417"/>
                  </a:cubicBezTo>
                  <a:cubicBezTo>
                    <a:pt x="20860" y="18378"/>
                    <a:pt x="22352" y="18029"/>
                    <a:pt x="22973" y="16885"/>
                  </a:cubicBezTo>
                  <a:cubicBezTo>
                    <a:pt x="23244" y="16304"/>
                    <a:pt x="23380" y="15664"/>
                    <a:pt x="23341" y="15024"/>
                  </a:cubicBezTo>
                  <a:cubicBezTo>
                    <a:pt x="23341" y="13202"/>
                    <a:pt x="22895" y="11108"/>
                    <a:pt x="21286" y="10217"/>
                  </a:cubicBezTo>
                  <a:cubicBezTo>
                    <a:pt x="20511" y="9790"/>
                    <a:pt x="19600" y="9713"/>
                    <a:pt x="18844" y="9267"/>
                  </a:cubicBezTo>
                  <a:cubicBezTo>
                    <a:pt x="17874" y="8685"/>
                    <a:pt x="17331" y="7580"/>
                    <a:pt x="16983" y="6495"/>
                  </a:cubicBezTo>
                  <a:cubicBezTo>
                    <a:pt x="16634" y="5409"/>
                    <a:pt x="16420" y="4285"/>
                    <a:pt x="15839" y="3296"/>
                  </a:cubicBezTo>
                  <a:cubicBezTo>
                    <a:pt x="14055" y="214"/>
                    <a:pt x="9693" y="0"/>
                    <a:pt x="7600" y="2889"/>
                  </a:cubicBezTo>
                  <a:cubicBezTo>
                    <a:pt x="6824" y="3955"/>
                    <a:pt x="6514" y="5312"/>
                    <a:pt x="6010" y="655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7"/>
            <p:cNvSpPr/>
            <p:nvPr/>
          </p:nvSpPr>
          <p:spPr>
            <a:xfrm>
              <a:off x="5824200" y="2134375"/>
              <a:ext cx="556400" cy="532650"/>
            </a:xfrm>
            <a:custGeom>
              <a:avLst/>
              <a:gdLst/>
              <a:ahLst/>
              <a:cxnLst/>
              <a:rect l="l" t="t" r="r" b="b"/>
              <a:pathLst>
                <a:path w="22256" h="21306" fill="none" extrusionOk="0">
                  <a:moveTo>
                    <a:pt x="5758" y="6243"/>
                  </a:moveTo>
                  <a:cubicBezTo>
                    <a:pt x="5293" y="7387"/>
                    <a:pt x="4382" y="8434"/>
                    <a:pt x="3218" y="8841"/>
                  </a:cubicBezTo>
                  <a:cubicBezTo>
                    <a:pt x="3121" y="8860"/>
                    <a:pt x="3025" y="8899"/>
                    <a:pt x="2928" y="8957"/>
                  </a:cubicBezTo>
                  <a:cubicBezTo>
                    <a:pt x="1861" y="9500"/>
                    <a:pt x="931" y="10353"/>
                    <a:pt x="466" y="11458"/>
                  </a:cubicBezTo>
                  <a:cubicBezTo>
                    <a:pt x="0" y="12621"/>
                    <a:pt x="175" y="14094"/>
                    <a:pt x="1105" y="14947"/>
                  </a:cubicBezTo>
                  <a:cubicBezTo>
                    <a:pt x="2540" y="16285"/>
                    <a:pt x="5118" y="15723"/>
                    <a:pt x="6475" y="17157"/>
                  </a:cubicBezTo>
                  <a:cubicBezTo>
                    <a:pt x="7348" y="18068"/>
                    <a:pt x="7445" y="19542"/>
                    <a:pt x="8336" y="20433"/>
                  </a:cubicBezTo>
                  <a:cubicBezTo>
                    <a:pt x="9034" y="21073"/>
                    <a:pt x="10004" y="21306"/>
                    <a:pt x="10934" y="21093"/>
                  </a:cubicBezTo>
                  <a:cubicBezTo>
                    <a:pt x="11845" y="20879"/>
                    <a:pt x="12659" y="20395"/>
                    <a:pt x="13299" y="19716"/>
                  </a:cubicBezTo>
                  <a:cubicBezTo>
                    <a:pt x="13842" y="19193"/>
                    <a:pt x="14288" y="18572"/>
                    <a:pt x="14928" y="18185"/>
                  </a:cubicBezTo>
                  <a:cubicBezTo>
                    <a:pt x="15994" y="17526"/>
                    <a:pt x="17351" y="17642"/>
                    <a:pt x="18592" y="17603"/>
                  </a:cubicBezTo>
                  <a:cubicBezTo>
                    <a:pt x="19852" y="17545"/>
                    <a:pt x="21286" y="17235"/>
                    <a:pt x="21887" y="16149"/>
                  </a:cubicBezTo>
                  <a:cubicBezTo>
                    <a:pt x="22139" y="15587"/>
                    <a:pt x="22255" y="14986"/>
                    <a:pt x="22236" y="14385"/>
                  </a:cubicBezTo>
                  <a:cubicBezTo>
                    <a:pt x="22255" y="12640"/>
                    <a:pt x="21829" y="10624"/>
                    <a:pt x="20297" y="9771"/>
                  </a:cubicBezTo>
                  <a:cubicBezTo>
                    <a:pt x="19561" y="9364"/>
                    <a:pt x="18688" y="9287"/>
                    <a:pt x="17971" y="8860"/>
                  </a:cubicBezTo>
                  <a:cubicBezTo>
                    <a:pt x="17041" y="8317"/>
                    <a:pt x="16517" y="7251"/>
                    <a:pt x="16207" y="6224"/>
                  </a:cubicBezTo>
                  <a:cubicBezTo>
                    <a:pt x="15877" y="5196"/>
                    <a:pt x="15684" y="4111"/>
                    <a:pt x="15121" y="3161"/>
                  </a:cubicBezTo>
                  <a:cubicBezTo>
                    <a:pt x="13435" y="233"/>
                    <a:pt x="9286" y="1"/>
                    <a:pt x="7289" y="2734"/>
                  </a:cubicBezTo>
                  <a:cubicBezTo>
                    <a:pt x="6533" y="3781"/>
                    <a:pt x="6243" y="5060"/>
                    <a:pt x="5758" y="624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7"/>
            <p:cNvSpPr/>
            <p:nvPr/>
          </p:nvSpPr>
          <p:spPr>
            <a:xfrm>
              <a:off x="5839700" y="2147950"/>
              <a:ext cx="528775" cy="506475"/>
            </a:xfrm>
            <a:custGeom>
              <a:avLst/>
              <a:gdLst/>
              <a:ahLst/>
              <a:cxnLst/>
              <a:rect l="l" t="t" r="r" b="b"/>
              <a:pathLst>
                <a:path w="21151" h="20259" fill="none" extrusionOk="0">
                  <a:moveTo>
                    <a:pt x="5487" y="5913"/>
                  </a:moveTo>
                  <a:cubicBezTo>
                    <a:pt x="5022" y="6999"/>
                    <a:pt x="4169" y="7988"/>
                    <a:pt x="3064" y="8356"/>
                  </a:cubicBezTo>
                  <a:cubicBezTo>
                    <a:pt x="2967" y="8395"/>
                    <a:pt x="2870" y="8433"/>
                    <a:pt x="2792" y="8472"/>
                  </a:cubicBezTo>
                  <a:cubicBezTo>
                    <a:pt x="1784" y="8996"/>
                    <a:pt x="873" y="9790"/>
                    <a:pt x="447" y="10837"/>
                  </a:cubicBezTo>
                  <a:cubicBezTo>
                    <a:pt x="1" y="11942"/>
                    <a:pt x="156" y="13357"/>
                    <a:pt x="1028" y="14172"/>
                  </a:cubicBezTo>
                  <a:cubicBezTo>
                    <a:pt x="2385" y="15432"/>
                    <a:pt x="4847" y="14928"/>
                    <a:pt x="6127" y="16285"/>
                  </a:cubicBezTo>
                  <a:cubicBezTo>
                    <a:pt x="6941" y="17157"/>
                    <a:pt x="7018" y="18572"/>
                    <a:pt x="7891" y="19425"/>
                  </a:cubicBezTo>
                  <a:cubicBezTo>
                    <a:pt x="8550" y="20026"/>
                    <a:pt x="9461" y="20259"/>
                    <a:pt x="10353" y="20065"/>
                  </a:cubicBezTo>
                  <a:cubicBezTo>
                    <a:pt x="11206" y="19852"/>
                    <a:pt x="12001" y="19386"/>
                    <a:pt x="12602" y="18747"/>
                  </a:cubicBezTo>
                  <a:cubicBezTo>
                    <a:pt x="13106" y="18262"/>
                    <a:pt x="13552" y="17680"/>
                    <a:pt x="14152" y="17312"/>
                  </a:cubicBezTo>
                  <a:cubicBezTo>
                    <a:pt x="15180" y="16692"/>
                    <a:pt x="16459" y="16789"/>
                    <a:pt x="17642" y="16750"/>
                  </a:cubicBezTo>
                  <a:cubicBezTo>
                    <a:pt x="18844" y="16731"/>
                    <a:pt x="20201" y="16420"/>
                    <a:pt x="20782" y="15374"/>
                  </a:cubicBezTo>
                  <a:cubicBezTo>
                    <a:pt x="21035" y="14850"/>
                    <a:pt x="21151" y="14288"/>
                    <a:pt x="21112" y="13706"/>
                  </a:cubicBezTo>
                  <a:cubicBezTo>
                    <a:pt x="21151" y="12039"/>
                    <a:pt x="20744" y="10139"/>
                    <a:pt x="19290" y="9325"/>
                  </a:cubicBezTo>
                  <a:cubicBezTo>
                    <a:pt x="18611" y="8937"/>
                    <a:pt x="17778" y="8860"/>
                    <a:pt x="17099" y="8453"/>
                  </a:cubicBezTo>
                  <a:cubicBezTo>
                    <a:pt x="16207" y="7929"/>
                    <a:pt x="15723" y="6921"/>
                    <a:pt x="15413" y="5933"/>
                  </a:cubicBezTo>
                  <a:cubicBezTo>
                    <a:pt x="15102" y="4944"/>
                    <a:pt x="14928" y="3916"/>
                    <a:pt x="14404" y="3025"/>
                  </a:cubicBezTo>
                  <a:cubicBezTo>
                    <a:pt x="12815" y="233"/>
                    <a:pt x="8860" y="1"/>
                    <a:pt x="6960" y="2598"/>
                  </a:cubicBezTo>
                  <a:cubicBezTo>
                    <a:pt x="6224" y="3568"/>
                    <a:pt x="5933" y="4789"/>
                    <a:pt x="5487" y="591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7"/>
            <p:cNvSpPr/>
            <p:nvPr/>
          </p:nvSpPr>
          <p:spPr>
            <a:xfrm>
              <a:off x="5854250" y="2161025"/>
              <a:ext cx="501625" cy="480325"/>
            </a:xfrm>
            <a:custGeom>
              <a:avLst/>
              <a:gdLst/>
              <a:ahLst/>
              <a:cxnLst/>
              <a:rect l="l" t="t" r="r" b="b"/>
              <a:pathLst>
                <a:path w="20065" h="19213" fill="none" extrusionOk="0">
                  <a:moveTo>
                    <a:pt x="5234" y="5584"/>
                  </a:moveTo>
                  <a:cubicBezTo>
                    <a:pt x="4808" y="6631"/>
                    <a:pt x="3974" y="7561"/>
                    <a:pt x="2928" y="7910"/>
                  </a:cubicBezTo>
                  <a:cubicBezTo>
                    <a:pt x="2831" y="7930"/>
                    <a:pt x="2753" y="7969"/>
                    <a:pt x="2676" y="8007"/>
                  </a:cubicBezTo>
                  <a:cubicBezTo>
                    <a:pt x="1706" y="8492"/>
                    <a:pt x="853" y="9267"/>
                    <a:pt x="446" y="10256"/>
                  </a:cubicBezTo>
                  <a:cubicBezTo>
                    <a:pt x="0" y="11303"/>
                    <a:pt x="155" y="12621"/>
                    <a:pt x="989" y="13397"/>
                  </a:cubicBezTo>
                  <a:cubicBezTo>
                    <a:pt x="2268" y="14618"/>
                    <a:pt x="4595" y="14133"/>
                    <a:pt x="5797" y="15432"/>
                  </a:cubicBezTo>
                  <a:cubicBezTo>
                    <a:pt x="6592" y="16266"/>
                    <a:pt x="6650" y="17623"/>
                    <a:pt x="7464" y="18418"/>
                  </a:cubicBezTo>
                  <a:cubicBezTo>
                    <a:pt x="8084" y="18980"/>
                    <a:pt x="8957" y="19212"/>
                    <a:pt x="9790" y="19038"/>
                  </a:cubicBezTo>
                  <a:cubicBezTo>
                    <a:pt x="10604" y="18825"/>
                    <a:pt x="11360" y="18398"/>
                    <a:pt x="11942" y="17797"/>
                  </a:cubicBezTo>
                  <a:cubicBezTo>
                    <a:pt x="12427" y="17332"/>
                    <a:pt x="12834" y="16789"/>
                    <a:pt x="13415" y="16440"/>
                  </a:cubicBezTo>
                  <a:cubicBezTo>
                    <a:pt x="14385" y="15859"/>
                    <a:pt x="15606" y="15956"/>
                    <a:pt x="16730" y="15936"/>
                  </a:cubicBezTo>
                  <a:cubicBezTo>
                    <a:pt x="17874" y="15917"/>
                    <a:pt x="19154" y="15626"/>
                    <a:pt x="19716" y="14637"/>
                  </a:cubicBezTo>
                  <a:cubicBezTo>
                    <a:pt x="19948" y="14153"/>
                    <a:pt x="20065" y="13610"/>
                    <a:pt x="20045" y="13067"/>
                  </a:cubicBezTo>
                  <a:cubicBezTo>
                    <a:pt x="20065" y="11477"/>
                    <a:pt x="19696" y="9675"/>
                    <a:pt x="18339" y="8899"/>
                  </a:cubicBezTo>
                  <a:cubicBezTo>
                    <a:pt x="17680" y="8531"/>
                    <a:pt x="16885" y="8453"/>
                    <a:pt x="16265" y="8065"/>
                  </a:cubicBezTo>
                  <a:cubicBezTo>
                    <a:pt x="15412" y="7542"/>
                    <a:pt x="14966" y="6612"/>
                    <a:pt x="14675" y="5662"/>
                  </a:cubicBezTo>
                  <a:cubicBezTo>
                    <a:pt x="14404" y="4712"/>
                    <a:pt x="14230" y="3742"/>
                    <a:pt x="13745" y="2889"/>
                  </a:cubicBezTo>
                  <a:cubicBezTo>
                    <a:pt x="12233" y="234"/>
                    <a:pt x="8491" y="1"/>
                    <a:pt x="6669" y="2444"/>
                  </a:cubicBezTo>
                  <a:cubicBezTo>
                    <a:pt x="5952" y="3374"/>
                    <a:pt x="5680" y="4537"/>
                    <a:pt x="5234" y="558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7"/>
            <p:cNvSpPr/>
            <p:nvPr/>
          </p:nvSpPr>
          <p:spPr>
            <a:xfrm>
              <a:off x="5869275" y="2174125"/>
              <a:ext cx="474000" cy="454625"/>
            </a:xfrm>
            <a:custGeom>
              <a:avLst/>
              <a:gdLst/>
              <a:ahLst/>
              <a:cxnLst/>
              <a:rect l="l" t="t" r="r" b="b"/>
              <a:pathLst>
                <a:path w="18960" h="18185" fill="none" extrusionOk="0">
                  <a:moveTo>
                    <a:pt x="4982" y="5273"/>
                  </a:moveTo>
                  <a:cubicBezTo>
                    <a:pt x="4575" y="6243"/>
                    <a:pt x="3781" y="7134"/>
                    <a:pt x="2772" y="7464"/>
                  </a:cubicBezTo>
                  <a:cubicBezTo>
                    <a:pt x="2695" y="7483"/>
                    <a:pt x="2617" y="7522"/>
                    <a:pt x="2540" y="7561"/>
                  </a:cubicBezTo>
                  <a:cubicBezTo>
                    <a:pt x="1609" y="7987"/>
                    <a:pt x="853" y="8724"/>
                    <a:pt x="407" y="9655"/>
                  </a:cubicBezTo>
                  <a:cubicBezTo>
                    <a:pt x="0" y="10643"/>
                    <a:pt x="136" y="11903"/>
                    <a:pt x="892" y="12640"/>
                  </a:cubicBezTo>
                  <a:cubicBezTo>
                    <a:pt x="2113" y="13803"/>
                    <a:pt x="4304" y="13377"/>
                    <a:pt x="5448" y="14579"/>
                  </a:cubicBezTo>
                  <a:cubicBezTo>
                    <a:pt x="6165" y="15373"/>
                    <a:pt x="6223" y="16633"/>
                    <a:pt x="6999" y="17409"/>
                  </a:cubicBezTo>
                  <a:cubicBezTo>
                    <a:pt x="7580" y="17952"/>
                    <a:pt x="8414" y="18184"/>
                    <a:pt x="9189" y="18010"/>
                  </a:cubicBezTo>
                  <a:cubicBezTo>
                    <a:pt x="9984" y="17816"/>
                    <a:pt x="10682" y="17428"/>
                    <a:pt x="11244" y="16847"/>
                  </a:cubicBezTo>
                  <a:cubicBezTo>
                    <a:pt x="11690" y="16401"/>
                    <a:pt x="12097" y="15897"/>
                    <a:pt x="12640" y="15567"/>
                  </a:cubicBezTo>
                  <a:cubicBezTo>
                    <a:pt x="13551" y="15024"/>
                    <a:pt x="14714" y="15121"/>
                    <a:pt x="15780" y="15102"/>
                  </a:cubicBezTo>
                  <a:cubicBezTo>
                    <a:pt x="16847" y="15102"/>
                    <a:pt x="18068" y="14831"/>
                    <a:pt x="18591" y="13900"/>
                  </a:cubicBezTo>
                  <a:cubicBezTo>
                    <a:pt x="18824" y="13435"/>
                    <a:pt x="18940" y="12911"/>
                    <a:pt x="18921" y="12407"/>
                  </a:cubicBezTo>
                  <a:cubicBezTo>
                    <a:pt x="18960" y="10915"/>
                    <a:pt x="18611" y="9209"/>
                    <a:pt x="17312" y="8453"/>
                  </a:cubicBezTo>
                  <a:cubicBezTo>
                    <a:pt x="16711" y="8104"/>
                    <a:pt x="15955" y="8026"/>
                    <a:pt x="15354" y="7658"/>
                  </a:cubicBezTo>
                  <a:cubicBezTo>
                    <a:pt x="14559" y="7173"/>
                    <a:pt x="14133" y="6262"/>
                    <a:pt x="13881" y="5390"/>
                  </a:cubicBezTo>
                  <a:cubicBezTo>
                    <a:pt x="13609" y="4498"/>
                    <a:pt x="13454" y="3567"/>
                    <a:pt x="12989" y="2753"/>
                  </a:cubicBezTo>
                  <a:cubicBezTo>
                    <a:pt x="11593" y="233"/>
                    <a:pt x="8045" y="0"/>
                    <a:pt x="6320" y="2307"/>
                  </a:cubicBezTo>
                  <a:cubicBezTo>
                    <a:pt x="5680" y="3180"/>
                    <a:pt x="5409" y="4285"/>
                    <a:pt x="4982" y="5273"/>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7"/>
            <p:cNvSpPr/>
            <p:nvPr/>
          </p:nvSpPr>
          <p:spPr>
            <a:xfrm>
              <a:off x="5884300" y="2187200"/>
              <a:ext cx="446875" cy="428450"/>
            </a:xfrm>
            <a:custGeom>
              <a:avLst/>
              <a:gdLst/>
              <a:ahLst/>
              <a:cxnLst/>
              <a:rect l="l" t="t" r="r" b="b"/>
              <a:pathLst>
                <a:path w="17875" h="17138" fill="none" extrusionOk="0">
                  <a:moveTo>
                    <a:pt x="4711" y="4964"/>
                  </a:moveTo>
                  <a:cubicBezTo>
                    <a:pt x="4323" y="5875"/>
                    <a:pt x="3587" y="6708"/>
                    <a:pt x="2637" y="6999"/>
                  </a:cubicBezTo>
                  <a:cubicBezTo>
                    <a:pt x="2559" y="7038"/>
                    <a:pt x="2482" y="7057"/>
                    <a:pt x="2404" y="7096"/>
                  </a:cubicBezTo>
                  <a:cubicBezTo>
                    <a:pt x="1532" y="7503"/>
                    <a:pt x="814" y="8201"/>
                    <a:pt x="388" y="9073"/>
                  </a:cubicBezTo>
                  <a:cubicBezTo>
                    <a:pt x="0" y="10004"/>
                    <a:pt x="117" y="11186"/>
                    <a:pt x="834" y="11884"/>
                  </a:cubicBezTo>
                  <a:cubicBezTo>
                    <a:pt x="1978" y="12970"/>
                    <a:pt x="4052" y="12582"/>
                    <a:pt x="5118" y="13745"/>
                  </a:cubicBezTo>
                  <a:cubicBezTo>
                    <a:pt x="5797" y="14482"/>
                    <a:pt x="5835" y="15684"/>
                    <a:pt x="6572" y="16401"/>
                  </a:cubicBezTo>
                  <a:cubicBezTo>
                    <a:pt x="7134" y="16925"/>
                    <a:pt x="7910" y="17138"/>
                    <a:pt x="8646" y="16983"/>
                  </a:cubicBezTo>
                  <a:cubicBezTo>
                    <a:pt x="9383" y="16808"/>
                    <a:pt x="10062" y="16440"/>
                    <a:pt x="10585" y="15897"/>
                  </a:cubicBezTo>
                  <a:cubicBezTo>
                    <a:pt x="11011" y="15490"/>
                    <a:pt x="11399" y="15005"/>
                    <a:pt x="11903" y="14715"/>
                  </a:cubicBezTo>
                  <a:cubicBezTo>
                    <a:pt x="12776" y="14191"/>
                    <a:pt x="13861" y="14308"/>
                    <a:pt x="14869" y="14288"/>
                  </a:cubicBezTo>
                  <a:cubicBezTo>
                    <a:pt x="15877" y="14269"/>
                    <a:pt x="17021" y="14036"/>
                    <a:pt x="17525" y="13164"/>
                  </a:cubicBezTo>
                  <a:cubicBezTo>
                    <a:pt x="17758" y="12737"/>
                    <a:pt x="17855" y="12253"/>
                    <a:pt x="17835" y="11768"/>
                  </a:cubicBezTo>
                  <a:cubicBezTo>
                    <a:pt x="17874" y="10353"/>
                    <a:pt x="17564" y="8744"/>
                    <a:pt x="16362" y="8027"/>
                  </a:cubicBezTo>
                  <a:cubicBezTo>
                    <a:pt x="15780" y="7697"/>
                    <a:pt x="15083" y="7619"/>
                    <a:pt x="14501" y="7271"/>
                  </a:cubicBezTo>
                  <a:cubicBezTo>
                    <a:pt x="13784" y="6805"/>
                    <a:pt x="13377" y="5952"/>
                    <a:pt x="13125" y="5119"/>
                  </a:cubicBezTo>
                  <a:cubicBezTo>
                    <a:pt x="12892" y="4285"/>
                    <a:pt x="12737" y="3393"/>
                    <a:pt x="12310" y="2637"/>
                  </a:cubicBezTo>
                  <a:cubicBezTo>
                    <a:pt x="10992" y="253"/>
                    <a:pt x="7677" y="1"/>
                    <a:pt x="6010" y="2172"/>
                  </a:cubicBezTo>
                  <a:cubicBezTo>
                    <a:pt x="5390" y="3006"/>
                    <a:pt x="5118" y="4014"/>
                    <a:pt x="4711" y="496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7"/>
            <p:cNvSpPr/>
            <p:nvPr/>
          </p:nvSpPr>
          <p:spPr>
            <a:xfrm>
              <a:off x="5899325" y="2201250"/>
              <a:ext cx="419250" cy="401800"/>
            </a:xfrm>
            <a:custGeom>
              <a:avLst/>
              <a:gdLst/>
              <a:ahLst/>
              <a:cxnLst/>
              <a:rect l="l" t="t" r="r" b="b"/>
              <a:pathLst>
                <a:path w="16770" h="16072" fill="none" extrusionOk="0">
                  <a:moveTo>
                    <a:pt x="4459" y="4615"/>
                  </a:moveTo>
                  <a:cubicBezTo>
                    <a:pt x="4091" y="5468"/>
                    <a:pt x="3373" y="6243"/>
                    <a:pt x="2482" y="6515"/>
                  </a:cubicBezTo>
                  <a:cubicBezTo>
                    <a:pt x="2423" y="6534"/>
                    <a:pt x="2346" y="6573"/>
                    <a:pt x="2268" y="6612"/>
                  </a:cubicBezTo>
                  <a:cubicBezTo>
                    <a:pt x="1454" y="6980"/>
                    <a:pt x="776" y="7620"/>
                    <a:pt x="368" y="8434"/>
                  </a:cubicBezTo>
                  <a:cubicBezTo>
                    <a:pt x="0" y="9306"/>
                    <a:pt x="97" y="10411"/>
                    <a:pt x="776" y="11090"/>
                  </a:cubicBezTo>
                  <a:cubicBezTo>
                    <a:pt x="1842" y="12117"/>
                    <a:pt x="3780" y="11749"/>
                    <a:pt x="4769" y="12854"/>
                  </a:cubicBezTo>
                  <a:cubicBezTo>
                    <a:pt x="5409" y="13571"/>
                    <a:pt x="5448" y="14676"/>
                    <a:pt x="6126" y="15374"/>
                  </a:cubicBezTo>
                  <a:cubicBezTo>
                    <a:pt x="6630" y="15859"/>
                    <a:pt x="7367" y="16072"/>
                    <a:pt x="8065" y="15917"/>
                  </a:cubicBezTo>
                  <a:cubicBezTo>
                    <a:pt x="8743" y="15762"/>
                    <a:pt x="9383" y="15432"/>
                    <a:pt x="9868" y="14928"/>
                  </a:cubicBezTo>
                  <a:cubicBezTo>
                    <a:pt x="10275" y="14540"/>
                    <a:pt x="10643" y="14095"/>
                    <a:pt x="11128" y="13804"/>
                  </a:cubicBezTo>
                  <a:cubicBezTo>
                    <a:pt x="11942" y="13319"/>
                    <a:pt x="12950" y="13435"/>
                    <a:pt x="13900" y="13435"/>
                  </a:cubicBezTo>
                  <a:cubicBezTo>
                    <a:pt x="14850" y="13435"/>
                    <a:pt x="15935" y="13222"/>
                    <a:pt x="16420" y="12408"/>
                  </a:cubicBezTo>
                  <a:cubicBezTo>
                    <a:pt x="16614" y="12001"/>
                    <a:pt x="16730" y="11536"/>
                    <a:pt x="16711" y="11090"/>
                  </a:cubicBezTo>
                  <a:cubicBezTo>
                    <a:pt x="16769" y="9771"/>
                    <a:pt x="16478" y="8240"/>
                    <a:pt x="15354" y="7581"/>
                  </a:cubicBezTo>
                  <a:cubicBezTo>
                    <a:pt x="14811" y="7251"/>
                    <a:pt x="14133" y="7174"/>
                    <a:pt x="13609" y="6844"/>
                  </a:cubicBezTo>
                  <a:cubicBezTo>
                    <a:pt x="12931" y="6418"/>
                    <a:pt x="12562" y="5604"/>
                    <a:pt x="12330" y="4828"/>
                  </a:cubicBezTo>
                  <a:cubicBezTo>
                    <a:pt x="12116" y="4033"/>
                    <a:pt x="11981" y="3200"/>
                    <a:pt x="11593" y="2482"/>
                  </a:cubicBezTo>
                  <a:cubicBezTo>
                    <a:pt x="10372" y="253"/>
                    <a:pt x="7270" y="1"/>
                    <a:pt x="5700" y="1998"/>
                  </a:cubicBezTo>
                  <a:cubicBezTo>
                    <a:pt x="5099" y="2773"/>
                    <a:pt x="4847" y="3723"/>
                    <a:pt x="4459" y="461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7"/>
            <p:cNvSpPr/>
            <p:nvPr/>
          </p:nvSpPr>
          <p:spPr>
            <a:xfrm>
              <a:off x="5914350" y="2214350"/>
              <a:ext cx="391625" cy="375625"/>
            </a:xfrm>
            <a:custGeom>
              <a:avLst/>
              <a:gdLst/>
              <a:ahLst/>
              <a:cxnLst/>
              <a:rect l="l" t="t" r="r" b="b"/>
              <a:pathLst>
                <a:path w="15665" h="15025" fill="none" extrusionOk="0">
                  <a:moveTo>
                    <a:pt x="4207" y="4304"/>
                  </a:moveTo>
                  <a:cubicBezTo>
                    <a:pt x="3858" y="5118"/>
                    <a:pt x="3179" y="5758"/>
                    <a:pt x="2346" y="6068"/>
                  </a:cubicBezTo>
                  <a:cubicBezTo>
                    <a:pt x="2268" y="6088"/>
                    <a:pt x="2210" y="6107"/>
                    <a:pt x="2152" y="6146"/>
                  </a:cubicBezTo>
                  <a:cubicBezTo>
                    <a:pt x="1377" y="6475"/>
                    <a:pt x="737" y="7076"/>
                    <a:pt x="349" y="7832"/>
                  </a:cubicBezTo>
                  <a:cubicBezTo>
                    <a:pt x="0" y="8647"/>
                    <a:pt x="78" y="9693"/>
                    <a:pt x="717" y="10314"/>
                  </a:cubicBezTo>
                  <a:cubicBezTo>
                    <a:pt x="1687" y="11283"/>
                    <a:pt x="3528" y="10973"/>
                    <a:pt x="4440" y="12000"/>
                  </a:cubicBezTo>
                  <a:cubicBezTo>
                    <a:pt x="5040" y="12679"/>
                    <a:pt x="5060" y="13726"/>
                    <a:pt x="5680" y="14365"/>
                  </a:cubicBezTo>
                  <a:cubicBezTo>
                    <a:pt x="6165" y="14831"/>
                    <a:pt x="6843" y="15024"/>
                    <a:pt x="7483" y="14908"/>
                  </a:cubicBezTo>
                  <a:cubicBezTo>
                    <a:pt x="8123" y="14753"/>
                    <a:pt x="8724" y="14443"/>
                    <a:pt x="9189" y="13978"/>
                  </a:cubicBezTo>
                  <a:cubicBezTo>
                    <a:pt x="9577" y="13629"/>
                    <a:pt x="9906" y="13202"/>
                    <a:pt x="10352" y="12950"/>
                  </a:cubicBezTo>
                  <a:cubicBezTo>
                    <a:pt x="11128" y="12504"/>
                    <a:pt x="12078" y="12621"/>
                    <a:pt x="12969" y="12621"/>
                  </a:cubicBezTo>
                  <a:cubicBezTo>
                    <a:pt x="13861" y="12621"/>
                    <a:pt x="14869" y="12427"/>
                    <a:pt x="15315" y="11671"/>
                  </a:cubicBezTo>
                  <a:cubicBezTo>
                    <a:pt x="15509" y="11283"/>
                    <a:pt x="15606" y="10857"/>
                    <a:pt x="15606" y="10430"/>
                  </a:cubicBezTo>
                  <a:cubicBezTo>
                    <a:pt x="15664" y="9209"/>
                    <a:pt x="15412" y="7794"/>
                    <a:pt x="14346" y="7154"/>
                  </a:cubicBezTo>
                  <a:cubicBezTo>
                    <a:pt x="13842" y="6844"/>
                    <a:pt x="13241" y="6766"/>
                    <a:pt x="12737" y="6456"/>
                  </a:cubicBezTo>
                  <a:cubicBezTo>
                    <a:pt x="12097" y="6029"/>
                    <a:pt x="11767" y="5273"/>
                    <a:pt x="11554" y="4537"/>
                  </a:cubicBezTo>
                  <a:cubicBezTo>
                    <a:pt x="11341" y="3800"/>
                    <a:pt x="11244" y="3044"/>
                    <a:pt x="10876" y="2365"/>
                  </a:cubicBezTo>
                  <a:cubicBezTo>
                    <a:pt x="9751" y="252"/>
                    <a:pt x="6824" y="0"/>
                    <a:pt x="5351" y="1881"/>
                  </a:cubicBezTo>
                  <a:cubicBezTo>
                    <a:pt x="4808" y="2579"/>
                    <a:pt x="4575" y="3470"/>
                    <a:pt x="4207" y="430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7"/>
            <p:cNvSpPr/>
            <p:nvPr/>
          </p:nvSpPr>
          <p:spPr>
            <a:xfrm>
              <a:off x="5929375" y="2227925"/>
              <a:ext cx="364950" cy="349450"/>
            </a:xfrm>
            <a:custGeom>
              <a:avLst/>
              <a:gdLst/>
              <a:ahLst/>
              <a:cxnLst/>
              <a:rect l="l" t="t" r="r" b="b"/>
              <a:pathLst>
                <a:path w="14598" h="13978" fill="none" extrusionOk="0">
                  <a:moveTo>
                    <a:pt x="3935" y="3974"/>
                  </a:moveTo>
                  <a:cubicBezTo>
                    <a:pt x="3625" y="4730"/>
                    <a:pt x="2986" y="5312"/>
                    <a:pt x="2210" y="5603"/>
                  </a:cubicBezTo>
                  <a:cubicBezTo>
                    <a:pt x="2133" y="5603"/>
                    <a:pt x="2074" y="5642"/>
                    <a:pt x="2016" y="5661"/>
                  </a:cubicBezTo>
                  <a:cubicBezTo>
                    <a:pt x="1280" y="5971"/>
                    <a:pt x="698" y="6533"/>
                    <a:pt x="330" y="7231"/>
                  </a:cubicBezTo>
                  <a:cubicBezTo>
                    <a:pt x="0" y="7987"/>
                    <a:pt x="58" y="8956"/>
                    <a:pt x="640" y="9538"/>
                  </a:cubicBezTo>
                  <a:cubicBezTo>
                    <a:pt x="1551" y="10449"/>
                    <a:pt x="3257" y="10178"/>
                    <a:pt x="4110" y="11147"/>
                  </a:cubicBezTo>
                  <a:cubicBezTo>
                    <a:pt x="4653" y="11767"/>
                    <a:pt x="4672" y="12737"/>
                    <a:pt x="5234" y="13338"/>
                  </a:cubicBezTo>
                  <a:cubicBezTo>
                    <a:pt x="5680" y="13784"/>
                    <a:pt x="6320" y="13977"/>
                    <a:pt x="6921" y="13861"/>
                  </a:cubicBezTo>
                  <a:cubicBezTo>
                    <a:pt x="7522" y="13725"/>
                    <a:pt x="8084" y="13435"/>
                    <a:pt x="8530" y="13008"/>
                  </a:cubicBezTo>
                  <a:cubicBezTo>
                    <a:pt x="8879" y="12679"/>
                    <a:pt x="9208" y="12291"/>
                    <a:pt x="9635" y="12058"/>
                  </a:cubicBezTo>
                  <a:cubicBezTo>
                    <a:pt x="10352" y="11651"/>
                    <a:pt x="11225" y="11767"/>
                    <a:pt x="12058" y="11767"/>
                  </a:cubicBezTo>
                  <a:cubicBezTo>
                    <a:pt x="12872" y="11787"/>
                    <a:pt x="13822" y="11612"/>
                    <a:pt x="14249" y="10914"/>
                  </a:cubicBezTo>
                  <a:cubicBezTo>
                    <a:pt x="14443" y="10566"/>
                    <a:pt x="14520" y="10158"/>
                    <a:pt x="14520" y="9771"/>
                  </a:cubicBezTo>
                  <a:cubicBezTo>
                    <a:pt x="14598" y="8627"/>
                    <a:pt x="14365" y="7289"/>
                    <a:pt x="13396" y="6688"/>
                  </a:cubicBezTo>
                  <a:cubicBezTo>
                    <a:pt x="12931" y="6417"/>
                    <a:pt x="12349" y="6339"/>
                    <a:pt x="11884" y="6029"/>
                  </a:cubicBezTo>
                  <a:cubicBezTo>
                    <a:pt x="11302" y="5642"/>
                    <a:pt x="10992" y="4944"/>
                    <a:pt x="10798" y="4246"/>
                  </a:cubicBezTo>
                  <a:cubicBezTo>
                    <a:pt x="10624" y="3567"/>
                    <a:pt x="10527" y="2850"/>
                    <a:pt x="10197" y="2210"/>
                  </a:cubicBezTo>
                  <a:cubicBezTo>
                    <a:pt x="9150" y="252"/>
                    <a:pt x="6436" y="0"/>
                    <a:pt x="5060" y="1726"/>
                  </a:cubicBezTo>
                  <a:cubicBezTo>
                    <a:pt x="4517" y="2385"/>
                    <a:pt x="4284" y="3199"/>
                    <a:pt x="3935" y="397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7"/>
            <p:cNvSpPr/>
            <p:nvPr/>
          </p:nvSpPr>
          <p:spPr>
            <a:xfrm>
              <a:off x="5943900" y="2241000"/>
              <a:ext cx="337350" cy="323300"/>
            </a:xfrm>
            <a:custGeom>
              <a:avLst/>
              <a:gdLst/>
              <a:ahLst/>
              <a:cxnLst/>
              <a:rect l="l" t="t" r="r" b="b"/>
              <a:pathLst>
                <a:path w="13494" h="12932" fill="none" extrusionOk="0">
                  <a:moveTo>
                    <a:pt x="3703" y="3645"/>
                  </a:moveTo>
                  <a:cubicBezTo>
                    <a:pt x="3393" y="4362"/>
                    <a:pt x="2812" y="4905"/>
                    <a:pt x="2075" y="5138"/>
                  </a:cubicBezTo>
                  <a:cubicBezTo>
                    <a:pt x="2017" y="5157"/>
                    <a:pt x="1959" y="5177"/>
                    <a:pt x="1901" y="5215"/>
                  </a:cubicBezTo>
                  <a:cubicBezTo>
                    <a:pt x="1222" y="5487"/>
                    <a:pt x="679" y="5991"/>
                    <a:pt x="330" y="6650"/>
                  </a:cubicBezTo>
                  <a:cubicBezTo>
                    <a:pt x="1" y="7328"/>
                    <a:pt x="78" y="8240"/>
                    <a:pt x="602" y="8782"/>
                  </a:cubicBezTo>
                  <a:cubicBezTo>
                    <a:pt x="1435" y="9635"/>
                    <a:pt x="3006" y="9383"/>
                    <a:pt x="3781" y="10295"/>
                  </a:cubicBezTo>
                  <a:cubicBezTo>
                    <a:pt x="4285" y="10876"/>
                    <a:pt x="4285" y="11768"/>
                    <a:pt x="4808" y="12349"/>
                  </a:cubicBezTo>
                  <a:cubicBezTo>
                    <a:pt x="5216" y="12757"/>
                    <a:pt x="5797" y="12931"/>
                    <a:pt x="6359" y="12834"/>
                  </a:cubicBezTo>
                  <a:cubicBezTo>
                    <a:pt x="6921" y="12718"/>
                    <a:pt x="7426" y="12466"/>
                    <a:pt x="7852" y="12059"/>
                  </a:cubicBezTo>
                  <a:cubicBezTo>
                    <a:pt x="8162" y="11729"/>
                    <a:pt x="8492" y="11438"/>
                    <a:pt x="8879" y="11186"/>
                  </a:cubicBezTo>
                  <a:cubicBezTo>
                    <a:pt x="9539" y="10837"/>
                    <a:pt x="10353" y="10934"/>
                    <a:pt x="11128" y="10954"/>
                  </a:cubicBezTo>
                  <a:cubicBezTo>
                    <a:pt x="11884" y="10973"/>
                    <a:pt x="12757" y="10818"/>
                    <a:pt x="13164" y="10178"/>
                  </a:cubicBezTo>
                  <a:cubicBezTo>
                    <a:pt x="13338" y="9849"/>
                    <a:pt x="13435" y="9480"/>
                    <a:pt x="13435" y="9112"/>
                  </a:cubicBezTo>
                  <a:cubicBezTo>
                    <a:pt x="13493" y="8065"/>
                    <a:pt x="13299" y="6824"/>
                    <a:pt x="12408" y="6262"/>
                  </a:cubicBezTo>
                  <a:cubicBezTo>
                    <a:pt x="11981" y="5991"/>
                    <a:pt x="11438" y="5913"/>
                    <a:pt x="11031" y="5642"/>
                  </a:cubicBezTo>
                  <a:cubicBezTo>
                    <a:pt x="10489" y="5274"/>
                    <a:pt x="10198" y="4614"/>
                    <a:pt x="10043" y="3975"/>
                  </a:cubicBezTo>
                  <a:cubicBezTo>
                    <a:pt x="9868" y="3335"/>
                    <a:pt x="9791" y="2676"/>
                    <a:pt x="9480" y="2094"/>
                  </a:cubicBezTo>
                  <a:cubicBezTo>
                    <a:pt x="8550" y="253"/>
                    <a:pt x="6049" y="1"/>
                    <a:pt x="4750" y="1590"/>
                  </a:cubicBezTo>
                  <a:cubicBezTo>
                    <a:pt x="4266" y="2191"/>
                    <a:pt x="4033" y="2947"/>
                    <a:pt x="3703" y="364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7"/>
            <p:cNvSpPr/>
            <p:nvPr/>
          </p:nvSpPr>
          <p:spPr>
            <a:xfrm>
              <a:off x="5958450" y="2253600"/>
              <a:ext cx="311175" cy="297600"/>
            </a:xfrm>
            <a:custGeom>
              <a:avLst/>
              <a:gdLst/>
              <a:ahLst/>
              <a:cxnLst/>
              <a:rect l="l" t="t" r="r" b="b"/>
              <a:pathLst>
                <a:path w="12447" h="11904" fill="none" extrusionOk="0">
                  <a:moveTo>
                    <a:pt x="3470" y="3354"/>
                  </a:moveTo>
                  <a:cubicBezTo>
                    <a:pt x="3180" y="3994"/>
                    <a:pt x="2617" y="4498"/>
                    <a:pt x="1958" y="4711"/>
                  </a:cubicBezTo>
                  <a:cubicBezTo>
                    <a:pt x="1900" y="4731"/>
                    <a:pt x="1842" y="4750"/>
                    <a:pt x="1784" y="4770"/>
                  </a:cubicBezTo>
                  <a:cubicBezTo>
                    <a:pt x="1163" y="5022"/>
                    <a:pt x="659" y="5487"/>
                    <a:pt x="330" y="6068"/>
                  </a:cubicBezTo>
                  <a:cubicBezTo>
                    <a:pt x="0" y="6708"/>
                    <a:pt x="97" y="7484"/>
                    <a:pt x="562" y="8046"/>
                  </a:cubicBezTo>
                  <a:cubicBezTo>
                    <a:pt x="1319" y="8841"/>
                    <a:pt x="2772" y="8627"/>
                    <a:pt x="3470" y="9461"/>
                  </a:cubicBezTo>
                  <a:cubicBezTo>
                    <a:pt x="3916" y="10004"/>
                    <a:pt x="3916" y="10837"/>
                    <a:pt x="4381" y="11361"/>
                  </a:cubicBezTo>
                  <a:cubicBezTo>
                    <a:pt x="4750" y="11729"/>
                    <a:pt x="5293" y="11904"/>
                    <a:pt x="5816" y="11826"/>
                  </a:cubicBezTo>
                  <a:cubicBezTo>
                    <a:pt x="6320" y="11729"/>
                    <a:pt x="6805" y="11497"/>
                    <a:pt x="7192" y="11148"/>
                  </a:cubicBezTo>
                  <a:cubicBezTo>
                    <a:pt x="7483" y="10837"/>
                    <a:pt x="7793" y="10566"/>
                    <a:pt x="8162" y="10353"/>
                  </a:cubicBezTo>
                  <a:cubicBezTo>
                    <a:pt x="8782" y="10023"/>
                    <a:pt x="9519" y="10120"/>
                    <a:pt x="10217" y="10159"/>
                  </a:cubicBezTo>
                  <a:cubicBezTo>
                    <a:pt x="10915" y="10178"/>
                    <a:pt x="11729" y="10043"/>
                    <a:pt x="12097" y="9461"/>
                  </a:cubicBezTo>
                  <a:cubicBezTo>
                    <a:pt x="12272" y="9170"/>
                    <a:pt x="12349" y="8821"/>
                    <a:pt x="12369" y="8492"/>
                  </a:cubicBezTo>
                  <a:cubicBezTo>
                    <a:pt x="12446" y="7522"/>
                    <a:pt x="12272" y="6379"/>
                    <a:pt x="11457" y="5855"/>
                  </a:cubicBezTo>
                  <a:cubicBezTo>
                    <a:pt x="11070" y="5623"/>
                    <a:pt x="10585" y="5526"/>
                    <a:pt x="10197" y="5274"/>
                  </a:cubicBezTo>
                  <a:cubicBezTo>
                    <a:pt x="9693" y="4925"/>
                    <a:pt x="9441" y="4324"/>
                    <a:pt x="9306" y="3723"/>
                  </a:cubicBezTo>
                  <a:cubicBezTo>
                    <a:pt x="9150" y="3141"/>
                    <a:pt x="9092" y="2521"/>
                    <a:pt x="8821" y="1978"/>
                  </a:cubicBezTo>
                  <a:cubicBezTo>
                    <a:pt x="7987" y="291"/>
                    <a:pt x="5661" y="1"/>
                    <a:pt x="4459" y="1474"/>
                  </a:cubicBezTo>
                  <a:cubicBezTo>
                    <a:pt x="3994" y="2017"/>
                    <a:pt x="3781" y="2715"/>
                    <a:pt x="3470" y="335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7"/>
            <p:cNvSpPr/>
            <p:nvPr/>
          </p:nvSpPr>
          <p:spPr>
            <a:xfrm>
              <a:off x="5973950" y="2267175"/>
              <a:ext cx="283075" cy="271425"/>
            </a:xfrm>
            <a:custGeom>
              <a:avLst/>
              <a:gdLst/>
              <a:ahLst/>
              <a:cxnLst/>
              <a:rect l="l" t="t" r="r" b="b"/>
              <a:pathLst>
                <a:path w="11323" h="10857" fill="none" extrusionOk="0">
                  <a:moveTo>
                    <a:pt x="3199" y="3025"/>
                  </a:moveTo>
                  <a:cubicBezTo>
                    <a:pt x="2928" y="3606"/>
                    <a:pt x="2424" y="4052"/>
                    <a:pt x="1804" y="4246"/>
                  </a:cubicBezTo>
                  <a:cubicBezTo>
                    <a:pt x="1745" y="4246"/>
                    <a:pt x="1707" y="4265"/>
                    <a:pt x="1648" y="4285"/>
                  </a:cubicBezTo>
                  <a:cubicBezTo>
                    <a:pt x="1086" y="4498"/>
                    <a:pt x="602" y="4924"/>
                    <a:pt x="311" y="5467"/>
                  </a:cubicBezTo>
                  <a:cubicBezTo>
                    <a:pt x="1" y="6029"/>
                    <a:pt x="59" y="6747"/>
                    <a:pt x="485" y="7251"/>
                  </a:cubicBezTo>
                  <a:cubicBezTo>
                    <a:pt x="1164" y="7987"/>
                    <a:pt x="2482" y="7813"/>
                    <a:pt x="3122" y="8588"/>
                  </a:cubicBezTo>
                  <a:cubicBezTo>
                    <a:pt x="3529" y="9092"/>
                    <a:pt x="3509" y="9849"/>
                    <a:pt x="3936" y="10333"/>
                  </a:cubicBezTo>
                  <a:cubicBezTo>
                    <a:pt x="4266" y="10682"/>
                    <a:pt x="4750" y="10857"/>
                    <a:pt x="5235" y="10779"/>
                  </a:cubicBezTo>
                  <a:cubicBezTo>
                    <a:pt x="5700" y="10701"/>
                    <a:pt x="6127" y="10488"/>
                    <a:pt x="6495" y="10178"/>
                  </a:cubicBezTo>
                  <a:cubicBezTo>
                    <a:pt x="6747" y="9907"/>
                    <a:pt x="7057" y="9655"/>
                    <a:pt x="7367" y="9461"/>
                  </a:cubicBezTo>
                  <a:cubicBezTo>
                    <a:pt x="7949" y="9170"/>
                    <a:pt x="8627" y="9286"/>
                    <a:pt x="9267" y="9306"/>
                  </a:cubicBezTo>
                  <a:cubicBezTo>
                    <a:pt x="9907" y="9344"/>
                    <a:pt x="10644" y="9228"/>
                    <a:pt x="10992" y="8705"/>
                  </a:cubicBezTo>
                  <a:cubicBezTo>
                    <a:pt x="11148" y="8433"/>
                    <a:pt x="11225" y="8123"/>
                    <a:pt x="11225" y="7832"/>
                  </a:cubicBezTo>
                  <a:cubicBezTo>
                    <a:pt x="11322" y="6941"/>
                    <a:pt x="11186" y="5894"/>
                    <a:pt x="10430" y="5409"/>
                  </a:cubicBezTo>
                  <a:cubicBezTo>
                    <a:pt x="10081" y="5157"/>
                    <a:pt x="9635" y="5099"/>
                    <a:pt x="9287" y="4847"/>
                  </a:cubicBezTo>
                  <a:cubicBezTo>
                    <a:pt x="8841" y="4517"/>
                    <a:pt x="8627" y="3975"/>
                    <a:pt x="8511" y="3432"/>
                  </a:cubicBezTo>
                  <a:cubicBezTo>
                    <a:pt x="8375" y="2889"/>
                    <a:pt x="8317" y="2327"/>
                    <a:pt x="8085" y="1842"/>
                  </a:cubicBezTo>
                  <a:cubicBezTo>
                    <a:pt x="7348" y="272"/>
                    <a:pt x="5235" y="0"/>
                    <a:pt x="4110" y="1299"/>
                  </a:cubicBezTo>
                  <a:cubicBezTo>
                    <a:pt x="3684" y="1803"/>
                    <a:pt x="3471" y="2443"/>
                    <a:pt x="3199" y="302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7"/>
            <p:cNvSpPr/>
            <p:nvPr/>
          </p:nvSpPr>
          <p:spPr>
            <a:xfrm>
              <a:off x="5988500" y="2280750"/>
              <a:ext cx="255900" cy="244775"/>
            </a:xfrm>
            <a:custGeom>
              <a:avLst/>
              <a:gdLst/>
              <a:ahLst/>
              <a:cxnLst/>
              <a:rect l="l" t="t" r="r" b="b"/>
              <a:pathLst>
                <a:path w="10236" h="9791" fill="none" extrusionOk="0">
                  <a:moveTo>
                    <a:pt x="2947" y="2695"/>
                  </a:moveTo>
                  <a:cubicBezTo>
                    <a:pt x="2695" y="3218"/>
                    <a:pt x="2230" y="3606"/>
                    <a:pt x="1667" y="3781"/>
                  </a:cubicBezTo>
                  <a:cubicBezTo>
                    <a:pt x="1629" y="3781"/>
                    <a:pt x="1570" y="3800"/>
                    <a:pt x="1532" y="3819"/>
                  </a:cubicBezTo>
                  <a:cubicBezTo>
                    <a:pt x="1008" y="3994"/>
                    <a:pt x="562" y="4362"/>
                    <a:pt x="291" y="4847"/>
                  </a:cubicBezTo>
                  <a:cubicBezTo>
                    <a:pt x="0" y="5370"/>
                    <a:pt x="58" y="6010"/>
                    <a:pt x="427" y="6475"/>
                  </a:cubicBezTo>
                  <a:cubicBezTo>
                    <a:pt x="1028" y="7154"/>
                    <a:pt x="2230" y="7018"/>
                    <a:pt x="2792" y="7735"/>
                  </a:cubicBezTo>
                  <a:cubicBezTo>
                    <a:pt x="3141" y="8181"/>
                    <a:pt x="3121" y="8879"/>
                    <a:pt x="3509" y="9325"/>
                  </a:cubicBezTo>
                  <a:cubicBezTo>
                    <a:pt x="3800" y="9635"/>
                    <a:pt x="4226" y="9790"/>
                    <a:pt x="4653" y="9732"/>
                  </a:cubicBezTo>
                  <a:cubicBezTo>
                    <a:pt x="5079" y="9674"/>
                    <a:pt x="5486" y="9499"/>
                    <a:pt x="5816" y="9209"/>
                  </a:cubicBezTo>
                  <a:cubicBezTo>
                    <a:pt x="6049" y="8976"/>
                    <a:pt x="6320" y="8763"/>
                    <a:pt x="6630" y="8588"/>
                  </a:cubicBezTo>
                  <a:cubicBezTo>
                    <a:pt x="7134" y="8336"/>
                    <a:pt x="7755" y="8433"/>
                    <a:pt x="8336" y="8472"/>
                  </a:cubicBezTo>
                  <a:cubicBezTo>
                    <a:pt x="8918" y="8511"/>
                    <a:pt x="9577" y="8433"/>
                    <a:pt x="9906" y="7948"/>
                  </a:cubicBezTo>
                  <a:cubicBezTo>
                    <a:pt x="10042" y="7716"/>
                    <a:pt x="10139" y="7444"/>
                    <a:pt x="10139" y="7154"/>
                  </a:cubicBezTo>
                  <a:cubicBezTo>
                    <a:pt x="10236" y="6359"/>
                    <a:pt x="10120" y="5428"/>
                    <a:pt x="9461" y="4963"/>
                  </a:cubicBezTo>
                  <a:cubicBezTo>
                    <a:pt x="9150" y="4750"/>
                    <a:pt x="8743" y="4672"/>
                    <a:pt x="8433" y="4440"/>
                  </a:cubicBezTo>
                  <a:cubicBezTo>
                    <a:pt x="8065" y="4110"/>
                    <a:pt x="7813" y="3645"/>
                    <a:pt x="7755" y="3160"/>
                  </a:cubicBezTo>
                  <a:cubicBezTo>
                    <a:pt x="7677" y="2656"/>
                    <a:pt x="7561" y="2171"/>
                    <a:pt x="7386" y="1706"/>
                  </a:cubicBezTo>
                  <a:cubicBezTo>
                    <a:pt x="6747" y="272"/>
                    <a:pt x="4847" y="0"/>
                    <a:pt x="3819" y="1163"/>
                  </a:cubicBezTo>
                  <a:cubicBezTo>
                    <a:pt x="3412" y="1590"/>
                    <a:pt x="3218" y="2171"/>
                    <a:pt x="2947" y="269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7"/>
            <p:cNvSpPr/>
            <p:nvPr/>
          </p:nvSpPr>
          <p:spPr>
            <a:xfrm>
              <a:off x="6003525" y="2293825"/>
              <a:ext cx="228275" cy="219100"/>
            </a:xfrm>
            <a:custGeom>
              <a:avLst/>
              <a:gdLst/>
              <a:ahLst/>
              <a:cxnLst/>
              <a:rect l="l" t="t" r="r" b="b"/>
              <a:pathLst>
                <a:path w="9131" h="8764" fill="none" extrusionOk="0">
                  <a:moveTo>
                    <a:pt x="2695" y="2385"/>
                  </a:moveTo>
                  <a:cubicBezTo>
                    <a:pt x="2443" y="2850"/>
                    <a:pt x="2016" y="3180"/>
                    <a:pt x="1512" y="3316"/>
                  </a:cubicBezTo>
                  <a:cubicBezTo>
                    <a:pt x="1473" y="3316"/>
                    <a:pt x="1435" y="3335"/>
                    <a:pt x="1396" y="3354"/>
                  </a:cubicBezTo>
                  <a:cubicBezTo>
                    <a:pt x="931" y="3510"/>
                    <a:pt x="524" y="3839"/>
                    <a:pt x="272" y="4266"/>
                  </a:cubicBezTo>
                  <a:cubicBezTo>
                    <a:pt x="0" y="4711"/>
                    <a:pt x="39" y="5293"/>
                    <a:pt x="368" y="5720"/>
                  </a:cubicBezTo>
                  <a:cubicBezTo>
                    <a:pt x="892" y="6320"/>
                    <a:pt x="1958" y="6224"/>
                    <a:pt x="2443" y="6883"/>
                  </a:cubicBezTo>
                  <a:cubicBezTo>
                    <a:pt x="2772" y="7290"/>
                    <a:pt x="2734" y="7910"/>
                    <a:pt x="3063" y="8317"/>
                  </a:cubicBezTo>
                  <a:cubicBezTo>
                    <a:pt x="3315" y="8608"/>
                    <a:pt x="3703" y="8763"/>
                    <a:pt x="4091" y="8705"/>
                  </a:cubicBezTo>
                  <a:cubicBezTo>
                    <a:pt x="4478" y="8666"/>
                    <a:pt x="4827" y="8511"/>
                    <a:pt x="5118" y="8259"/>
                  </a:cubicBezTo>
                  <a:cubicBezTo>
                    <a:pt x="5351" y="8046"/>
                    <a:pt x="5583" y="7871"/>
                    <a:pt x="5855" y="7716"/>
                  </a:cubicBezTo>
                  <a:cubicBezTo>
                    <a:pt x="6320" y="7503"/>
                    <a:pt x="6863" y="7600"/>
                    <a:pt x="7386" y="7639"/>
                  </a:cubicBezTo>
                  <a:cubicBezTo>
                    <a:pt x="7910" y="7697"/>
                    <a:pt x="8511" y="7639"/>
                    <a:pt x="8801" y="7212"/>
                  </a:cubicBezTo>
                  <a:cubicBezTo>
                    <a:pt x="8937" y="6999"/>
                    <a:pt x="9015" y="6747"/>
                    <a:pt x="9034" y="6514"/>
                  </a:cubicBezTo>
                  <a:cubicBezTo>
                    <a:pt x="9131" y="5778"/>
                    <a:pt x="9053" y="4944"/>
                    <a:pt x="8452" y="4537"/>
                  </a:cubicBezTo>
                  <a:cubicBezTo>
                    <a:pt x="8181" y="4324"/>
                    <a:pt x="7832" y="4246"/>
                    <a:pt x="7561" y="4052"/>
                  </a:cubicBezTo>
                  <a:cubicBezTo>
                    <a:pt x="7212" y="3742"/>
                    <a:pt x="7018" y="3316"/>
                    <a:pt x="6960" y="2870"/>
                  </a:cubicBezTo>
                  <a:cubicBezTo>
                    <a:pt x="6902" y="2424"/>
                    <a:pt x="6805" y="1997"/>
                    <a:pt x="6669" y="1571"/>
                  </a:cubicBezTo>
                  <a:cubicBezTo>
                    <a:pt x="6107" y="291"/>
                    <a:pt x="4440" y="1"/>
                    <a:pt x="3470" y="1028"/>
                  </a:cubicBezTo>
                  <a:cubicBezTo>
                    <a:pt x="3121" y="1416"/>
                    <a:pt x="2947" y="1939"/>
                    <a:pt x="2695" y="238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7"/>
            <p:cNvSpPr/>
            <p:nvPr/>
          </p:nvSpPr>
          <p:spPr>
            <a:xfrm>
              <a:off x="6018550" y="2306925"/>
              <a:ext cx="201150" cy="192900"/>
            </a:xfrm>
            <a:custGeom>
              <a:avLst/>
              <a:gdLst/>
              <a:ahLst/>
              <a:cxnLst/>
              <a:rect l="l" t="t" r="r" b="b"/>
              <a:pathLst>
                <a:path w="8046" h="7716" fill="none" extrusionOk="0">
                  <a:moveTo>
                    <a:pt x="2423" y="2074"/>
                  </a:moveTo>
                  <a:cubicBezTo>
                    <a:pt x="2210" y="2462"/>
                    <a:pt x="1822" y="2753"/>
                    <a:pt x="1377" y="2869"/>
                  </a:cubicBezTo>
                  <a:cubicBezTo>
                    <a:pt x="1338" y="2869"/>
                    <a:pt x="1299" y="2889"/>
                    <a:pt x="1280" y="2889"/>
                  </a:cubicBezTo>
                  <a:cubicBezTo>
                    <a:pt x="853" y="3024"/>
                    <a:pt x="485" y="3296"/>
                    <a:pt x="252" y="3664"/>
                  </a:cubicBezTo>
                  <a:cubicBezTo>
                    <a:pt x="0" y="4071"/>
                    <a:pt x="20" y="4575"/>
                    <a:pt x="291" y="4963"/>
                  </a:cubicBezTo>
                  <a:cubicBezTo>
                    <a:pt x="737" y="5506"/>
                    <a:pt x="1706" y="5448"/>
                    <a:pt x="2113" y="6029"/>
                  </a:cubicBezTo>
                  <a:cubicBezTo>
                    <a:pt x="2385" y="6417"/>
                    <a:pt x="2326" y="6940"/>
                    <a:pt x="2617" y="7309"/>
                  </a:cubicBezTo>
                  <a:cubicBezTo>
                    <a:pt x="2830" y="7580"/>
                    <a:pt x="3160" y="7716"/>
                    <a:pt x="3509" y="7696"/>
                  </a:cubicBezTo>
                  <a:cubicBezTo>
                    <a:pt x="3858" y="7658"/>
                    <a:pt x="4168" y="7522"/>
                    <a:pt x="4440" y="7309"/>
                  </a:cubicBezTo>
                  <a:cubicBezTo>
                    <a:pt x="4633" y="7134"/>
                    <a:pt x="4866" y="6979"/>
                    <a:pt x="5099" y="6863"/>
                  </a:cubicBezTo>
                  <a:cubicBezTo>
                    <a:pt x="5525" y="6669"/>
                    <a:pt x="6010" y="6785"/>
                    <a:pt x="6456" y="6824"/>
                  </a:cubicBezTo>
                  <a:cubicBezTo>
                    <a:pt x="6921" y="6882"/>
                    <a:pt x="7444" y="6843"/>
                    <a:pt x="7716" y="6475"/>
                  </a:cubicBezTo>
                  <a:cubicBezTo>
                    <a:pt x="7832" y="6301"/>
                    <a:pt x="7910" y="6087"/>
                    <a:pt x="7929" y="5874"/>
                  </a:cubicBezTo>
                  <a:cubicBezTo>
                    <a:pt x="8045" y="5234"/>
                    <a:pt x="7987" y="4498"/>
                    <a:pt x="7483" y="4110"/>
                  </a:cubicBezTo>
                  <a:cubicBezTo>
                    <a:pt x="7231" y="3916"/>
                    <a:pt x="6921" y="3839"/>
                    <a:pt x="6688" y="3664"/>
                  </a:cubicBezTo>
                  <a:cubicBezTo>
                    <a:pt x="6398" y="3373"/>
                    <a:pt x="6223" y="3005"/>
                    <a:pt x="6204" y="2617"/>
                  </a:cubicBezTo>
                  <a:cubicBezTo>
                    <a:pt x="6165" y="2210"/>
                    <a:pt x="6087" y="1822"/>
                    <a:pt x="5971" y="1454"/>
                  </a:cubicBezTo>
                  <a:cubicBezTo>
                    <a:pt x="5525" y="291"/>
                    <a:pt x="4032" y="0"/>
                    <a:pt x="3160" y="892"/>
                  </a:cubicBezTo>
                  <a:cubicBezTo>
                    <a:pt x="2850" y="1221"/>
                    <a:pt x="2675" y="1667"/>
                    <a:pt x="2423" y="2074"/>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7"/>
            <p:cNvSpPr/>
            <p:nvPr/>
          </p:nvSpPr>
          <p:spPr>
            <a:xfrm>
              <a:off x="6033575" y="2320000"/>
              <a:ext cx="173525" cy="167225"/>
            </a:xfrm>
            <a:custGeom>
              <a:avLst/>
              <a:gdLst/>
              <a:ahLst/>
              <a:cxnLst/>
              <a:rect l="l" t="t" r="r" b="b"/>
              <a:pathLst>
                <a:path w="6941" h="6689" fill="none" extrusionOk="0">
                  <a:moveTo>
                    <a:pt x="2171" y="1745"/>
                  </a:moveTo>
                  <a:cubicBezTo>
                    <a:pt x="1958" y="2094"/>
                    <a:pt x="1629" y="2327"/>
                    <a:pt x="1241" y="2424"/>
                  </a:cubicBezTo>
                  <a:cubicBezTo>
                    <a:pt x="1202" y="2424"/>
                    <a:pt x="1163" y="2424"/>
                    <a:pt x="1144" y="2443"/>
                  </a:cubicBezTo>
                  <a:cubicBezTo>
                    <a:pt x="776" y="2540"/>
                    <a:pt x="446" y="2753"/>
                    <a:pt x="233" y="3083"/>
                  </a:cubicBezTo>
                  <a:cubicBezTo>
                    <a:pt x="0" y="3412"/>
                    <a:pt x="0" y="3858"/>
                    <a:pt x="233" y="4188"/>
                  </a:cubicBezTo>
                  <a:cubicBezTo>
                    <a:pt x="601" y="4692"/>
                    <a:pt x="1454" y="4673"/>
                    <a:pt x="1784" y="5196"/>
                  </a:cubicBezTo>
                  <a:cubicBezTo>
                    <a:pt x="1997" y="5526"/>
                    <a:pt x="1939" y="5991"/>
                    <a:pt x="2171" y="6320"/>
                  </a:cubicBezTo>
                  <a:cubicBezTo>
                    <a:pt x="2346" y="6553"/>
                    <a:pt x="2637" y="6689"/>
                    <a:pt x="2947" y="6669"/>
                  </a:cubicBezTo>
                  <a:cubicBezTo>
                    <a:pt x="3238" y="6650"/>
                    <a:pt x="3528" y="6553"/>
                    <a:pt x="3761" y="6378"/>
                  </a:cubicBezTo>
                  <a:cubicBezTo>
                    <a:pt x="3935" y="6223"/>
                    <a:pt x="4129" y="6088"/>
                    <a:pt x="4343" y="5991"/>
                  </a:cubicBezTo>
                  <a:cubicBezTo>
                    <a:pt x="4711" y="5855"/>
                    <a:pt x="5137" y="5952"/>
                    <a:pt x="5525" y="6010"/>
                  </a:cubicBezTo>
                  <a:cubicBezTo>
                    <a:pt x="5913" y="6068"/>
                    <a:pt x="6378" y="6049"/>
                    <a:pt x="6630" y="5739"/>
                  </a:cubicBezTo>
                  <a:cubicBezTo>
                    <a:pt x="6746" y="5584"/>
                    <a:pt x="6805" y="5409"/>
                    <a:pt x="6843" y="5215"/>
                  </a:cubicBezTo>
                  <a:cubicBezTo>
                    <a:pt x="6940" y="4673"/>
                    <a:pt x="6921" y="4033"/>
                    <a:pt x="6494" y="3684"/>
                  </a:cubicBezTo>
                  <a:cubicBezTo>
                    <a:pt x="6301" y="3509"/>
                    <a:pt x="6029" y="3432"/>
                    <a:pt x="5835" y="3257"/>
                  </a:cubicBezTo>
                  <a:cubicBezTo>
                    <a:pt x="5583" y="3005"/>
                    <a:pt x="5428" y="2676"/>
                    <a:pt x="5428" y="2346"/>
                  </a:cubicBezTo>
                  <a:cubicBezTo>
                    <a:pt x="5409" y="1997"/>
                    <a:pt x="5351" y="1648"/>
                    <a:pt x="5254" y="1319"/>
                  </a:cubicBezTo>
                  <a:cubicBezTo>
                    <a:pt x="4905" y="311"/>
                    <a:pt x="3606" y="1"/>
                    <a:pt x="2830" y="757"/>
                  </a:cubicBezTo>
                  <a:cubicBezTo>
                    <a:pt x="2578" y="1047"/>
                    <a:pt x="2346" y="1396"/>
                    <a:pt x="2171" y="1745"/>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7"/>
            <p:cNvSpPr/>
            <p:nvPr/>
          </p:nvSpPr>
          <p:spPr>
            <a:xfrm>
              <a:off x="6048100" y="2333575"/>
              <a:ext cx="146875" cy="140575"/>
            </a:xfrm>
            <a:custGeom>
              <a:avLst/>
              <a:gdLst/>
              <a:ahLst/>
              <a:cxnLst/>
              <a:rect l="l" t="t" r="r" b="b"/>
              <a:pathLst>
                <a:path w="5875" h="5623" fill="none" extrusionOk="0">
                  <a:moveTo>
                    <a:pt x="1106" y="1939"/>
                  </a:moveTo>
                  <a:lnTo>
                    <a:pt x="1028" y="1958"/>
                  </a:lnTo>
                  <a:cubicBezTo>
                    <a:pt x="718" y="2016"/>
                    <a:pt x="427" y="2210"/>
                    <a:pt x="233" y="2462"/>
                  </a:cubicBezTo>
                  <a:cubicBezTo>
                    <a:pt x="20" y="2734"/>
                    <a:pt x="1" y="3121"/>
                    <a:pt x="195" y="3412"/>
                  </a:cubicBezTo>
                  <a:cubicBezTo>
                    <a:pt x="485" y="3858"/>
                    <a:pt x="1183" y="3858"/>
                    <a:pt x="1455" y="4323"/>
                  </a:cubicBezTo>
                  <a:cubicBezTo>
                    <a:pt x="1629" y="4614"/>
                    <a:pt x="1552" y="5002"/>
                    <a:pt x="1745" y="5293"/>
                  </a:cubicBezTo>
                  <a:cubicBezTo>
                    <a:pt x="1900" y="5487"/>
                    <a:pt x="2133" y="5622"/>
                    <a:pt x="2385" y="5622"/>
                  </a:cubicBezTo>
                  <a:cubicBezTo>
                    <a:pt x="2637" y="5622"/>
                    <a:pt x="2889" y="5545"/>
                    <a:pt x="3083" y="5409"/>
                  </a:cubicBezTo>
                  <a:cubicBezTo>
                    <a:pt x="3258" y="5273"/>
                    <a:pt x="3432" y="5176"/>
                    <a:pt x="3606" y="5099"/>
                  </a:cubicBezTo>
                  <a:cubicBezTo>
                    <a:pt x="3936" y="5002"/>
                    <a:pt x="4266" y="5099"/>
                    <a:pt x="4615" y="5176"/>
                  </a:cubicBezTo>
                  <a:cubicBezTo>
                    <a:pt x="4944" y="5235"/>
                    <a:pt x="5332" y="5235"/>
                    <a:pt x="5545" y="4983"/>
                  </a:cubicBezTo>
                  <a:cubicBezTo>
                    <a:pt x="5661" y="4847"/>
                    <a:pt x="5720" y="4711"/>
                    <a:pt x="5758" y="4537"/>
                  </a:cubicBezTo>
                  <a:cubicBezTo>
                    <a:pt x="5855" y="4091"/>
                    <a:pt x="5875" y="3548"/>
                    <a:pt x="5526" y="3218"/>
                  </a:cubicBezTo>
                  <a:cubicBezTo>
                    <a:pt x="5351" y="3083"/>
                    <a:pt x="5138" y="3005"/>
                    <a:pt x="4963" y="2850"/>
                  </a:cubicBezTo>
                  <a:cubicBezTo>
                    <a:pt x="4770" y="2617"/>
                    <a:pt x="4673" y="2346"/>
                    <a:pt x="4673" y="2036"/>
                  </a:cubicBezTo>
                  <a:cubicBezTo>
                    <a:pt x="4673" y="1745"/>
                    <a:pt x="4634" y="1454"/>
                    <a:pt x="4576" y="1183"/>
                  </a:cubicBezTo>
                  <a:cubicBezTo>
                    <a:pt x="4304" y="311"/>
                    <a:pt x="3238" y="0"/>
                    <a:pt x="2540" y="601"/>
                  </a:cubicBezTo>
                  <a:cubicBezTo>
                    <a:pt x="2308" y="834"/>
                    <a:pt x="2094" y="1125"/>
                    <a:pt x="1939" y="1416"/>
                  </a:cubicBezTo>
                  <a:cubicBezTo>
                    <a:pt x="1745" y="1706"/>
                    <a:pt x="1435" y="1881"/>
                    <a:pt x="1106" y="1939"/>
                  </a:cubicBezTo>
                  <a:close/>
                </a:path>
              </a:pathLst>
            </a:custGeom>
            <a:noFill/>
            <a:ln w="9525" cap="flat" cmpd="sng">
              <a:solidFill>
                <a:schemeClr val="dk2"/>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27"/>
          <p:cNvGrpSpPr/>
          <p:nvPr/>
        </p:nvGrpSpPr>
        <p:grpSpPr>
          <a:xfrm>
            <a:off x="332020" y="1897646"/>
            <a:ext cx="8358725" cy="3112968"/>
            <a:chOff x="332020" y="1897646"/>
            <a:chExt cx="8358725" cy="3112968"/>
          </a:xfrm>
        </p:grpSpPr>
        <p:grpSp>
          <p:nvGrpSpPr>
            <p:cNvPr id="1777" name="Google Shape;1777;p27"/>
            <p:cNvGrpSpPr/>
            <p:nvPr/>
          </p:nvGrpSpPr>
          <p:grpSpPr>
            <a:xfrm rot="-5400000">
              <a:off x="320028" y="3780460"/>
              <a:ext cx="532296" cy="508314"/>
              <a:chOff x="10034887" y="2088130"/>
              <a:chExt cx="806877" cy="770640"/>
            </a:xfrm>
          </p:grpSpPr>
          <p:sp>
            <p:nvSpPr>
              <p:cNvPr id="1778" name="Google Shape;1778;p27"/>
              <p:cNvSpPr/>
              <p:nvPr/>
            </p:nvSpPr>
            <p:spPr>
              <a:xfrm>
                <a:off x="10156029" y="2158445"/>
                <a:ext cx="685735" cy="700325"/>
              </a:xfrm>
              <a:custGeom>
                <a:avLst/>
                <a:gdLst/>
                <a:ahLst/>
                <a:cxnLst/>
                <a:rect l="l" t="t" r="r" b="b"/>
                <a:pathLst>
                  <a:path w="4595" h="4693" extrusionOk="0">
                    <a:moveTo>
                      <a:pt x="4265" y="1"/>
                    </a:moveTo>
                    <a:lnTo>
                      <a:pt x="0" y="641"/>
                    </a:lnTo>
                    <a:lnTo>
                      <a:pt x="776" y="4692"/>
                    </a:lnTo>
                    <a:cubicBezTo>
                      <a:pt x="3025" y="4363"/>
                      <a:pt x="4595" y="2269"/>
                      <a:pt x="42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7"/>
              <p:cNvSpPr/>
              <p:nvPr/>
            </p:nvSpPr>
            <p:spPr>
              <a:xfrm>
                <a:off x="10034887" y="2088130"/>
                <a:ext cx="685735" cy="700175"/>
              </a:xfrm>
              <a:custGeom>
                <a:avLst/>
                <a:gdLst/>
                <a:ahLst/>
                <a:cxnLst/>
                <a:rect l="l" t="t" r="r" b="b"/>
                <a:pathLst>
                  <a:path w="4595" h="4692" fill="none" extrusionOk="0">
                    <a:moveTo>
                      <a:pt x="776" y="4692"/>
                    </a:moveTo>
                    <a:cubicBezTo>
                      <a:pt x="3044" y="4362"/>
                      <a:pt x="4595" y="2249"/>
                      <a:pt x="4285" y="0"/>
                    </a:cubicBezTo>
                    <a:lnTo>
                      <a:pt x="0" y="621"/>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0" name="Google Shape;1780;p27"/>
            <p:cNvGrpSpPr/>
            <p:nvPr/>
          </p:nvGrpSpPr>
          <p:grpSpPr>
            <a:xfrm rot="-8100000">
              <a:off x="8237440" y="1970354"/>
              <a:ext cx="368364" cy="392826"/>
              <a:chOff x="9591228" y="2861012"/>
              <a:chExt cx="538278" cy="573905"/>
            </a:xfrm>
          </p:grpSpPr>
          <p:sp>
            <p:nvSpPr>
              <p:cNvPr id="1781" name="Google Shape;1781;p27"/>
              <p:cNvSpPr/>
              <p:nvPr/>
            </p:nvSpPr>
            <p:spPr>
              <a:xfrm>
                <a:off x="9632438" y="2861012"/>
                <a:ext cx="497069" cy="521796"/>
              </a:xfrm>
              <a:custGeom>
                <a:avLst/>
                <a:gdLst/>
                <a:ahLst/>
                <a:cxnLst/>
                <a:rect l="l" t="t" r="r" b="b"/>
                <a:pathLst>
                  <a:path w="3510" h="3685" extrusionOk="0">
                    <a:moveTo>
                      <a:pt x="621" y="1"/>
                    </a:moveTo>
                    <a:lnTo>
                      <a:pt x="0" y="3684"/>
                    </a:lnTo>
                    <a:lnTo>
                      <a:pt x="3509" y="2366"/>
                    </a:lnTo>
                    <a:lnTo>
                      <a:pt x="6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7"/>
              <p:cNvSpPr/>
              <p:nvPr/>
            </p:nvSpPr>
            <p:spPr>
              <a:xfrm>
                <a:off x="9591228" y="2910431"/>
                <a:ext cx="497069" cy="524486"/>
              </a:xfrm>
              <a:custGeom>
                <a:avLst/>
                <a:gdLst/>
                <a:ahLst/>
                <a:cxnLst/>
                <a:rect l="l" t="t" r="r" b="b"/>
                <a:pathLst>
                  <a:path w="3510" h="3704" fill="none" extrusionOk="0">
                    <a:moveTo>
                      <a:pt x="3509" y="2385"/>
                    </a:moveTo>
                    <a:lnTo>
                      <a:pt x="621" y="1"/>
                    </a:lnTo>
                    <a:lnTo>
                      <a:pt x="1" y="3704"/>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27"/>
            <p:cNvGrpSpPr/>
            <p:nvPr/>
          </p:nvGrpSpPr>
          <p:grpSpPr>
            <a:xfrm>
              <a:off x="722370" y="4395090"/>
              <a:ext cx="669020" cy="615524"/>
              <a:chOff x="4442079" y="1213495"/>
              <a:chExt cx="785512" cy="722701"/>
            </a:xfrm>
          </p:grpSpPr>
          <p:sp>
            <p:nvSpPr>
              <p:cNvPr id="1784" name="Google Shape;1784;p27"/>
              <p:cNvSpPr/>
              <p:nvPr/>
            </p:nvSpPr>
            <p:spPr>
              <a:xfrm>
                <a:off x="4566529" y="1213495"/>
                <a:ext cx="661062" cy="520139"/>
              </a:xfrm>
              <a:custGeom>
                <a:avLst/>
                <a:gdLst/>
                <a:ahLst/>
                <a:cxnLst/>
                <a:rect l="l" t="t" r="r" b="b"/>
                <a:pathLst>
                  <a:path w="6592" h="5187" extrusionOk="0">
                    <a:moveTo>
                      <a:pt x="4633" y="538"/>
                    </a:moveTo>
                    <a:cubicBezTo>
                      <a:pt x="4633" y="558"/>
                      <a:pt x="4614" y="577"/>
                      <a:pt x="4614" y="616"/>
                    </a:cubicBezTo>
                    <a:cubicBezTo>
                      <a:pt x="4614" y="635"/>
                      <a:pt x="4595" y="674"/>
                      <a:pt x="4575" y="693"/>
                    </a:cubicBezTo>
                    <a:lnTo>
                      <a:pt x="4575" y="674"/>
                    </a:lnTo>
                    <a:cubicBezTo>
                      <a:pt x="4595" y="654"/>
                      <a:pt x="4595" y="635"/>
                      <a:pt x="4595" y="616"/>
                    </a:cubicBezTo>
                    <a:cubicBezTo>
                      <a:pt x="4614" y="596"/>
                      <a:pt x="4614" y="558"/>
                      <a:pt x="4633" y="538"/>
                    </a:cubicBezTo>
                    <a:close/>
                    <a:moveTo>
                      <a:pt x="4575" y="732"/>
                    </a:moveTo>
                    <a:cubicBezTo>
                      <a:pt x="4570" y="737"/>
                      <a:pt x="4566" y="742"/>
                      <a:pt x="4563" y="748"/>
                    </a:cubicBezTo>
                    <a:lnTo>
                      <a:pt x="4563" y="748"/>
                    </a:lnTo>
                    <a:cubicBezTo>
                      <a:pt x="4557" y="742"/>
                      <a:pt x="4561" y="732"/>
                      <a:pt x="4575" y="732"/>
                    </a:cubicBezTo>
                    <a:close/>
                    <a:moveTo>
                      <a:pt x="4595" y="1217"/>
                    </a:moveTo>
                    <a:cubicBezTo>
                      <a:pt x="4595" y="1255"/>
                      <a:pt x="4614" y="1275"/>
                      <a:pt x="4614" y="1294"/>
                    </a:cubicBezTo>
                    <a:lnTo>
                      <a:pt x="4595" y="1236"/>
                    </a:lnTo>
                    <a:cubicBezTo>
                      <a:pt x="4595" y="1236"/>
                      <a:pt x="4595" y="1236"/>
                      <a:pt x="4595" y="1217"/>
                    </a:cubicBezTo>
                    <a:close/>
                    <a:moveTo>
                      <a:pt x="4672" y="1430"/>
                    </a:moveTo>
                    <a:cubicBezTo>
                      <a:pt x="4692" y="1449"/>
                      <a:pt x="4692" y="1469"/>
                      <a:pt x="4692" y="1488"/>
                    </a:cubicBezTo>
                    <a:lnTo>
                      <a:pt x="4672" y="1449"/>
                    </a:lnTo>
                    <a:lnTo>
                      <a:pt x="4672" y="1430"/>
                    </a:lnTo>
                    <a:close/>
                    <a:moveTo>
                      <a:pt x="4711" y="1507"/>
                    </a:moveTo>
                    <a:cubicBezTo>
                      <a:pt x="4730" y="1527"/>
                      <a:pt x="4730" y="1546"/>
                      <a:pt x="4750" y="1585"/>
                    </a:cubicBezTo>
                    <a:lnTo>
                      <a:pt x="4730" y="1566"/>
                    </a:lnTo>
                    <a:lnTo>
                      <a:pt x="4730" y="1546"/>
                    </a:lnTo>
                    <a:lnTo>
                      <a:pt x="4711" y="1507"/>
                    </a:lnTo>
                    <a:close/>
                    <a:moveTo>
                      <a:pt x="4769" y="1604"/>
                    </a:moveTo>
                    <a:cubicBezTo>
                      <a:pt x="4788" y="1624"/>
                      <a:pt x="4808" y="1643"/>
                      <a:pt x="4808" y="1662"/>
                    </a:cubicBezTo>
                    <a:lnTo>
                      <a:pt x="4808" y="1662"/>
                    </a:lnTo>
                    <a:cubicBezTo>
                      <a:pt x="4808" y="1643"/>
                      <a:pt x="4788" y="1643"/>
                      <a:pt x="4769" y="1624"/>
                    </a:cubicBezTo>
                    <a:lnTo>
                      <a:pt x="4769" y="1604"/>
                    </a:lnTo>
                    <a:close/>
                    <a:moveTo>
                      <a:pt x="5041" y="1895"/>
                    </a:moveTo>
                    <a:cubicBezTo>
                      <a:pt x="5053" y="1908"/>
                      <a:pt x="5075" y="1921"/>
                      <a:pt x="5094" y="1934"/>
                    </a:cubicBezTo>
                    <a:lnTo>
                      <a:pt x="5079" y="1934"/>
                    </a:lnTo>
                    <a:lnTo>
                      <a:pt x="5060" y="1915"/>
                    </a:lnTo>
                    <a:lnTo>
                      <a:pt x="5041" y="1895"/>
                    </a:lnTo>
                    <a:close/>
                    <a:moveTo>
                      <a:pt x="5470" y="1"/>
                    </a:moveTo>
                    <a:cubicBezTo>
                      <a:pt x="5258" y="1"/>
                      <a:pt x="5048" y="78"/>
                      <a:pt x="4885" y="228"/>
                    </a:cubicBezTo>
                    <a:lnTo>
                      <a:pt x="4924" y="189"/>
                    </a:lnTo>
                    <a:lnTo>
                      <a:pt x="310" y="3349"/>
                    </a:lnTo>
                    <a:lnTo>
                      <a:pt x="291" y="3369"/>
                    </a:lnTo>
                    <a:lnTo>
                      <a:pt x="252" y="3388"/>
                    </a:lnTo>
                    <a:lnTo>
                      <a:pt x="233" y="3407"/>
                    </a:lnTo>
                    <a:lnTo>
                      <a:pt x="175" y="3465"/>
                    </a:lnTo>
                    <a:lnTo>
                      <a:pt x="136" y="3524"/>
                    </a:lnTo>
                    <a:lnTo>
                      <a:pt x="116" y="3543"/>
                    </a:lnTo>
                    <a:cubicBezTo>
                      <a:pt x="116" y="3543"/>
                      <a:pt x="97" y="3562"/>
                      <a:pt x="97" y="3582"/>
                    </a:cubicBezTo>
                    <a:lnTo>
                      <a:pt x="78" y="3601"/>
                    </a:lnTo>
                    <a:cubicBezTo>
                      <a:pt x="78" y="3621"/>
                      <a:pt x="58" y="3640"/>
                      <a:pt x="58" y="3659"/>
                    </a:cubicBezTo>
                    <a:lnTo>
                      <a:pt x="39" y="3679"/>
                    </a:lnTo>
                    <a:lnTo>
                      <a:pt x="20" y="3756"/>
                    </a:lnTo>
                    <a:cubicBezTo>
                      <a:pt x="0" y="3776"/>
                      <a:pt x="0" y="3795"/>
                      <a:pt x="0" y="3814"/>
                    </a:cubicBezTo>
                    <a:lnTo>
                      <a:pt x="0" y="3834"/>
                    </a:lnTo>
                    <a:cubicBezTo>
                      <a:pt x="0" y="3853"/>
                      <a:pt x="0" y="3873"/>
                      <a:pt x="0" y="3892"/>
                    </a:cubicBezTo>
                    <a:lnTo>
                      <a:pt x="0" y="3950"/>
                    </a:lnTo>
                    <a:lnTo>
                      <a:pt x="0" y="3969"/>
                    </a:lnTo>
                    <a:lnTo>
                      <a:pt x="0" y="4028"/>
                    </a:lnTo>
                    <a:lnTo>
                      <a:pt x="0" y="4125"/>
                    </a:lnTo>
                    <a:cubicBezTo>
                      <a:pt x="0" y="4144"/>
                      <a:pt x="0" y="4183"/>
                      <a:pt x="0" y="4202"/>
                    </a:cubicBezTo>
                    <a:lnTo>
                      <a:pt x="0" y="4221"/>
                    </a:lnTo>
                    <a:cubicBezTo>
                      <a:pt x="0" y="4241"/>
                      <a:pt x="0" y="4260"/>
                      <a:pt x="0" y="4280"/>
                    </a:cubicBezTo>
                    <a:lnTo>
                      <a:pt x="20" y="4338"/>
                    </a:lnTo>
                    <a:lnTo>
                      <a:pt x="20" y="4357"/>
                    </a:lnTo>
                    <a:lnTo>
                      <a:pt x="20" y="4396"/>
                    </a:lnTo>
                    <a:lnTo>
                      <a:pt x="20" y="4415"/>
                    </a:lnTo>
                    <a:lnTo>
                      <a:pt x="39" y="4474"/>
                    </a:lnTo>
                    <a:cubicBezTo>
                      <a:pt x="58" y="4493"/>
                      <a:pt x="58" y="4512"/>
                      <a:pt x="58" y="4532"/>
                    </a:cubicBezTo>
                    <a:lnTo>
                      <a:pt x="58" y="4551"/>
                    </a:lnTo>
                    <a:cubicBezTo>
                      <a:pt x="78" y="4551"/>
                      <a:pt x="78" y="4570"/>
                      <a:pt x="97" y="4590"/>
                    </a:cubicBezTo>
                    <a:cubicBezTo>
                      <a:pt x="97" y="4609"/>
                      <a:pt x="116" y="4629"/>
                      <a:pt x="116" y="4648"/>
                    </a:cubicBezTo>
                    <a:lnTo>
                      <a:pt x="116" y="4667"/>
                    </a:lnTo>
                    <a:lnTo>
                      <a:pt x="155" y="4706"/>
                    </a:lnTo>
                    <a:lnTo>
                      <a:pt x="194" y="4764"/>
                    </a:lnTo>
                    <a:lnTo>
                      <a:pt x="252" y="4822"/>
                    </a:lnTo>
                    <a:cubicBezTo>
                      <a:pt x="252" y="4842"/>
                      <a:pt x="272" y="4842"/>
                      <a:pt x="272" y="4842"/>
                    </a:cubicBezTo>
                    <a:cubicBezTo>
                      <a:pt x="272" y="4861"/>
                      <a:pt x="272" y="4861"/>
                      <a:pt x="291" y="4861"/>
                    </a:cubicBezTo>
                    <a:cubicBezTo>
                      <a:pt x="291" y="4861"/>
                      <a:pt x="291" y="4881"/>
                      <a:pt x="310" y="4881"/>
                    </a:cubicBezTo>
                    <a:lnTo>
                      <a:pt x="330" y="4900"/>
                    </a:lnTo>
                    <a:lnTo>
                      <a:pt x="349" y="4919"/>
                    </a:lnTo>
                    <a:lnTo>
                      <a:pt x="368" y="4939"/>
                    </a:lnTo>
                    <a:lnTo>
                      <a:pt x="388" y="4958"/>
                    </a:lnTo>
                    <a:lnTo>
                      <a:pt x="407" y="4958"/>
                    </a:lnTo>
                    <a:lnTo>
                      <a:pt x="427" y="4978"/>
                    </a:lnTo>
                    <a:lnTo>
                      <a:pt x="446" y="4997"/>
                    </a:lnTo>
                    <a:lnTo>
                      <a:pt x="465" y="5016"/>
                    </a:lnTo>
                    <a:lnTo>
                      <a:pt x="485" y="5036"/>
                    </a:lnTo>
                    <a:lnTo>
                      <a:pt x="524" y="5055"/>
                    </a:lnTo>
                    <a:lnTo>
                      <a:pt x="543" y="5055"/>
                    </a:lnTo>
                    <a:lnTo>
                      <a:pt x="582" y="5074"/>
                    </a:lnTo>
                    <a:cubicBezTo>
                      <a:pt x="719" y="5148"/>
                      <a:pt x="874" y="5186"/>
                      <a:pt x="1027" y="5186"/>
                    </a:cubicBezTo>
                    <a:cubicBezTo>
                      <a:pt x="1199" y="5186"/>
                      <a:pt x="1369" y="5138"/>
                      <a:pt x="1512" y="5036"/>
                    </a:cubicBezTo>
                    <a:lnTo>
                      <a:pt x="6126" y="1895"/>
                    </a:lnTo>
                    <a:lnTo>
                      <a:pt x="6107" y="1895"/>
                    </a:lnTo>
                    <a:cubicBezTo>
                      <a:pt x="6262" y="1798"/>
                      <a:pt x="6378" y="1643"/>
                      <a:pt x="6436" y="1469"/>
                    </a:cubicBezTo>
                    <a:cubicBezTo>
                      <a:pt x="6591" y="906"/>
                      <a:pt x="6339" y="325"/>
                      <a:pt x="5816" y="73"/>
                    </a:cubicBezTo>
                    <a:cubicBezTo>
                      <a:pt x="5705" y="25"/>
                      <a:pt x="5587" y="1"/>
                      <a:pt x="5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7"/>
              <p:cNvSpPr/>
              <p:nvPr/>
            </p:nvSpPr>
            <p:spPr>
              <a:xfrm>
                <a:off x="4887230" y="1397705"/>
                <a:ext cx="217914" cy="243073"/>
              </a:xfrm>
              <a:custGeom>
                <a:avLst/>
                <a:gdLst/>
                <a:ahLst/>
                <a:cxnLst/>
                <a:rect l="l" t="t" r="r" b="b"/>
                <a:pathLst>
                  <a:path w="2173" h="2424" fill="none" extrusionOk="0">
                    <a:moveTo>
                      <a:pt x="156" y="737"/>
                    </a:moveTo>
                    <a:cubicBezTo>
                      <a:pt x="330" y="213"/>
                      <a:pt x="931" y="0"/>
                      <a:pt x="1397" y="291"/>
                    </a:cubicBezTo>
                    <a:cubicBezTo>
                      <a:pt x="1901" y="543"/>
                      <a:pt x="2172" y="1124"/>
                      <a:pt x="1998" y="1687"/>
                    </a:cubicBezTo>
                    <a:cubicBezTo>
                      <a:pt x="1823" y="2191"/>
                      <a:pt x="1222" y="2423"/>
                      <a:pt x="757" y="2132"/>
                    </a:cubicBezTo>
                    <a:cubicBezTo>
                      <a:pt x="253" y="1861"/>
                      <a:pt x="1" y="1279"/>
                      <a:pt x="156" y="737"/>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7"/>
              <p:cNvSpPr/>
              <p:nvPr/>
            </p:nvSpPr>
            <p:spPr>
              <a:xfrm>
                <a:off x="4442079" y="1430697"/>
                <a:ext cx="614431" cy="505499"/>
              </a:xfrm>
              <a:custGeom>
                <a:avLst/>
                <a:gdLst/>
                <a:ahLst/>
                <a:cxnLst/>
                <a:rect l="l" t="t" r="r" b="b"/>
                <a:pathLst>
                  <a:path w="6127" h="5041" fill="none" extrusionOk="0">
                    <a:moveTo>
                      <a:pt x="5138" y="1765"/>
                    </a:moveTo>
                    <a:lnTo>
                      <a:pt x="5099" y="1745"/>
                    </a:lnTo>
                    <a:lnTo>
                      <a:pt x="5080" y="1745"/>
                    </a:lnTo>
                    <a:lnTo>
                      <a:pt x="5060" y="1726"/>
                    </a:lnTo>
                    <a:lnTo>
                      <a:pt x="5041" y="1707"/>
                    </a:lnTo>
                    <a:lnTo>
                      <a:pt x="5021" y="1687"/>
                    </a:lnTo>
                    <a:lnTo>
                      <a:pt x="5002" y="1668"/>
                    </a:lnTo>
                    <a:lnTo>
                      <a:pt x="4983" y="1648"/>
                    </a:lnTo>
                    <a:lnTo>
                      <a:pt x="4963" y="1648"/>
                    </a:lnTo>
                    <a:lnTo>
                      <a:pt x="4944" y="1629"/>
                    </a:lnTo>
                    <a:cubicBezTo>
                      <a:pt x="4924" y="1610"/>
                      <a:pt x="4924" y="1610"/>
                      <a:pt x="4924" y="1610"/>
                    </a:cubicBezTo>
                    <a:cubicBezTo>
                      <a:pt x="4905" y="1590"/>
                      <a:pt x="4905" y="1590"/>
                      <a:pt x="4905" y="1590"/>
                    </a:cubicBezTo>
                    <a:lnTo>
                      <a:pt x="4886" y="1571"/>
                    </a:lnTo>
                    <a:lnTo>
                      <a:pt x="4866" y="1551"/>
                    </a:lnTo>
                    <a:cubicBezTo>
                      <a:pt x="4847" y="1532"/>
                      <a:pt x="4828" y="1513"/>
                      <a:pt x="4808" y="1493"/>
                    </a:cubicBezTo>
                    <a:lnTo>
                      <a:pt x="4808" y="1474"/>
                    </a:lnTo>
                    <a:cubicBezTo>
                      <a:pt x="4789" y="1455"/>
                      <a:pt x="4789" y="1435"/>
                      <a:pt x="4769" y="1416"/>
                    </a:cubicBezTo>
                    <a:lnTo>
                      <a:pt x="4769" y="1396"/>
                    </a:lnTo>
                    <a:lnTo>
                      <a:pt x="4731" y="1358"/>
                    </a:lnTo>
                    <a:lnTo>
                      <a:pt x="4731" y="1338"/>
                    </a:lnTo>
                    <a:lnTo>
                      <a:pt x="4711" y="1280"/>
                    </a:lnTo>
                    <a:lnTo>
                      <a:pt x="4711" y="1280"/>
                    </a:lnTo>
                    <a:lnTo>
                      <a:pt x="4692" y="1222"/>
                    </a:lnTo>
                    <a:lnTo>
                      <a:pt x="4692" y="1222"/>
                    </a:lnTo>
                    <a:cubicBezTo>
                      <a:pt x="4672" y="1203"/>
                      <a:pt x="4672" y="1183"/>
                      <a:pt x="4672" y="1164"/>
                    </a:cubicBezTo>
                    <a:lnTo>
                      <a:pt x="4672" y="1144"/>
                    </a:lnTo>
                    <a:cubicBezTo>
                      <a:pt x="4653" y="1125"/>
                      <a:pt x="4653" y="1106"/>
                      <a:pt x="4653" y="1086"/>
                    </a:cubicBezTo>
                    <a:cubicBezTo>
                      <a:pt x="4634" y="1086"/>
                      <a:pt x="4634" y="1086"/>
                      <a:pt x="4653" y="1086"/>
                    </a:cubicBezTo>
                    <a:lnTo>
                      <a:pt x="4634" y="1028"/>
                    </a:lnTo>
                    <a:lnTo>
                      <a:pt x="4634" y="1009"/>
                    </a:lnTo>
                    <a:lnTo>
                      <a:pt x="4614" y="950"/>
                    </a:lnTo>
                    <a:lnTo>
                      <a:pt x="4614" y="950"/>
                    </a:lnTo>
                    <a:cubicBezTo>
                      <a:pt x="4614" y="931"/>
                      <a:pt x="4614" y="912"/>
                      <a:pt x="4595" y="892"/>
                    </a:cubicBezTo>
                    <a:lnTo>
                      <a:pt x="4595" y="873"/>
                    </a:lnTo>
                    <a:lnTo>
                      <a:pt x="4595" y="795"/>
                    </a:lnTo>
                    <a:lnTo>
                      <a:pt x="4595" y="698"/>
                    </a:lnTo>
                    <a:cubicBezTo>
                      <a:pt x="4595" y="679"/>
                      <a:pt x="4595" y="660"/>
                      <a:pt x="4595" y="640"/>
                    </a:cubicBezTo>
                    <a:lnTo>
                      <a:pt x="4595" y="621"/>
                    </a:lnTo>
                    <a:lnTo>
                      <a:pt x="4595" y="563"/>
                    </a:lnTo>
                    <a:lnTo>
                      <a:pt x="4595" y="563"/>
                    </a:lnTo>
                    <a:cubicBezTo>
                      <a:pt x="4614" y="524"/>
                      <a:pt x="4614" y="505"/>
                      <a:pt x="4614" y="485"/>
                    </a:cubicBezTo>
                    <a:lnTo>
                      <a:pt x="4614" y="485"/>
                    </a:lnTo>
                    <a:cubicBezTo>
                      <a:pt x="4614" y="446"/>
                      <a:pt x="4634" y="427"/>
                      <a:pt x="4634" y="408"/>
                    </a:cubicBezTo>
                    <a:cubicBezTo>
                      <a:pt x="4634" y="388"/>
                      <a:pt x="4653" y="369"/>
                      <a:pt x="4672" y="350"/>
                    </a:cubicBezTo>
                    <a:cubicBezTo>
                      <a:pt x="4653" y="330"/>
                      <a:pt x="4653" y="330"/>
                      <a:pt x="4672" y="311"/>
                    </a:cubicBezTo>
                    <a:cubicBezTo>
                      <a:pt x="4672" y="311"/>
                      <a:pt x="4672" y="291"/>
                      <a:pt x="4692" y="272"/>
                    </a:cubicBezTo>
                    <a:cubicBezTo>
                      <a:pt x="4692" y="253"/>
                      <a:pt x="4692" y="253"/>
                      <a:pt x="4711" y="253"/>
                    </a:cubicBezTo>
                    <a:lnTo>
                      <a:pt x="4731" y="194"/>
                    </a:lnTo>
                    <a:lnTo>
                      <a:pt x="4750" y="175"/>
                    </a:lnTo>
                    <a:cubicBezTo>
                      <a:pt x="4750" y="156"/>
                      <a:pt x="4769" y="156"/>
                      <a:pt x="4789" y="136"/>
                    </a:cubicBezTo>
                    <a:lnTo>
                      <a:pt x="4789" y="136"/>
                    </a:lnTo>
                    <a:lnTo>
                      <a:pt x="4847" y="78"/>
                    </a:lnTo>
                    <a:lnTo>
                      <a:pt x="4847" y="59"/>
                    </a:lnTo>
                    <a:lnTo>
                      <a:pt x="4886" y="39"/>
                    </a:lnTo>
                    <a:lnTo>
                      <a:pt x="4924" y="1"/>
                    </a:lnTo>
                    <a:lnTo>
                      <a:pt x="330" y="3160"/>
                    </a:lnTo>
                    <a:lnTo>
                      <a:pt x="291" y="3180"/>
                    </a:lnTo>
                    <a:lnTo>
                      <a:pt x="291" y="3180"/>
                    </a:lnTo>
                    <a:lnTo>
                      <a:pt x="252" y="3199"/>
                    </a:lnTo>
                    <a:lnTo>
                      <a:pt x="252" y="3219"/>
                    </a:lnTo>
                    <a:lnTo>
                      <a:pt x="194" y="3277"/>
                    </a:lnTo>
                    <a:lnTo>
                      <a:pt x="194" y="3277"/>
                    </a:lnTo>
                    <a:lnTo>
                      <a:pt x="194" y="3277"/>
                    </a:lnTo>
                    <a:cubicBezTo>
                      <a:pt x="194" y="3296"/>
                      <a:pt x="156" y="3316"/>
                      <a:pt x="156" y="3335"/>
                    </a:cubicBezTo>
                    <a:lnTo>
                      <a:pt x="136" y="3354"/>
                    </a:lnTo>
                    <a:cubicBezTo>
                      <a:pt x="117" y="3354"/>
                      <a:pt x="117" y="3374"/>
                      <a:pt x="117" y="3393"/>
                    </a:cubicBezTo>
                    <a:lnTo>
                      <a:pt x="97" y="3413"/>
                    </a:lnTo>
                    <a:cubicBezTo>
                      <a:pt x="78" y="3432"/>
                      <a:pt x="78" y="3451"/>
                      <a:pt x="78" y="3471"/>
                    </a:cubicBezTo>
                    <a:lnTo>
                      <a:pt x="59" y="3490"/>
                    </a:lnTo>
                    <a:lnTo>
                      <a:pt x="39" y="3568"/>
                    </a:lnTo>
                    <a:cubicBezTo>
                      <a:pt x="20" y="3587"/>
                      <a:pt x="20" y="3606"/>
                      <a:pt x="20" y="3626"/>
                    </a:cubicBezTo>
                    <a:lnTo>
                      <a:pt x="20" y="3645"/>
                    </a:lnTo>
                    <a:cubicBezTo>
                      <a:pt x="0" y="3665"/>
                      <a:pt x="0" y="3684"/>
                      <a:pt x="0" y="3703"/>
                    </a:cubicBezTo>
                    <a:lnTo>
                      <a:pt x="0" y="3703"/>
                    </a:lnTo>
                    <a:lnTo>
                      <a:pt x="0" y="3761"/>
                    </a:lnTo>
                    <a:lnTo>
                      <a:pt x="0" y="3781"/>
                    </a:lnTo>
                    <a:lnTo>
                      <a:pt x="0" y="3839"/>
                    </a:lnTo>
                    <a:lnTo>
                      <a:pt x="0" y="3839"/>
                    </a:lnTo>
                    <a:lnTo>
                      <a:pt x="0" y="3839"/>
                    </a:lnTo>
                    <a:lnTo>
                      <a:pt x="0" y="3917"/>
                    </a:lnTo>
                    <a:lnTo>
                      <a:pt x="0" y="3936"/>
                    </a:lnTo>
                    <a:cubicBezTo>
                      <a:pt x="0" y="3955"/>
                      <a:pt x="0" y="3994"/>
                      <a:pt x="0" y="4013"/>
                    </a:cubicBezTo>
                    <a:lnTo>
                      <a:pt x="0" y="4033"/>
                    </a:lnTo>
                    <a:cubicBezTo>
                      <a:pt x="0" y="4052"/>
                      <a:pt x="0" y="4072"/>
                      <a:pt x="0" y="4091"/>
                    </a:cubicBezTo>
                    <a:lnTo>
                      <a:pt x="0" y="4091"/>
                    </a:lnTo>
                    <a:lnTo>
                      <a:pt x="20" y="4149"/>
                    </a:lnTo>
                    <a:lnTo>
                      <a:pt x="20" y="4169"/>
                    </a:lnTo>
                    <a:lnTo>
                      <a:pt x="20" y="4207"/>
                    </a:lnTo>
                    <a:lnTo>
                      <a:pt x="20" y="4227"/>
                    </a:lnTo>
                    <a:lnTo>
                      <a:pt x="59" y="4285"/>
                    </a:lnTo>
                    <a:lnTo>
                      <a:pt x="59" y="4285"/>
                    </a:lnTo>
                    <a:lnTo>
                      <a:pt x="59" y="4285"/>
                    </a:lnTo>
                    <a:cubicBezTo>
                      <a:pt x="59" y="4304"/>
                      <a:pt x="59" y="4324"/>
                      <a:pt x="78" y="4343"/>
                    </a:cubicBezTo>
                    <a:lnTo>
                      <a:pt x="78" y="4362"/>
                    </a:lnTo>
                    <a:lnTo>
                      <a:pt x="97" y="4401"/>
                    </a:lnTo>
                    <a:lnTo>
                      <a:pt x="97" y="4401"/>
                    </a:lnTo>
                    <a:lnTo>
                      <a:pt x="97" y="4401"/>
                    </a:lnTo>
                    <a:cubicBezTo>
                      <a:pt x="97" y="4421"/>
                      <a:pt x="117" y="4440"/>
                      <a:pt x="136" y="4459"/>
                    </a:cubicBezTo>
                    <a:lnTo>
                      <a:pt x="136" y="4479"/>
                    </a:lnTo>
                    <a:lnTo>
                      <a:pt x="156" y="4517"/>
                    </a:lnTo>
                    <a:lnTo>
                      <a:pt x="156" y="4517"/>
                    </a:lnTo>
                    <a:lnTo>
                      <a:pt x="156" y="4517"/>
                    </a:lnTo>
                    <a:lnTo>
                      <a:pt x="194" y="4576"/>
                    </a:lnTo>
                    <a:lnTo>
                      <a:pt x="194" y="4576"/>
                    </a:lnTo>
                    <a:lnTo>
                      <a:pt x="252" y="4634"/>
                    </a:lnTo>
                    <a:lnTo>
                      <a:pt x="252" y="4634"/>
                    </a:lnTo>
                    <a:lnTo>
                      <a:pt x="272" y="4653"/>
                    </a:lnTo>
                    <a:lnTo>
                      <a:pt x="291" y="4673"/>
                    </a:lnTo>
                    <a:lnTo>
                      <a:pt x="311" y="4692"/>
                    </a:lnTo>
                    <a:lnTo>
                      <a:pt x="330" y="4711"/>
                    </a:lnTo>
                    <a:lnTo>
                      <a:pt x="349" y="4731"/>
                    </a:lnTo>
                    <a:lnTo>
                      <a:pt x="369" y="4750"/>
                    </a:lnTo>
                    <a:lnTo>
                      <a:pt x="388" y="4770"/>
                    </a:lnTo>
                    <a:lnTo>
                      <a:pt x="408" y="4770"/>
                    </a:lnTo>
                    <a:lnTo>
                      <a:pt x="427" y="4789"/>
                    </a:lnTo>
                    <a:lnTo>
                      <a:pt x="446" y="4808"/>
                    </a:lnTo>
                    <a:lnTo>
                      <a:pt x="466" y="4828"/>
                    </a:lnTo>
                    <a:lnTo>
                      <a:pt x="485" y="4847"/>
                    </a:lnTo>
                    <a:lnTo>
                      <a:pt x="524" y="4866"/>
                    </a:lnTo>
                    <a:lnTo>
                      <a:pt x="543" y="4866"/>
                    </a:lnTo>
                    <a:lnTo>
                      <a:pt x="582" y="4886"/>
                    </a:lnTo>
                    <a:cubicBezTo>
                      <a:pt x="873" y="5041"/>
                      <a:pt x="1241" y="5041"/>
                      <a:pt x="1513" y="4847"/>
                    </a:cubicBezTo>
                    <a:lnTo>
                      <a:pt x="6126" y="1707"/>
                    </a:lnTo>
                    <a:cubicBezTo>
                      <a:pt x="5836" y="1881"/>
                      <a:pt x="5487" y="1900"/>
                      <a:pt x="5196" y="1726"/>
                    </a:cubicBezTo>
                    <a:lnTo>
                      <a:pt x="5138" y="170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2375" y="445025"/>
            <a:ext cx="7699200" cy="530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Chicle"/>
              <a:buNone/>
              <a:defRPr sz="3500">
                <a:solidFill>
                  <a:schemeClr val="dk1"/>
                </a:solidFill>
                <a:latin typeface="Chicle"/>
                <a:ea typeface="Chicle"/>
                <a:cs typeface="Chicle"/>
                <a:sym typeface="Chicle"/>
              </a:defRPr>
            </a:lvl1pPr>
            <a:lvl2pPr lvl="1">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22375" y="1152475"/>
            <a:ext cx="76992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6" r:id="rId4"/>
    <p:sldLayoutId id="2147483658" r:id="rId5"/>
    <p:sldLayoutId id="2147483660" r:id="rId6"/>
    <p:sldLayoutId id="2147483663" r:id="rId7"/>
    <p:sldLayoutId id="2147483669"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efinicion.de/nota/"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6"/>
        <p:cNvGrpSpPr/>
        <p:nvPr/>
      </p:nvGrpSpPr>
      <p:grpSpPr>
        <a:xfrm>
          <a:off x="0" y="0"/>
          <a:ext cx="0" cy="0"/>
          <a:chOff x="0" y="0"/>
          <a:chExt cx="0" cy="0"/>
        </a:xfrm>
      </p:grpSpPr>
      <p:sp>
        <p:nvSpPr>
          <p:cNvPr id="1917" name="Google Shape;1917;p32"/>
          <p:cNvSpPr txBox="1">
            <a:spLocks noGrp="1"/>
          </p:cNvSpPr>
          <p:nvPr>
            <p:ph type="ctrTitle"/>
          </p:nvPr>
        </p:nvSpPr>
        <p:spPr>
          <a:xfrm>
            <a:off x="2046973" y="802975"/>
            <a:ext cx="5042100" cy="242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 </a:t>
            </a:r>
            <a:endParaRPr sz="6200" dirty="0"/>
          </a:p>
        </p:txBody>
      </p:sp>
      <p:grpSp>
        <p:nvGrpSpPr>
          <p:cNvPr id="1920" name="Google Shape;1920;p32"/>
          <p:cNvGrpSpPr/>
          <p:nvPr/>
        </p:nvGrpSpPr>
        <p:grpSpPr>
          <a:xfrm>
            <a:off x="269854" y="1177547"/>
            <a:ext cx="1818790" cy="3316201"/>
            <a:chOff x="269854" y="1177547"/>
            <a:chExt cx="1818790" cy="3316201"/>
          </a:xfrm>
        </p:grpSpPr>
        <p:sp>
          <p:nvSpPr>
            <p:cNvPr id="1921" name="Google Shape;1921;p32"/>
            <p:cNvSpPr/>
            <p:nvPr/>
          </p:nvSpPr>
          <p:spPr>
            <a:xfrm>
              <a:off x="1739445" y="3384145"/>
              <a:ext cx="349200" cy="34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2" name="Google Shape;1922;p32"/>
            <p:cNvGrpSpPr/>
            <p:nvPr/>
          </p:nvGrpSpPr>
          <p:grpSpPr>
            <a:xfrm>
              <a:off x="269854" y="1177547"/>
              <a:ext cx="1760545" cy="3316201"/>
              <a:chOff x="10200410" y="1087472"/>
              <a:chExt cx="2153309" cy="4056019"/>
            </a:xfrm>
          </p:grpSpPr>
          <p:sp>
            <p:nvSpPr>
              <p:cNvPr id="1923" name="Google Shape;1923;p32"/>
              <p:cNvSpPr/>
              <p:nvPr/>
            </p:nvSpPr>
            <p:spPr>
              <a:xfrm>
                <a:off x="11300419" y="4538670"/>
                <a:ext cx="217137" cy="313079"/>
              </a:xfrm>
              <a:custGeom>
                <a:avLst/>
                <a:gdLst/>
                <a:ahLst/>
                <a:cxnLst/>
                <a:rect l="l" t="t" r="r" b="b"/>
                <a:pathLst>
                  <a:path w="1455" h="2098" extrusionOk="0">
                    <a:moveTo>
                      <a:pt x="311" y="1"/>
                    </a:moveTo>
                    <a:cubicBezTo>
                      <a:pt x="156" y="40"/>
                      <a:pt x="40" y="175"/>
                      <a:pt x="40" y="330"/>
                    </a:cubicBezTo>
                    <a:cubicBezTo>
                      <a:pt x="20" y="350"/>
                      <a:pt x="1" y="369"/>
                      <a:pt x="1" y="389"/>
                    </a:cubicBezTo>
                    <a:cubicBezTo>
                      <a:pt x="1" y="486"/>
                      <a:pt x="20" y="582"/>
                      <a:pt x="40" y="679"/>
                    </a:cubicBezTo>
                    <a:cubicBezTo>
                      <a:pt x="59" y="738"/>
                      <a:pt x="79" y="796"/>
                      <a:pt x="98" y="854"/>
                    </a:cubicBezTo>
                    <a:cubicBezTo>
                      <a:pt x="98" y="854"/>
                      <a:pt x="98" y="873"/>
                      <a:pt x="98" y="893"/>
                    </a:cubicBezTo>
                    <a:cubicBezTo>
                      <a:pt x="195" y="1067"/>
                      <a:pt x="292" y="1222"/>
                      <a:pt x="427" y="1377"/>
                    </a:cubicBezTo>
                    <a:cubicBezTo>
                      <a:pt x="447" y="1416"/>
                      <a:pt x="466" y="1455"/>
                      <a:pt x="486" y="1494"/>
                    </a:cubicBezTo>
                    <a:cubicBezTo>
                      <a:pt x="486" y="1494"/>
                      <a:pt x="505" y="1513"/>
                      <a:pt x="524" y="1513"/>
                    </a:cubicBezTo>
                    <a:lnTo>
                      <a:pt x="544" y="1532"/>
                    </a:lnTo>
                    <a:cubicBezTo>
                      <a:pt x="745" y="1789"/>
                      <a:pt x="999" y="2098"/>
                      <a:pt x="1305" y="2098"/>
                    </a:cubicBezTo>
                    <a:cubicBezTo>
                      <a:pt x="1322" y="2098"/>
                      <a:pt x="1340" y="2097"/>
                      <a:pt x="1358" y="2095"/>
                    </a:cubicBezTo>
                    <a:cubicBezTo>
                      <a:pt x="1397" y="2095"/>
                      <a:pt x="1416" y="2056"/>
                      <a:pt x="1416" y="2036"/>
                    </a:cubicBezTo>
                    <a:cubicBezTo>
                      <a:pt x="1436" y="2017"/>
                      <a:pt x="1455" y="1998"/>
                      <a:pt x="1455" y="1978"/>
                    </a:cubicBezTo>
                    <a:cubicBezTo>
                      <a:pt x="1455" y="1959"/>
                      <a:pt x="1455" y="1939"/>
                      <a:pt x="1455" y="1920"/>
                    </a:cubicBezTo>
                    <a:cubicBezTo>
                      <a:pt x="1455" y="1823"/>
                      <a:pt x="1436" y="1726"/>
                      <a:pt x="1358" y="1668"/>
                    </a:cubicBezTo>
                    <a:lnTo>
                      <a:pt x="1358" y="1649"/>
                    </a:lnTo>
                    <a:cubicBezTo>
                      <a:pt x="1300" y="1494"/>
                      <a:pt x="1222" y="1339"/>
                      <a:pt x="1125" y="1203"/>
                    </a:cubicBezTo>
                    <a:cubicBezTo>
                      <a:pt x="1067" y="1048"/>
                      <a:pt x="951" y="699"/>
                      <a:pt x="796" y="641"/>
                    </a:cubicBezTo>
                    <a:cubicBezTo>
                      <a:pt x="757" y="621"/>
                      <a:pt x="738" y="602"/>
                      <a:pt x="699" y="582"/>
                    </a:cubicBezTo>
                    <a:cubicBezTo>
                      <a:pt x="660" y="544"/>
                      <a:pt x="621" y="505"/>
                      <a:pt x="602" y="486"/>
                    </a:cubicBezTo>
                    <a:cubicBezTo>
                      <a:pt x="583" y="447"/>
                      <a:pt x="563" y="447"/>
                      <a:pt x="544" y="447"/>
                    </a:cubicBezTo>
                    <a:cubicBezTo>
                      <a:pt x="505" y="389"/>
                      <a:pt x="486" y="350"/>
                      <a:pt x="447" y="311"/>
                    </a:cubicBezTo>
                    <a:cubicBezTo>
                      <a:pt x="427" y="214"/>
                      <a:pt x="427" y="137"/>
                      <a:pt x="408" y="59"/>
                    </a:cubicBezTo>
                    <a:cubicBezTo>
                      <a:pt x="408" y="20"/>
                      <a:pt x="350"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2"/>
              <p:cNvSpPr/>
              <p:nvPr/>
            </p:nvSpPr>
            <p:spPr>
              <a:xfrm>
                <a:off x="11627392" y="4910397"/>
                <a:ext cx="312647" cy="227572"/>
              </a:xfrm>
              <a:custGeom>
                <a:avLst/>
                <a:gdLst/>
                <a:ahLst/>
                <a:cxnLst/>
                <a:rect l="l" t="t" r="r" b="b"/>
                <a:pathLst>
                  <a:path w="2095" h="1525" extrusionOk="0">
                    <a:moveTo>
                      <a:pt x="1906" y="0"/>
                    </a:moveTo>
                    <a:cubicBezTo>
                      <a:pt x="1878" y="0"/>
                      <a:pt x="1851" y="15"/>
                      <a:pt x="1842" y="49"/>
                    </a:cubicBezTo>
                    <a:cubicBezTo>
                      <a:pt x="1823" y="88"/>
                      <a:pt x="1823" y="127"/>
                      <a:pt x="1823" y="146"/>
                    </a:cubicBezTo>
                    <a:cubicBezTo>
                      <a:pt x="1629" y="301"/>
                      <a:pt x="1435" y="418"/>
                      <a:pt x="1203" y="495"/>
                    </a:cubicBezTo>
                    <a:cubicBezTo>
                      <a:pt x="1203" y="495"/>
                      <a:pt x="1183" y="495"/>
                      <a:pt x="1183" y="515"/>
                    </a:cubicBezTo>
                    <a:lnTo>
                      <a:pt x="1164" y="515"/>
                    </a:lnTo>
                    <a:cubicBezTo>
                      <a:pt x="1153" y="509"/>
                      <a:pt x="1143" y="507"/>
                      <a:pt x="1133" y="507"/>
                    </a:cubicBezTo>
                    <a:cubicBezTo>
                      <a:pt x="1106" y="507"/>
                      <a:pt x="1081" y="525"/>
                      <a:pt x="1067" y="553"/>
                    </a:cubicBezTo>
                    <a:cubicBezTo>
                      <a:pt x="1067" y="573"/>
                      <a:pt x="1067" y="592"/>
                      <a:pt x="1067" y="612"/>
                    </a:cubicBezTo>
                    <a:cubicBezTo>
                      <a:pt x="757" y="767"/>
                      <a:pt x="1" y="1213"/>
                      <a:pt x="272" y="1426"/>
                    </a:cubicBezTo>
                    <a:cubicBezTo>
                      <a:pt x="291" y="1465"/>
                      <a:pt x="311" y="1484"/>
                      <a:pt x="330" y="1484"/>
                    </a:cubicBezTo>
                    <a:cubicBezTo>
                      <a:pt x="423" y="1512"/>
                      <a:pt x="514" y="1524"/>
                      <a:pt x="603" y="1524"/>
                    </a:cubicBezTo>
                    <a:cubicBezTo>
                      <a:pt x="1076" y="1524"/>
                      <a:pt x="1503" y="1173"/>
                      <a:pt x="1862" y="864"/>
                    </a:cubicBezTo>
                    <a:cubicBezTo>
                      <a:pt x="1881" y="864"/>
                      <a:pt x="1881" y="844"/>
                      <a:pt x="1881" y="805"/>
                    </a:cubicBezTo>
                    <a:lnTo>
                      <a:pt x="1959" y="747"/>
                    </a:lnTo>
                    <a:cubicBezTo>
                      <a:pt x="1978" y="728"/>
                      <a:pt x="1978" y="689"/>
                      <a:pt x="1959" y="670"/>
                    </a:cubicBezTo>
                    <a:lnTo>
                      <a:pt x="1978" y="631"/>
                    </a:lnTo>
                    <a:cubicBezTo>
                      <a:pt x="2056" y="553"/>
                      <a:pt x="2094" y="437"/>
                      <a:pt x="2075" y="340"/>
                    </a:cubicBezTo>
                    <a:cubicBezTo>
                      <a:pt x="2075" y="321"/>
                      <a:pt x="2075" y="301"/>
                      <a:pt x="2075" y="282"/>
                    </a:cubicBezTo>
                    <a:cubicBezTo>
                      <a:pt x="2056" y="224"/>
                      <a:pt x="2036" y="166"/>
                      <a:pt x="2017" y="108"/>
                    </a:cubicBezTo>
                    <a:cubicBezTo>
                      <a:pt x="2017" y="88"/>
                      <a:pt x="1997" y="69"/>
                      <a:pt x="1978" y="69"/>
                    </a:cubicBezTo>
                    <a:cubicBezTo>
                      <a:pt x="1978" y="25"/>
                      <a:pt x="1941"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2"/>
              <p:cNvSpPr/>
              <p:nvPr/>
            </p:nvSpPr>
            <p:spPr>
              <a:xfrm>
                <a:off x="11442192" y="1900168"/>
                <a:ext cx="196990" cy="243689"/>
              </a:xfrm>
              <a:custGeom>
                <a:avLst/>
                <a:gdLst/>
                <a:ahLst/>
                <a:cxnLst/>
                <a:rect l="l" t="t" r="r" b="b"/>
                <a:pathLst>
                  <a:path w="1320" h="1633" extrusionOk="0">
                    <a:moveTo>
                      <a:pt x="520" y="0"/>
                    </a:moveTo>
                    <a:cubicBezTo>
                      <a:pt x="498" y="0"/>
                      <a:pt x="478" y="17"/>
                      <a:pt x="466" y="41"/>
                    </a:cubicBezTo>
                    <a:cubicBezTo>
                      <a:pt x="447" y="60"/>
                      <a:pt x="447" y="60"/>
                      <a:pt x="466" y="79"/>
                    </a:cubicBezTo>
                    <a:lnTo>
                      <a:pt x="408" y="79"/>
                    </a:lnTo>
                    <a:cubicBezTo>
                      <a:pt x="350" y="79"/>
                      <a:pt x="292" y="118"/>
                      <a:pt x="272" y="196"/>
                    </a:cubicBezTo>
                    <a:cubicBezTo>
                      <a:pt x="214" y="235"/>
                      <a:pt x="175" y="293"/>
                      <a:pt x="156" y="351"/>
                    </a:cubicBezTo>
                    <a:cubicBezTo>
                      <a:pt x="78" y="428"/>
                      <a:pt x="40" y="525"/>
                      <a:pt x="40" y="642"/>
                    </a:cubicBezTo>
                    <a:cubicBezTo>
                      <a:pt x="40" y="661"/>
                      <a:pt x="40" y="661"/>
                      <a:pt x="40" y="680"/>
                    </a:cubicBezTo>
                    <a:cubicBezTo>
                      <a:pt x="1" y="874"/>
                      <a:pt x="156" y="1010"/>
                      <a:pt x="311" y="1146"/>
                    </a:cubicBezTo>
                    <a:cubicBezTo>
                      <a:pt x="350" y="1223"/>
                      <a:pt x="408" y="1281"/>
                      <a:pt x="466" y="1359"/>
                    </a:cubicBezTo>
                    <a:cubicBezTo>
                      <a:pt x="524" y="1436"/>
                      <a:pt x="582" y="1533"/>
                      <a:pt x="679" y="1611"/>
                    </a:cubicBezTo>
                    <a:cubicBezTo>
                      <a:pt x="687" y="1626"/>
                      <a:pt x="700" y="1632"/>
                      <a:pt x="714" y="1632"/>
                    </a:cubicBezTo>
                    <a:cubicBezTo>
                      <a:pt x="738" y="1632"/>
                      <a:pt x="764" y="1616"/>
                      <a:pt x="776" y="1592"/>
                    </a:cubicBezTo>
                    <a:lnTo>
                      <a:pt x="854" y="1592"/>
                    </a:lnTo>
                    <a:cubicBezTo>
                      <a:pt x="873" y="1630"/>
                      <a:pt x="893" y="1630"/>
                      <a:pt x="931" y="1630"/>
                    </a:cubicBezTo>
                    <a:cubicBezTo>
                      <a:pt x="1009" y="1611"/>
                      <a:pt x="1067" y="1553"/>
                      <a:pt x="1106" y="1475"/>
                    </a:cubicBezTo>
                    <a:cubicBezTo>
                      <a:pt x="1106" y="1456"/>
                      <a:pt x="1106" y="1436"/>
                      <a:pt x="1106" y="1417"/>
                    </a:cubicBezTo>
                    <a:cubicBezTo>
                      <a:pt x="1164" y="1359"/>
                      <a:pt x="1222" y="1281"/>
                      <a:pt x="1280" y="1223"/>
                    </a:cubicBezTo>
                    <a:cubicBezTo>
                      <a:pt x="1319" y="1146"/>
                      <a:pt x="1300" y="1049"/>
                      <a:pt x="1222" y="1010"/>
                    </a:cubicBezTo>
                    <a:cubicBezTo>
                      <a:pt x="1048" y="913"/>
                      <a:pt x="893" y="777"/>
                      <a:pt x="776" y="622"/>
                    </a:cubicBezTo>
                    <a:cubicBezTo>
                      <a:pt x="699" y="525"/>
                      <a:pt x="641" y="448"/>
                      <a:pt x="563" y="370"/>
                    </a:cubicBezTo>
                    <a:cubicBezTo>
                      <a:pt x="563" y="331"/>
                      <a:pt x="544" y="312"/>
                      <a:pt x="544" y="293"/>
                    </a:cubicBezTo>
                    <a:cubicBezTo>
                      <a:pt x="563" y="254"/>
                      <a:pt x="563" y="215"/>
                      <a:pt x="563" y="196"/>
                    </a:cubicBezTo>
                    <a:cubicBezTo>
                      <a:pt x="582" y="157"/>
                      <a:pt x="582" y="118"/>
                      <a:pt x="582" y="79"/>
                    </a:cubicBezTo>
                    <a:cubicBezTo>
                      <a:pt x="582" y="41"/>
                      <a:pt x="582" y="21"/>
                      <a:pt x="563" y="21"/>
                    </a:cubicBezTo>
                    <a:cubicBezTo>
                      <a:pt x="548" y="6"/>
                      <a:pt x="533" y="0"/>
                      <a:pt x="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2"/>
              <p:cNvSpPr/>
              <p:nvPr/>
            </p:nvSpPr>
            <p:spPr>
              <a:xfrm>
                <a:off x="11641868" y="1891662"/>
                <a:ext cx="170874" cy="220111"/>
              </a:xfrm>
              <a:custGeom>
                <a:avLst/>
                <a:gdLst/>
                <a:ahLst/>
                <a:cxnLst/>
                <a:rect l="l" t="t" r="r" b="b"/>
                <a:pathLst>
                  <a:path w="1145" h="1475" extrusionOk="0">
                    <a:moveTo>
                      <a:pt x="679" y="1"/>
                    </a:moveTo>
                    <a:cubicBezTo>
                      <a:pt x="640" y="1"/>
                      <a:pt x="582" y="40"/>
                      <a:pt x="582" y="78"/>
                    </a:cubicBezTo>
                    <a:cubicBezTo>
                      <a:pt x="582" y="136"/>
                      <a:pt x="582" y="175"/>
                      <a:pt x="582" y="233"/>
                    </a:cubicBezTo>
                    <a:cubicBezTo>
                      <a:pt x="563" y="233"/>
                      <a:pt x="563" y="253"/>
                      <a:pt x="543" y="272"/>
                    </a:cubicBezTo>
                    <a:cubicBezTo>
                      <a:pt x="543" y="427"/>
                      <a:pt x="485" y="563"/>
                      <a:pt x="427" y="699"/>
                    </a:cubicBezTo>
                    <a:cubicBezTo>
                      <a:pt x="311" y="737"/>
                      <a:pt x="214" y="854"/>
                      <a:pt x="175" y="970"/>
                    </a:cubicBezTo>
                    <a:cubicBezTo>
                      <a:pt x="156" y="989"/>
                      <a:pt x="117" y="1009"/>
                      <a:pt x="78" y="1028"/>
                    </a:cubicBezTo>
                    <a:cubicBezTo>
                      <a:pt x="39" y="1048"/>
                      <a:pt x="1" y="1106"/>
                      <a:pt x="20" y="1145"/>
                    </a:cubicBezTo>
                    <a:cubicBezTo>
                      <a:pt x="156" y="1338"/>
                      <a:pt x="388" y="1474"/>
                      <a:pt x="621" y="1474"/>
                    </a:cubicBezTo>
                    <a:cubicBezTo>
                      <a:pt x="815" y="1455"/>
                      <a:pt x="950" y="1203"/>
                      <a:pt x="1047" y="1009"/>
                    </a:cubicBezTo>
                    <a:cubicBezTo>
                      <a:pt x="1067" y="970"/>
                      <a:pt x="1086" y="951"/>
                      <a:pt x="1106" y="912"/>
                    </a:cubicBezTo>
                    <a:lnTo>
                      <a:pt x="1106" y="893"/>
                    </a:lnTo>
                    <a:lnTo>
                      <a:pt x="1106" y="873"/>
                    </a:lnTo>
                    <a:cubicBezTo>
                      <a:pt x="1106" y="854"/>
                      <a:pt x="1106" y="815"/>
                      <a:pt x="1067" y="796"/>
                    </a:cubicBezTo>
                    <a:cubicBezTo>
                      <a:pt x="1067" y="776"/>
                      <a:pt x="1106" y="737"/>
                      <a:pt x="1106" y="699"/>
                    </a:cubicBezTo>
                    <a:cubicBezTo>
                      <a:pt x="1144" y="602"/>
                      <a:pt x="1144" y="485"/>
                      <a:pt x="1086" y="408"/>
                    </a:cubicBezTo>
                    <a:cubicBezTo>
                      <a:pt x="1047" y="311"/>
                      <a:pt x="1009" y="233"/>
                      <a:pt x="950" y="156"/>
                    </a:cubicBezTo>
                    <a:cubicBezTo>
                      <a:pt x="931" y="136"/>
                      <a:pt x="912" y="136"/>
                      <a:pt x="873" y="136"/>
                    </a:cubicBezTo>
                    <a:cubicBezTo>
                      <a:pt x="815" y="78"/>
                      <a:pt x="757" y="40"/>
                      <a:pt x="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2"/>
              <p:cNvSpPr/>
              <p:nvPr/>
            </p:nvSpPr>
            <p:spPr>
              <a:xfrm>
                <a:off x="11109548" y="2909995"/>
                <a:ext cx="1232532" cy="1965774"/>
              </a:xfrm>
              <a:custGeom>
                <a:avLst/>
                <a:gdLst/>
                <a:ahLst/>
                <a:cxnLst/>
                <a:rect l="l" t="t" r="r" b="b"/>
                <a:pathLst>
                  <a:path w="8259" h="13173" extrusionOk="0">
                    <a:moveTo>
                      <a:pt x="4052" y="2017"/>
                    </a:moveTo>
                    <a:cubicBezTo>
                      <a:pt x="4362" y="2540"/>
                      <a:pt x="4750" y="3044"/>
                      <a:pt x="5099" y="3548"/>
                    </a:cubicBezTo>
                    <a:lnTo>
                      <a:pt x="5196" y="3684"/>
                    </a:lnTo>
                    <a:cubicBezTo>
                      <a:pt x="5196" y="3703"/>
                      <a:pt x="5196" y="3723"/>
                      <a:pt x="5215" y="3742"/>
                    </a:cubicBezTo>
                    <a:cubicBezTo>
                      <a:pt x="5390" y="4266"/>
                      <a:pt x="5661" y="4731"/>
                      <a:pt x="6010" y="5157"/>
                    </a:cubicBezTo>
                    <a:cubicBezTo>
                      <a:pt x="6010" y="5177"/>
                      <a:pt x="6010" y="5215"/>
                      <a:pt x="6010" y="5235"/>
                    </a:cubicBezTo>
                    <a:cubicBezTo>
                      <a:pt x="6049" y="5332"/>
                      <a:pt x="6088" y="5409"/>
                      <a:pt x="6107" y="5506"/>
                    </a:cubicBezTo>
                    <a:cubicBezTo>
                      <a:pt x="6107" y="5584"/>
                      <a:pt x="6126" y="5661"/>
                      <a:pt x="6126" y="5739"/>
                    </a:cubicBezTo>
                    <a:cubicBezTo>
                      <a:pt x="6107" y="5836"/>
                      <a:pt x="6088" y="5933"/>
                      <a:pt x="6049" y="6010"/>
                    </a:cubicBezTo>
                    <a:cubicBezTo>
                      <a:pt x="5971" y="6107"/>
                      <a:pt x="5894" y="6204"/>
                      <a:pt x="5816" y="6301"/>
                    </a:cubicBezTo>
                    <a:cubicBezTo>
                      <a:pt x="5758" y="6320"/>
                      <a:pt x="5700" y="6359"/>
                      <a:pt x="5681" y="6417"/>
                    </a:cubicBezTo>
                    <a:cubicBezTo>
                      <a:pt x="5429" y="6786"/>
                      <a:pt x="5041" y="7018"/>
                      <a:pt x="4769" y="7348"/>
                    </a:cubicBezTo>
                    <a:cubicBezTo>
                      <a:pt x="4711" y="7387"/>
                      <a:pt x="4692" y="7464"/>
                      <a:pt x="4692" y="7542"/>
                    </a:cubicBezTo>
                    <a:cubicBezTo>
                      <a:pt x="4498" y="7716"/>
                      <a:pt x="4324" y="7891"/>
                      <a:pt x="4168" y="8085"/>
                    </a:cubicBezTo>
                    <a:cubicBezTo>
                      <a:pt x="4149" y="8123"/>
                      <a:pt x="4130" y="8162"/>
                      <a:pt x="4130" y="8201"/>
                    </a:cubicBezTo>
                    <a:cubicBezTo>
                      <a:pt x="4013" y="8337"/>
                      <a:pt x="3897" y="8453"/>
                      <a:pt x="3781" y="8589"/>
                    </a:cubicBezTo>
                    <a:cubicBezTo>
                      <a:pt x="3664" y="8685"/>
                      <a:pt x="3548" y="8782"/>
                      <a:pt x="3412" y="8841"/>
                    </a:cubicBezTo>
                    <a:cubicBezTo>
                      <a:pt x="3335" y="8879"/>
                      <a:pt x="3296" y="8957"/>
                      <a:pt x="3277" y="9034"/>
                    </a:cubicBezTo>
                    <a:lnTo>
                      <a:pt x="3180" y="8841"/>
                    </a:lnTo>
                    <a:cubicBezTo>
                      <a:pt x="3044" y="8395"/>
                      <a:pt x="2850" y="7988"/>
                      <a:pt x="2618" y="7600"/>
                    </a:cubicBezTo>
                    <a:cubicBezTo>
                      <a:pt x="2521" y="7270"/>
                      <a:pt x="2463" y="6941"/>
                      <a:pt x="2424" y="6611"/>
                    </a:cubicBezTo>
                    <a:cubicBezTo>
                      <a:pt x="2870" y="5041"/>
                      <a:pt x="3412" y="3509"/>
                      <a:pt x="4052" y="2017"/>
                    </a:cubicBezTo>
                    <a:close/>
                    <a:moveTo>
                      <a:pt x="1726" y="1"/>
                    </a:moveTo>
                    <a:cubicBezTo>
                      <a:pt x="1551" y="1"/>
                      <a:pt x="1435" y="136"/>
                      <a:pt x="1435" y="291"/>
                    </a:cubicBezTo>
                    <a:cubicBezTo>
                      <a:pt x="1435" y="330"/>
                      <a:pt x="1435" y="388"/>
                      <a:pt x="1474" y="427"/>
                    </a:cubicBezTo>
                    <a:lnTo>
                      <a:pt x="1474" y="446"/>
                    </a:lnTo>
                    <a:cubicBezTo>
                      <a:pt x="1416" y="563"/>
                      <a:pt x="1396" y="698"/>
                      <a:pt x="1396" y="834"/>
                    </a:cubicBezTo>
                    <a:cubicBezTo>
                      <a:pt x="1377" y="854"/>
                      <a:pt x="1358" y="892"/>
                      <a:pt x="1358" y="931"/>
                    </a:cubicBezTo>
                    <a:cubicBezTo>
                      <a:pt x="970" y="2637"/>
                      <a:pt x="311" y="4285"/>
                      <a:pt x="78" y="6030"/>
                    </a:cubicBezTo>
                    <a:cubicBezTo>
                      <a:pt x="78" y="6030"/>
                      <a:pt x="78" y="6030"/>
                      <a:pt x="78" y="6049"/>
                    </a:cubicBezTo>
                    <a:cubicBezTo>
                      <a:pt x="0" y="6456"/>
                      <a:pt x="0" y="6863"/>
                      <a:pt x="59" y="7270"/>
                    </a:cubicBezTo>
                    <a:cubicBezTo>
                      <a:pt x="78" y="7348"/>
                      <a:pt x="117" y="7425"/>
                      <a:pt x="194" y="7464"/>
                    </a:cubicBezTo>
                    <a:cubicBezTo>
                      <a:pt x="272" y="7697"/>
                      <a:pt x="349" y="7910"/>
                      <a:pt x="466" y="8123"/>
                    </a:cubicBezTo>
                    <a:cubicBezTo>
                      <a:pt x="795" y="8763"/>
                      <a:pt x="950" y="9422"/>
                      <a:pt x="1513" y="9907"/>
                    </a:cubicBezTo>
                    <a:cubicBezTo>
                      <a:pt x="1668" y="10217"/>
                      <a:pt x="1862" y="10508"/>
                      <a:pt x="2094" y="10779"/>
                    </a:cubicBezTo>
                    <a:cubicBezTo>
                      <a:pt x="2055" y="10760"/>
                      <a:pt x="2036" y="10760"/>
                      <a:pt x="1997" y="10740"/>
                    </a:cubicBezTo>
                    <a:lnTo>
                      <a:pt x="1997" y="10740"/>
                    </a:lnTo>
                    <a:cubicBezTo>
                      <a:pt x="2133" y="10934"/>
                      <a:pt x="2269" y="11128"/>
                      <a:pt x="2385" y="11303"/>
                    </a:cubicBezTo>
                    <a:cubicBezTo>
                      <a:pt x="2404" y="11341"/>
                      <a:pt x="2424" y="11380"/>
                      <a:pt x="2443" y="11419"/>
                    </a:cubicBezTo>
                    <a:lnTo>
                      <a:pt x="2463" y="11400"/>
                    </a:lnTo>
                    <a:cubicBezTo>
                      <a:pt x="2618" y="11652"/>
                      <a:pt x="2811" y="11865"/>
                      <a:pt x="3005" y="12059"/>
                    </a:cubicBezTo>
                    <a:cubicBezTo>
                      <a:pt x="3005" y="12136"/>
                      <a:pt x="3025" y="12214"/>
                      <a:pt x="3063" y="12272"/>
                    </a:cubicBezTo>
                    <a:cubicBezTo>
                      <a:pt x="3315" y="12582"/>
                      <a:pt x="3529" y="12989"/>
                      <a:pt x="3916" y="13144"/>
                    </a:cubicBezTo>
                    <a:cubicBezTo>
                      <a:pt x="3966" y="13163"/>
                      <a:pt x="4015" y="13172"/>
                      <a:pt x="4062" y="13172"/>
                    </a:cubicBezTo>
                    <a:cubicBezTo>
                      <a:pt x="4252" y="13172"/>
                      <a:pt x="4420" y="13032"/>
                      <a:pt x="4576" y="12892"/>
                    </a:cubicBezTo>
                    <a:cubicBezTo>
                      <a:pt x="4673" y="12873"/>
                      <a:pt x="4769" y="12795"/>
                      <a:pt x="4808" y="12698"/>
                    </a:cubicBezTo>
                    <a:cubicBezTo>
                      <a:pt x="4866" y="12679"/>
                      <a:pt x="4905" y="12640"/>
                      <a:pt x="4925" y="12601"/>
                    </a:cubicBezTo>
                    <a:cubicBezTo>
                      <a:pt x="5138" y="12543"/>
                      <a:pt x="5215" y="12272"/>
                      <a:pt x="5080" y="12117"/>
                    </a:cubicBezTo>
                    <a:cubicBezTo>
                      <a:pt x="5080" y="12039"/>
                      <a:pt x="4789" y="11593"/>
                      <a:pt x="4750" y="11496"/>
                    </a:cubicBezTo>
                    <a:cubicBezTo>
                      <a:pt x="4537" y="11031"/>
                      <a:pt x="4421" y="10954"/>
                      <a:pt x="4227" y="10566"/>
                    </a:cubicBezTo>
                    <a:cubicBezTo>
                      <a:pt x="4246" y="10566"/>
                      <a:pt x="4265" y="10547"/>
                      <a:pt x="4285" y="10547"/>
                    </a:cubicBezTo>
                    <a:cubicBezTo>
                      <a:pt x="5041" y="9829"/>
                      <a:pt x="5351" y="9635"/>
                      <a:pt x="5719" y="9151"/>
                    </a:cubicBezTo>
                    <a:cubicBezTo>
                      <a:pt x="6243" y="8492"/>
                      <a:pt x="6766" y="7968"/>
                      <a:pt x="7270" y="7309"/>
                    </a:cubicBezTo>
                    <a:cubicBezTo>
                      <a:pt x="7348" y="7193"/>
                      <a:pt x="7445" y="7096"/>
                      <a:pt x="7522" y="6980"/>
                    </a:cubicBezTo>
                    <a:lnTo>
                      <a:pt x="7522" y="6960"/>
                    </a:lnTo>
                    <a:cubicBezTo>
                      <a:pt x="7561" y="6921"/>
                      <a:pt x="7580" y="6883"/>
                      <a:pt x="7619" y="6844"/>
                    </a:cubicBezTo>
                    <a:cubicBezTo>
                      <a:pt x="7910" y="6514"/>
                      <a:pt x="8123" y="6127"/>
                      <a:pt x="8220" y="5700"/>
                    </a:cubicBezTo>
                    <a:cubicBezTo>
                      <a:pt x="8259" y="5060"/>
                      <a:pt x="8123" y="4421"/>
                      <a:pt x="7813" y="3858"/>
                    </a:cubicBezTo>
                    <a:cubicBezTo>
                      <a:pt x="7794" y="3820"/>
                      <a:pt x="7774" y="3800"/>
                      <a:pt x="7755" y="3781"/>
                    </a:cubicBezTo>
                    <a:cubicBezTo>
                      <a:pt x="7677" y="3238"/>
                      <a:pt x="7503" y="2715"/>
                      <a:pt x="7270" y="2230"/>
                    </a:cubicBezTo>
                    <a:cubicBezTo>
                      <a:pt x="7115" y="1939"/>
                      <a:pt x="6960" y="1668"/>
                      <a:pt x="6786" y="1416"/>
                    </a:cubicBezTo>
                    <a:cubicBezTo>
                      <a:pt x="6708" y="1164"/>
                      <a:pt x="6611" y="912"/>
                      <a:pt x="6475" y="698"/>
                    </a:cubicBezTo>
                    <a:cubicBezTo>
                      <a:pt x="6475" y="679"/>
                      <a:pt x="6456" y="660"/>
                      <a:pt x="6437" y="640"/>
                    </a:cubicBezTo>
                    <a:cubicBezTo>
                      <a:pt x="6437" y="621"/>
                      <a:pt x="6437" y="582"/>
                      <a:pt x="6417" y="563"/>
                    </a:cubicBezTo>
                    <a:cubicBezTo>
                      <a:pt x="6417" y="505"/>
                      <a:pt x="6398" y="466"/>
                      <a:pt x="6359" y="427"/>
                    </a:cubicBezTo>
                    <a:cubicBezTo>
                      <a:pt x="6324" y="321"/>
                      <a:pt x="6224" y="231"/>
                      <a:pt x="6118" y="231"/>
                    </a:cubicBezTo>
                    <a:cubicBezTo>
                      <a:pt x="6108" y="231"/>
                      <a:pt x="6098" y="232"/>
                      <a:pt x="6088" y="233"/>
                    </a:cubicBezTo>
                    <a:cubicBezTo>
                      <a:pt x="5878" y="263"/>
                      <a:pt x="5667" y="274"/>
                      <a:pt x="5455" y="274"/>
                    </a:cubicBezTo>
                    <a:cubicBezTo>
                      <a:pt x="4930" y="274"/>
                      <a:pt x="4398" y="208"/>
                      <a:pt x="3865" y="208"/>
                    </a:cubicBezTo>
                    <a:cubicBezTo>
                      <a:pt x="3779" y="208"/>
                      <a:pt x="3693" y="210"/>
                      <a:pt x="3606" y="214"/>
                    </a:cubicBezTo>
                    <a:lnTo>
                      <a:pt x="3568" y="214"/>
                    </a:lnTo>
                    <a:cubicBezTo>
                      <a:pt x="3331" y="166"/>
                      <a:pt x="3079" y="112"/>
                      <a:pt x="2840" y="112"/>
                    </a:cubicBezTo>
                    <a:cubicBezTo>
                      <a:pt x="2688" y="112"/>
                      <a:pt x="2540" y="134"/>
                      <a:pt x="2404" y="194"/>
                    </a:cubicBezTo>
                    <a:cubicBezTo>
                      <a:pt x="2249" y="156"/>
                      <a:pt x="2114" y="117"/>
                      <a:pt x="1958" y="117"/>
                    </a:cubicBezTo>
                    <a:cubicBezTo>
                      <a:pt x="1900" y="39"/>
                      <a:pt x="1803" y="1"/>
                      <a:pt x="1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2"/>
              <p:cNvSpPr/>
              <p:nvPr/>
            </p:nvSpPr>
            <p:spPr>
              <a:xfrm>
                <a:off x="11098355" y="2278760"/>
                <a:ext cx="82527" cy="84612"/>
              </a:xfrm>
              <a:custGeom>
                <a:avLst/>
                <a:gdLst/>
                <a:ahLst/>
                <a:cxnLst/>
                <a:rect l="l" t="t" r="r" b="b"/>
                <a:pathLst>
                  <a:path w="553" h="567" extrusionOk="0">
                    <a:moveTo>
                      <a:pt x="91" y="1"/>
                    </a:moveTo>
                    <a:cubicBezTo>
                      <a:pt x="42" y="1"/>
                      <a:pt x="1" y="51"/>
                      <a:pt x="17" y="101"/>
                    </a:cubicBezTo>
                    <a:cubicBezTo>
                      <a:pt x="37" y="160"/>
                      <a:pt x="56" y="237"/>
                      <a:pt x="95" y="315"/>
                    </a:cubicBezTo>
                    <a:cubicBezTo>
                      <a:pt x="134" y="373"/>
                      <a:pt x="153" y="431"/>
                      <a:pt x="172" y="509"/>
                    </a:cubicBezTo>
                    <a:cubicBezTo>
                      <a:pt x="192" y="547"/>
                      <a:pt x="231" y="567"/>
                      <a:pt x="269" y="567"/>
                    </a:cubicBezTo>
                    <a:cubicBezTo>
                      <a:pt x="308" y="547"/>
                      <a:pt x="328" y="509"/>
                      <a:pt x="308" y="470"/>
                    </a:cubicBezTo>
                    <a:cubicBezTo>
                      <a:pt x="289" y="392"/>
                      <a:pt x="269" y="315"/>
                      <a:pt x="231" y="256"/>
                    </a:cubicBezTo>
                    <a:cubicBezTo>
                      <a:pt x="213" y="221"/>
                      <a:pt x="211" y="202"/>
                      <a:pt x="197" y="170"/>
                    </a:cubicBezTo>
                    <a:lnTo>
                      <a:pt x="197" y="170"/>
                    </a:lnTo>
                    <a:cubicBezTo>
                      <a:pt x="274" y="184"/>
                      <a:pt x="355" y="192"/>
                      <a:pt x="444" y="218"/>
                    </a:cubicBezTo>
                    <a:cubicBezTo>
                      <a:pt x="452" y="222"/>
                      <a:pt x="459" y="223"/>
                      <a:pt x="466" y="223"/>
                    </a:cubicBezTo>
                    <a:cubicBezTo>
                      <a:pt x="528" y="223"/>
                      <a:pt x="552" y="82"/>
                      <a:pt x="483" y="82"/>
                    </a:cubicBezTo>
                    <a:cubicBezTo>
                      <a:pt x="366" y="43"/>
                      <a:pt x="231" y="43"/>
                      <a:pt x="114" y="4"/>
                    </a:cubicBezTo>
                    <a:cubicBezTo>
                      <a:pt x="106" y="2"/>
                      <a:pt x="99"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2"/>
              <p:cNvSpPr/>
              <p:nvPr/>
            </p:nvSpPr>
            <p:spPr>
              <a:xfrm>
                <a:off x="11239681" y="2179076"/>
                <a:ext cx="87153" cy="67600"/>
              </a:xfrm>
              <a:custGeom>
                <a:avLst/>
                <a:gdLst/>
                <a:ahLst/>
                <a:cxnLst/>
                <a:rect l="l" t="t" r="r" b="b"/>
                <a:pathLst>
                  <a:path w="584" h="453" extrusionOk="0">
                    <a:moveTo>
                      <a:pt x="86" y="1"/>
                    </a:moveTo>
                    <a:cubicBezTo>
                      <a:pt x="72" y="1"/>
                      <a:pt x="56" y="5"/>
                      <a:pt x="40" y="13"/>
                    </a:cubicBezTo>
                    <a:cubicBezTo>
                      <a:pt x="1" y="33"/>
                      <a:pt x="1" y="72"/>
                      <a:pt x="20" y="110"/>
                    </a:cubicBezTo>
                    <a:lnTo>
                      <a:pt x="20" y="91"/>
                    </a:lnTo>
                    <a:cubicBezTo>
                      <a:pt x="78" y="207"/>
                      <a:pt x="117" y="324"/>
                      <a:pt x="175" y="420"/>
                    </a:cubicBezTo>
                    <a:cubicBezTo>
                      <a:pt x="187" y="443"/>
                      <a:pt x="211" y="453"/>
                      <a:pt x="238" y="453"/>
                    </a:cubicBezTo>
                    <a:cubicBezTo>
                      <a:pt x="256" y="453"/>
                      <a:pt x="276" y="448"/>
                      <a:pt x="292" y="440"/>
                    </a:cubicBezTo>
                    <a:cubicBezTo>
                      <a:pt x="369" y="362"/>
                      <a:pt x="447" y="285"/>
                      <a:pt x="524" y="207"/>
                    </a:cubicBezTo>
                    <a:cubicBezTo>
                      <a:pt x="584" y="163"/>
                      <a:pt x="530" y="84"/>
                      <a:pt x="475" y="84"/>
                    </a:cubicBezTo>
                    <a:cubicBezTo>
                      <a:pt x="458" y="84"/>
                      <a:pt x="441" y="92"/>
                      <a:pt x="427" y="110"/>
                    </a:cubicBezTo>
                    <a:cubicBezTo>
                      <a:pt x="370" y="168"/>
                      <a:pt x="312" y="226"/>
                      <a:pt x="255" y="283"/>
                    </a:cubicBezTo>
                    <a:lnTo>
                      <a:pt x="255" y="283"/>
                    </a:lnTo>
                    <a:cubicBezTo>
                      <a:pt x="215" y="194"/>
                      <a:pt x="181" y="108"/>
                      <a:pt x="137" y="33"/>
                    </a:cubicBezTo>
                    <a:cubicBezTo>
                      <a:pt x="125" y="10"/>
                      <a:pt x="107" y="1"/>
                      <a:pt x="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2"/>
              <p:cNvSpPr/>
              <p:nvPr/>
            </p:nvSpPr>
            <p:spPr>
              <a:xfrm>
                <a:off x="11401749" y="2229067"/>
                <a:ext cx="84019" cy="85209"/>
              </a:xfrm>
              <a:custGeom>
                <a:avLst/>
                <a:gdLst/>
                <a:ahLst/>
                <a:cxnLst/>
                <a:rect l="l" t="t" r="r" b="b"/>
                <a:pathLst>
                  <a:path w="563" h="571" extrusionOk="0">
                    <a:moveTo>
                      <a:pt x="86" y="0"/>
                    </a:moveTo>
                    <a:cubicBezTo>
                      <a:pt x="60" y="0"/>
                      <a:pt x="39" y="18"/>
                      <a:pt x="39" y="47"/>
                    </a:cubicBezTo>
                    <a:cubicBezTo>
                      <a:pt x="20" y="202"/>
                      <a:pt x="0" y="337"/>
                      <a:pt x="20" y="493"/>
                    </a:cubicBezTo>
                    <a:cubicBezTo>
                      <a:pt x="20" y="531"/>
                      <a:pt x="39" y="570"/>
                      <a:pt x="78" y="570"/>
                    </a:cubicBezTo>
                    <a:cubicBezTo>
                      <a:pt x="136" y="570"/>
                      <a:pt x="156" y="531"/>
                      <a:pt x="156" y="493"/>
                    </a:cubicBezTo>
                    <a:lnTo>
                      <a:pt x="175" y="493"/>
                    </a:lnTo>
                    <a:lnTo>
                      <a:pt x="175" y="279"/>
                    </a:lnTo>
                    <a:lnTo>
                      <a:pt x="175" y="182"/>
                    </a:lnTo>
                    <a:lnTo>
                      <a:pt x="175" y="168"/>
                    </a:lnTo>
                    <a:lnTo>
                      <a:pt x="175" y="168"/>
                    </a:lnTo>
                    <a:cubicBezTo>
                      <a:pt x="278" y="192"/>
                      <a:pt x="382" y="206"/>
                      <a:pt x="485" y="221"/>
                    </a:cubicBezTo>
                    <a:cubicBezTo>
                      <a:pt x="563" y="221"/>
                      <a:pt x="563" y="85"/>
                      <a:pt x="485" y="85"/>
                    </a:cubicBezTo>
                    <a:lnTo>
                      <a:pt x="388" y="85"/>
                    </a:lnTo>
                    <a:lnTo>
                      <a:pt x="311" y="66"/>
                    </a:lnTo>
                    <a:cubicBezTo>
                      <a:pt x="233" y="47"/>
                      <a:pt x="175" y="27"/>
                      <a:pt x="117" y="8"/>
                    </a:cubicBezTo>
                    <a:cubicBezTo>
                      <a:pt x="106" y="3"/>
                      <a:pt x="96"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2"/>
              <p:cNvSpPr/>
              <p:nvPr/>
            </p:nvSpPr>
            <p:spPr>
              <a:xfrm>
                <a:off x="11257141" y="2374117"/>
                <a:ext cx="70588" cy="76106"/>
              </a:xfrm>
              <a:custGeom>
                <a:avLst/>
                <a:gdLst/>
                <a:ahLst/>
                <a:cxnLst/>
                <a:rect l="l" t="t" r="r" b="b"/>
                <a:pathLst>
                  <a:path w="473" h="510" extrusionOk="0">
                    <a:moveTo>
                      <a:pt x="74" y="0"/>
                    </a:moveTo>
                    <a:cubicBezTo>
                      <a:pt x="39" y="0"/>
                      <a:pt x="0" y="32"/>
                      <a:pt x="0" y="63"/>
                    </a:cubicBezTo>
                    <a:cubicBezTo>
                      <a:pt x="0" y="141"/>
                      <a:pt x="20" y="199"/>
                      <a:pt x="39" y="277"/>
                    </a:cubicBezTo>
                    <a:lnTo>
                      <a:pt x="58" y="354"/>
                    </a:lnTo>
                    <a:lnTo>
                      <a:pt x="58" y="412"/>
                    </a:lnTo>
                    <a:lnTo>
                      <a:pt x="58" y="432"/>
                    </a:lnTo>
                    <a:cubicBezTo>
                      <a:pt x="58" y="470"/>
                      <a:pt x="78" y="509"/>
                      <a:pt x="116" y="509"/>
                    </a:cubicBezTo>
                    <a:cubicBezTo>
                      <a:pt x="155" y="509"/>
                      <a:pt x="194" y="470"/>
                      <a:pt x="194" y="432"/>
                    </a:cubicBezTo>
                    <a:cubicBezTo>
                      <a:pt x="194" y="374"/>
                      <a:pt x="175" y="296"/>
                      <a:pt x="175" y="238"/>
                    </a:cubicBezTo>
                    <a:lnTo>
                      <a:pt x="160" y="166"/>
                    </a:lnTo>
                    <a:lnTo>
                      <a:pt x="160" y="166"/>
                    </a:lnTo>
                    <a:cubicBezTo>
                      <a:pt x="223" y="183"/>
                      <a:pt x="286" y="199"/>
                      <a:pt x="349" y="199"/>
                    </a:cubicBezTo>
                    <a:cubicBezTo>
                      <a:pt x="361" y="204"/>
                      <a:pt x="372" y="206"/>
                      <a:pt x="382" y="206"/>
                    </a:cubicBezTo>
                    <a:cubicBezTo>
                      <a:pt x="454" y="206"/>
                      <a:pt x="473" y="97"/>
                      <a:pt x="388" y="63"/>
                    </a:cubicBezTo>
                    <a:cubicBezTo>
                      <a:pt x="291" y="44"/>
                      <a:pt x="194" y="25"/>
                      <a:pt x="97" y="5"/>
                    </a:cubicBezTo>
                    <a:cubicBezTo>
                      <a:pt x="90" y="2"/>
                      <a:pt x="82" y="0"/>
                      <a:pt x="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2"/>
              <p:cNvSpPr/>
              <p:nvPr/>
            </p:nvSpPr>
            <p:spPr>
              <a:xfrm>
                <a:off x="11514571" y="2359194"/>
                <a:ext cx="89839" cy="76554"/>
              </a:xfrm>
              <a:custGeom>
                <a:avLst/>
                <a:gdLst/>
                <a:ahLst/>
                <a:cxnLst/>
                <a:rect l="l" t="t" r="r" b="b"/>
                <a:pathLst>
                  <a:path w="602" h="513" extrusionOk="0">
                    <a:moveTo>
                      <a:pt x="109" y="1"/>
                    </a:moveTo>
                    <a:cubicBezTo>
                      <a:pt x="99" y="1"/>
                      <a:pt x="88" y="3"/>
                      <a:pt x="78" y="8"/>
                    </a:cubicBezTo>
                    <a:cubicBezTo>
                      <a:pt x="59" y="8"/>
                      <a:pt x="20" y="47"/>
                      <a:pt x="39" y="86"/>
                    </a:cubicBezTo>
                    <a:lnTo>
                      <a:pt x="1" y="125"/>
                    </a:lnTo>
                    <a:cubicBezTo>
                      <a:pt x="39" y="222"/>
                      <a:pt x="39" y="318"/>
                      <a:pt x="59" y="435"/>
                    </a:cubicBezTo>
                    <a:cubicBezTo>
                      <a:pt x="59" y="474"/>
                      <a:pt x="78" y="512"/>
                      <a:pt x="117" y="512"/>
                    </a:cubicBezTo>
                    <a:cubicBezTo>
                      <a:pt x="291" y="474"/>
                      <a:pt x="446" y="377"/>
                      <a:pt x="582" y="260"/>
                    </a:cubicBezTo>
                    <a:cubicBezTo>
                      <a:pt x="601" y="241"/>
                      <a:pt x="601" y="183"/>
                      <a:pt x="582" y="163"/>
                    </a:cubicBezTo>
                    <a:cubicBezTo>
                      <a:pt x="563" y="144"/>
                      <a:pt x="543" y="134"/>
                      <a:pt x="524" y="134"/>
                    </a:cubicBezTo>
                    <a:cubicBezTo>
                      <a:pt x="505" y="134"/>
                      <a:pt x="485" y="144"/>
                      <a:pt x="466" y="163"/>
                    </a:cubicBezTo>
                    <a:lnTo>
                      <a:pt x="427" y="183"/>
                    </a:lnTo>
                    <a:lnTo>
                      <a:pt x="408" y="202"/>
                    </a:lnTo>
                    <a:cubicBezTo>
                      <a:pt x="408" y="202"/>
                      <a:pt x="349" y="260"/>
                      <a:pt x="311" y="280"/>
                    </a:cubicBezTo>
                    <a:cubicBezTo>
                      <a:pt x="272" y="299"/>
                      <a:pt x="253" y="318"/>
                      <a:pt x="214" y="338"/>
                    </a:cubicBezTo>
                    <a:lnTo>
                      <a:pt x="214" y="338"/>
                    </a:lnTo>
                    <a:cubicBezTo>
                      <a:pt x="213" y="241"/>
                      <a:pt x="207" y="144"/>
                      <a:pt x="175" y="47"/>
                    </a:cubicBezTo>
                    <a:cubicBezTo>
                      <a:pt x="161" y="19"/>
                      <a:pt x="136"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2"/>
              <p:cNvSpPr/>
              <p:nvPr/>
            </p:nvSpPr>
            <p:spPr>
              <a:xfrm>
                <a:off x="11335191" y="2055515"/>
                <a:ext cx="85362" cy="71928"/>
              </a:xfrm>
              <a:custGeom>
                <a:avLst/>
                <a:gdLst/>
                <a:ahLst/>
                <a:cxnLst/>
                <a:rect l="l" t="t" r="r" b="b"/>
                <a:pathLst>
                  <a:path w="572" h="482" extrusionOk="0">
                    <a:moveTo>
                      <a:pt x="241" y="0"/>
                    </a:moveTo>
                    <a:cubicBezTo>
                      <a:pt x="214" y="0"/>
                      <a:pt x="189" y="18"/>
                      <a:pt x="175" y="47"/>
                    </a:cubicBezTo>
                    <a:cubicBezTo>
                      <a:pt x="136" y="105"/>
                      <a:pt x="117" y="163"/>
                      <a:pt x="98" y="221"/>
                    </a:cubicBezTo>
                    <a:lnTo>
                      <a:pt x="98" y="240"/>
                    </a:lnTo>
                    <a:cubicBezTo>
                      <a:pt x="78" y="260"/>
                      <a:pt x="78" y="279"/>
                      <a:pt x="78" y="299"/>
                    </a:cubicBezTo>
                    <a:cubicBezTo>
                      <a:pt x="59" y="318"/>
                      <a:pt x="39" y="337"/>
                      <a:pt x="20" y="376"/>
                    </a:cubicBezTo>
                    <a:cubicBezTo>
                      <a:pt x="1" y="415"/>
                      <a:pt x="20" y="454"/>
                      <a:pt x="59" y="473"/>
                    </a:cubicBezTo>
                    <a:cubicBezTo>
                      <a:pt x="70" y="479"/>
                      <a:pt x="81" y="481"/>
                      <a:pt x="92" y="481"/>
                    </a:cubicBezTo>
                    <a:cubicBezTo>
                      <a:pt x="119" y="481"/>
                      <a:pt x="142" y="467"/>
                      <a:pt x="156" y="454"/>
                    </a:cubicBezTo>
                    <a:cubicBezTo>
                      <a:pt x="194" y="395"/>
                      <a:pt x="214" y="337"/>
                      <a:pt x="253" y="279"/>
                    </a:cubicBezTo>
                    <a:cubicBezTo>
                      <a:pt x="253" y="260"/>
                      <a:pt x="253" y="260"/>
                      <a:pt x="272" y="240"/>
                    </a:cubicBezTo>
                    <a:lnTo>
                      <a:pt x="272" y="221"/>
                    </a:lnTo>
                    <a:cubicBezTo>
                      <a:pt x="272" y="221"/>
                      <a:pt x="272" y="202"/>
                      <a:pt x="272" y="202"/>
                    </a:cubicBezTo>
                    <a:lnTo>
                      <a:pt x="291" y="202"/>
                    </a:lnTo>
                    <a:lnTo>
                      <a:pt x="311" y="221"/>
                    </a:lnTo>
                    <a:lnTo>
                      <a:pt x="427" y="337"/>
                    </a:lnTo>
                    <a:cubicBezTo>
                      <a:pt x="438" y="344"/>
                      <a:pt x="450" y="348"/>
                      <a:pt x="462" y="348"/>
                    </a:cubicBezTo>
                    <a:cubicBezTo>
                      <a:pt x="516" y="348"/>
                      <a:pt x="572" y="284"/>
                      <a:pt x="524" y="221"/>
                    </a:cubicBezTo>
                    <a:cubicBezTo>
                      <a:pt x="446" y="143"/>
                      <a:pt x="369" y="66"/>
                      <a:pt x="272" y="8"/>
                    </a:cubicBezTo>
                    <a:cubicBezTo>
                      <a:pt x="262" y="3"/>
                      <a:pt x="251" y="0"/>
                      <a:pt x="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2"/>
              <p:cNvSpPr/>
              <p:nvPr/>
            </p:nvSpPr>
            <p:spPr>
              <a:xfrm>
                <a:off x="11384438" y="2495290"/>
                <a:ext cx="86855" cy="79240"/>
              </a:xfrm>
              <a:custGeom>
                <a:avLst/>
                <a:gdLst/>
                <a:ahLst/>
                <a:cxnLst/>
                <a:rect l="l" t="t" r="r" b="b"/>
                <a:pathLst>
                  <a:path w="582" h="531" extrusionOk="0">
                    <a:moveTo>
                      <a:pt x="182" y="0"/>
                    </a:moveTo>
                    <a:cubicBezTo>
                      <a:pt x="148" y="0"/>
                      <a:pt x="112" y="22"/>
                      <a:pt x="97" y="66"/>
                    </a:cubicBezTo>
                    <a:cubicBezTo>
                      <a:pt x="58" y="182"/>
                      <a:pt x="39" y="298"/>
                      <a:pt x="0" y="434"/>
                    </a:cubicBezTo>
                    <a:cubicBezTo>
                      <a:pt x="0" y="473"/>
                      <a:pt x="20" y="511"/>
                      <a:pt x="58" y="531"/>
                    </a:cubicBezTo>
                    <a:cubicBezTo>
                      <a:pt x="97" y="531"/>
                      <a:pt x="136" y="511"/>
                      <a:pt x="136" y="473"/>
                    </a:cubicBezTo>
                    <a:lnTo>
                      <a:pt x="136" y="453"/>
                    </a:lnTo>
                    <a:cubicBezTo>
                      <a:pt x="167" y="360"/>
                      <a:pt x="185" y="268"/>
                      <a:pt x="211" y="165"/>
                    </a:cubicBezTo>
                    <a:lnTo>
                      <a:pt x="211" y="165"/>
                    </a:lnTo>
                    <a:cubicBezTo>
                      <a:pt x="308" y="221"/>
                      <a:pt x="408" y="291"/>
                      <a:pt x="485" y="337"/>
                    </a:cubicBezTo>
                    <a:cubicBezTo>
                      <a:pt x="493" y="345"/>
                      <a:pt x="508" y="350"/>
                      <a:pt x="523" y="350"/>
                    </a:cubicBezTo>
                    <a:cubicBezTo>
                      <a:pt x="546" y="350"/>
                      <a:pt x="570" y="340"/>
                      <a:pt x="582" y="318"/>
                    </a:cubicBezTo>
                    <a:cubicBezTo>
                      <a:pt x="582" y="279"/>
                      <a:pt x="582" y="259"/>
                      <a:pt x="562" y="240"/>
                    </a:cubicBezTo>
                    <a:cubicBezTo>
                      <a:pt x="446" y="143"/>
                      <a:pt x="330" y="85"/>
                      <a:pt x="213" y="7"/>
                    </a:cubicBezTo>
                    <a:cubicBezTo>
                      <a:pt x="204" y="3"/>
                      <a:pt x="193"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2"/>
              <p:cNvSpPr/>
              <p:nvPr/>
            </p:nvSpPr>
            <p:spPr>
              <a:xfrm>
                <a:off x="11560834" y="2520211"/>
                <a:ext cx="73871" cy="83866"/>
              </a:xfrm>
              <a:custGeom>
                <a:avLst/>
                <a:gdLst/>
                <a:ahLst/>
                <a:cxnLst/>
                <a:rect l="l" t="t" r="r" b="b"/>
                <a:pathLst>
                  <a:path w="495" h="562" extrusionOk="0">
                    <a:moveTo>
                      <a:pt x="107" y="0"/>
                    </a:moveTo>
                    <a:cubicBezTo>
                      <a:pt x="73" y="0"/>
                      <a:pt x="39" y="25"/>
                      <a:pt x="39" y="73"/>
                    </a:cubicBezTo>
                    <a:lnTo>
                      <a:pt x="20" y="73"/>
                    </a:lnTo>
                    <a:cubicBezTo>
                      <a:pt x="20" y="92"/>
                      <a:pt x="20" y="131"/>
                      <a:pt x="20" y="170"/>
                    </a:cubicBezTo>
                    <a:lnTo>
                      <a:pt x="20" y="325"/>
                    </a:lnTo>
                    <a:cubicBezTo>
                      <a:pt x="1" y="364"/>
                      <a:pt x="1" y="403"/>
                      <a:pt x="20" y="441"/>
                    </a:cubicBezTo>
                    <a:cubicBezTo>
                      <a:pt x="20" y="509"/>
                      <a:pt x="79" y="561"/>
                      <a:pt x="145" y="561"/>
                    </a:cubicBezTo>
                    <a:cubicBezTo>
                      <a:pt x="155" y="561"/>
                      <a:pt x="165" y="560"/>
                      <a:pt x="175" y="558"/>
                    </a:cubicBezTo>
                    <a:cubicBezTo>
                      <a:pt x="253" y="558"/>
                      <a:pt x="330" y="519"/>
                      <a:pt x="408" y="500"/>
                    </a:cubicBezTo>
                    <a:cubicBezTo>
                      <a:pt x="494" y="482"/>
                      <a:pt x="458" y="358"/>
                      <a:pt x="394" y="358"/>
                    </a:cubicBezTo>
                    <a:cubicBezTo>
                      <a:pt x="386" y="358"/>
                      <a:pt x="378" y="360"/>
                      <a:pt x="369" y="364"/>
                    </a:cubicBezTo>
                    <a:cubicBezTo>
                      <a:pt x="311" y="364"/>
                      <a:pt x="253" y="403"/>
                      <a:pt x="195" y="422"/>
                    </a:cubicBezTo>
                    <a:lnTo>
                      <a:pt x="175" y="422"/>
                    </a:lnTo>
                    <a:lnTo>
                      <a:pt x="175" y="441"/>
                    </a:lnTo>
                    <a:cubicBezTo>
                      <a:pt x="156" y="403"/>
                      <a:pt x="156" y="364"/>
                      <a:pt x="175" y="325"/>
                    </a:cubicBezTo>
                    <a:cubicBezTo>
                      <a:pt x="175" y="286"/>
                      <a:pt x="175" y="228"/>
                      <a:pt x="175" y="189"/>
                    </a:cubicBezTo>
                    <a:cubicBezTo>
                      <a:pt x="195" y="131"/>
                      <a:pt x="175" y="112"/>
                      <a:pt x="175" y="73"/>
                    </a:cubicBezTo>
                    <a:cubicBezTo>
                      <a:pt x="175" y="25"/>
                      <a:pt x="141"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2"/>
              <p:cNvSpPr/>
              <p:nvPr/>
            </p:nvSpPr>
            <p:spPr>
              <a:xfrm>
                <a:off x="11358322" y="2652576"/>
                <a:ext cx="79691" cy="59094"/>
              </a:xfrm>
              <a:custGeom>
                <a:avLst/>
                <a:gdLst/>
                <a:ahLst/>
                <a:cxnLst/>
                <a:rect l="l" t="t" r="r" b="b"/>
                <a:pathLst>
                  <a:path w="534" h="396" extrusionOk="0">
                    <a:moveTo>
                      <a:pt x="195" y="0"/>
                    </a:moveTo>
                    <a:cubicBezTo>
                      <a:pt x="156" y="0"/>
                      <a:pt x="117" y="20"/>
                      <a:pt x="98" y="39"/>
                    </a:cubicBezTo>
                    <a:cubicBezTo>
                      <a:pt x="59" y="78"/>
                      <a:pt x="39" y="97"/>
                      <a:pt x="39" y="136"/>
                    </a:cubicBezTo>
                    <a:cubicBezTo>
                      <a:pt x="20" y="194"/>
                      <a:pt x="20" y="252"/>
                      <a:pt x="1" y="310"/>
                    </a:cubicBezTo>
                    <a:cubicBezTo>
                      <a:pt x="1" y="349"/>
                      <a:pt x="20" y="388"/>
                      <a:pt x="59" y="388"/>
                    </a:cubicBezTo>
                    <a:cubicBezTo>
                      <a:pt x="69" y="393"/>
                      <a:pt x="80" y="396"/>
                      <a:pt x="90" y="396"/>
                    </a:cubicBezTo>
                    <a:cubicBezTo>
                      <a:pt x="117" y="396"/>
                      <a:pt x="142" y="378"/>
                      <a:pt x="156" y="349"/>
                    </a:cubicBezTo>
                    <a:lnTo>
                      <a:pt x="156" y="349"/>
                    </a:lnTo>
                    <a:lnTo>
                      <a:pt x="136" y="369"/>
                    </a:lnTo>
                    <a:cubicBezTo>
                      <a:pt x="136" y="330"/>
                      <a:pt x="136" y="272"/>
                      <a:pt x="156" y="214"/>
                    </a:cubicBezTo>
                    <a:cubicBezTo>
                      <a:pt x="156" y="214"/>
                      <a:pt x="156" y="194"/>
                      <a:pt x="175" y="175"/>
                    </a:cubicBezTo>
                    <a:cubicBezTo>
                      <a:pt x="175" y="175"/>
                      <a:pt x="175" y="155"/>
                      <a:pt x="175" y="155"/>
                    </a:cubicBezTo>
                    <a:cubicBezTo>
                      <a:pt x="175" y="162"/>
                      <a:pt x="173" y="164"/>
                      <a:pt x="171" y="164"/>
                    </a:cubicBezTo>
                    <a:cubicBezTo>
                      <a:pt x="167" y="164"/>
                      <a:pt x="162" y="155"/>
                      <a:pt x="175" y="155"/>
                    </a:cubicBezTo>
                    <a:cubicBezTo>
                      <a:pt x="175" y="155"/>
                      <a:pt x="175" y="155"/>
                      <a:pt x="175" y="155"/>
                    </a:cubicBezTo>
                    <a:lnTo>
                      <a:pt x="175" y="155"/>
                    </a:lnTo>
                    <a:cubicBezTo>
                      <a:pt x="175" y="155"/>
                      <a:pt x="175" y="155"/>
                      <a:pt x="175" y="155"/>
                    </a:cubicBezTo>
                    <a:lnTo>
                      <a:pt x="195" y="155"/>
                    </a:lnTo>
                    <a:lnTo>
                      <a:pt x="253" y="175"/>
                    </a:lnTo>
                    <a:lnTo>
                      <a:pt x="427" y="214"/>
                    </a:lnTo>
                    <a:cubicBezTo>
                      <a:pt x="437" y="218"/>
                      <a:pt x="446" y="220"/>
                      <a:pt x="454" y="220"/>
                    </a:cubicBezTo>
                    <a:cubicBezTo>
                      <a:pt x="512" y="220"/>
                      <a:pt x="534" y="112"/>
                      <a:pt x="466" y="78"/>
                    </a:cubicBezTo>
                    <a:lnTo>
                      <a:pt x="291" y="39"/>
                    </a:lnTo>
                    <a:cubicBezTo>
                      <a:pt x="253" y="20"/>
                      <a:pt x="214" y="20"/>
                      <a:pt x="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2"/>
              <p:cNvSpPr/>
              <p:nvPr/>
            </p:nvSpPr>
            <p:spPr>
              <a:xfrm>
                <a:off x="11734394" y="2642727"/>
                <a:ext cx="63873" cy="85209"/>
              </a:xfrm>
              <a:custGeom>
                <a:avLst/>
                <a:gdLst/>
                <a:ahLst/>
                <a:cxnLst/>
                <a:rect l="l" t="t" r="r" b="b"/>
                <a:pathLst>
                  <a:path w="428" h="571" extrusionOk="0">
                    <a:moveTo>
                      <a:pt x="134" y="0"/>
                    </a:moveTo>
                    <a:cubicBezTo>
                      <a:pt x="129" y="0"/>
                      <a:pt x="123" y="2"/>
                      <a:pt x="117" y="8"/>
                    </a:cubicBezTo>
                    <a:cubicBezTo>
                      <a:pt x="78" y="8"/>
                      <a:pt x="59" y="27"/>
                      <a:pt x="59" y="47"/>
                    </a:cubicBezTo>
                    <a:cubicBezTo>
                      <a:pt x="20" y="202"/>
                      <a:pt x="1" y="357"/>
                      <a:pt x="1" y="512"/>
                    </a:cubicBezTo>
                    <a:cubicBezTo>
                      <a:pt x="1" y="551"/>
                      <a:pt x="40" y="570"/>
                      <a:pt x="78" y="570"/>
                    </a:cubicBezTo>
                    <a:cubicBezTo>
                      <a:pt x="117" y="570"/>
                      <a:pt x="156" y="551"/>
                      <a:pt x="156" y="512"/>
                    </a:cubicBezTo>
                    <a:cubicBezTo>
                      <a:pt x="156" y="401"/>
                      <a:pt x="166" y="299"/>
                      <a:pt x="179" y="201"/>
                    </a:cubicBezTo>
                    <a:lnTo>
                      <a:pt x="179" y="201"/>
                    </a:lnTo>
                    <a:cubicBezTo>
                      <a:pt x="220" y="234"/>
                      <a:pt x="259" y="266"/>
                      <a:pt x="292" y="299"/>
                    </a:cubicBezTo>
                    <a:cubicBezTo>
                      <a:pt x="311" y="318"/>
                      <a:pt x="330" y="328"/>
                      <a:pt x="350" y="328"/>
                    </a:cubicBezTo>
                    <a:cubicBezTo>
                      <a:pt x="369" y="328"/>
                      <a:pt x="389" y="318"/>
                      <a:pt x="408" y="299"/>
                    </a:cubicBezTo>
                    <a:cubicBezTo>
                      <a:pt x="427" y="280"/>
                      <a:pt x="427" y="241"/>
                      <a:pt x="408" y="202"/>
                    </a:cubicBezTo>
                    <a:cubicBezTo>
                      <a:pt x="330" y="144"/>
                      <a:pt x="253" y="86"/>
                      <a:pt x="175" y="27"/>
                    </a:cubicBezTo>
                    <a:cubicBezTo>
                      <a:pt x="162" y="14"/>
                      <a:pt x="148"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2"/>
              <p:cNvSpPr/>
              <p:nvPr/>
            </p:nvSpPr>
            <p:spPr>
              <a:xfrm>
                <a:off x="11899298" y="2650636"/>
                <a:ext cx="94764" cy="74315"/>
              </a:xfrm>
              <a:custGeom>
                <a:avLst/>
                <a:gdLst/>
                <a:ahLst/>
                <a:cxnLst/>
                <a:rect l="l" t="t" r="r" b="b"/>
                <a:pathLst>
                  <a:path w="635" h="498" extrusionOk="0">
                    <a:moveTo>
                      <a:pt x="264" y="1"/>
                    </a:moveTo>
                    <a:cubicBezTo>
                      <a:pt x="243" y="1"/>
                      <a:pt x="225" y="10"/>
                      <a:pt x="214" y="33"/>
                    </a:cubicBezTo>
                    <a:cubicBezTo>
                      <a:pt x="137" y="149"/>
                      <a:pt x="59" y="265"/>
                      <a:pt x="20" y="401"/>
                    </a:cubicBezTo>
                    <a:cubicBezTo>
                      <a:pt x="1" y="440"/>
                      <a:pt x="20" y="479"/>
                      <a:pt x="59" y="498"/>
                    </a:cubicBezTo>
                    <a:cubicBezTo>
                      <a:pt x="98" y="498"/>
                      <a:pt x="137" y="479"/>
                      <a:pt x="156" y="440"/>
                    </a:cubicBezTo>
                    <a:cubicBezTo>
                      <a:pt x="175" y="382"/>
                      <a:pt x="195" y="323"/>
                      <a:pt x="234" y="285"/>
                    </a:cubicBezTo>
                    <a:cubicBezTo>
                      <a:pt x="245" y="250"/>
                      <a:pt x="263" y="215"/>
                      <a:pt x="285" y="181"/>
                    </a:cubicBezTo>
                    <a:lnTo>
                      <a:pt x="285" y="181"/>
                    </a:lnTo>
                    <a:lnTo>
                      <a:pt x="330" y="227"/>
                    </a:lnTo>
                    <a:cubicBezTo>
                      <a:pt x="389" y="265"/>
                      <a:pt x="447" y="304"/>
                      <a:pt x="505" y="323"/>
                    </a:cubicBezTo>
                    <a:cubicBezTo>
                      <a:pt x="511" y="325"/>
                      <a:pt x="518" y="325"/>
                      <a:pt x="523" y="325"/>
                    </a:cubicBezTo>
                    <a:cubicBezTo>
                      <a:pt x="606" y="325"/>
                      <a:pt x="634" y="206"/>
                      <a:pt x="544" y="188"/>
                    </a:cubicBezTo>
                    <a:lnTo>
                      <a:pt x="524" y="188"/>
                    </a:lnTo>
                    <a:lnTo>
                      <a:pt x="505" y="168"/>
                    </a:lnTo>
                    <a:lnTo>
                      <a:pt x="466" y="130"/>
                    </a:lnTo>
                    <a:lnTo>
                      <a:pt x="447" y="130"/>
                    </a:lnTo>
                    <a:cubicBezTo>
                      <a:pt x="408" y="91"/>
                      <a:pt x="350" y="52"/>
                      <a:pt x="311" y="13"/>
                    </a:cubicBezTo>
                    <a:cubicBezTo>
                      <a:pt x="295" y="5"/>
                      <a:pt x="279"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2"/>
              <p:cNvSpPr/>
              <p:nvPr/>
            </p:nvSpPr>
            <p:spPr>
              <a:xfrm>
                <a:off x="11806773" y="2515734"/>
                <a:ext cx="96704" cy="80284"/>
              </a:xfrm>
              <a:custGeom>
                <a:avLst/>
                <a:gdLst/>
                <a:ahLst/>
                <a:cxnLst/>
                <a:rect l="l" t="t" r="r" b="b"/>
                <a:pathLst>
                  <a:path w="648" h="538" extrusionOk="0">
                    <a:moveTo>
                      <a:pt x="80" y="1"/>
                    </a:moveTo>
                    <a:cubicBezTo>
                      <a:pt x="73" y="1"/>
                      <a:pt x="66" y="3"/>
                      <a:pt x="59" y="6"/>
                    </a:cubicBezTo>
                    <a:cubicBezTo>
                      <a:pt x="20" y="26"/>
                      <a:pt x="1" y="64"/>
                      <a:pt x="1" y="103"/>
                    </a:cubicBezTo>
                    <a:cubicBezTo>
                      <a:pt x="39" y="239"/>
                      <a:pt x="97" y="374"/>
                      <a:pt x="175" y="491"/>
                    </a:cubicBezTo>
                    <a:cubicBezTo>
                      <a:pt x="189" y="519"/>
                      <a:pt x="214" y="537"/>
                      <a:pt x="241" y="537"/>
                    </a:cubicBezTo>
                    <a:cubicBezTo>
                      <a:pt x="251" y="537"/>
                      <a:pt x="262" y="535"/>
                      <a:pt x="272" y="530"/>
                    </a:cubicBezTo>
                    <a:cubicBezTo>
                      <a:pt x="369" y="471"/>
                      <a:pt x="466" y="394"/>
                      <a:pt x="582" y="336"/>
                    </a:cubicBezTo>
                    <a:cubicBezTo>
                      <a:pt x="648" y="319"/>
                      <a:pt x="589" y="206"/>
                      <a:pt x="534" y="206"/>
                    </a:cubicBezTo>
                    <a:cubicBezTo>
                      <a:pt x="524" y="206"/>
                      <a:pt x="514" y="210"/>
                      <a:pt x="505" y="219"/>
                    </a:cubicBezTo>
                    <a:cubicBezTo>
                      <a:pt x="426" y="267"/>
                      <a:pt x="347" y="314"/>
                      <a:pt x="257" y="362"/>
                    </a:cubicBezTo>
                    <a:lnTo>
                      <a:pt x="257" y="362"/>
                    </a:lnTo>
                    <a:cubicBezTo>
                      <a:pt x="212" y="263"/>
                      <a:pt x="171" y="158"/>
                      <a:pt x="156" y="64"/>
                    </a:cubicBezTo>
                    <a:cubicBezTo>
                      <a:pt x="140" y="33"/>
                      <a:pt x="111" y="1"/>
                      <a:pt x="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2"/>
              <p:cNvSpPr/>
              <p:nvPr/>
            </p:nvSpPr>
            <p:spPr>
              <a:xfrm>
                <a:off x="11892135" y="2400828"/>
                <a:ext cx="71036" cy="69540"/>
              </a:xfrm>
              <a:custGeom>
                <a:avLst/>
                <a:gdLst/>
                <a:ahLst/>
                <a:cxnLst/>
                <a:rect l="l" t="t" r="r" b="b"/>
                <a:pathLst>
                  <a:path w="476" h="466" extrusionOk="0">
                    <a:moveTo>
                      <a:pt x="107" y="1"/>
                    </a:moveTo>
                    <a:cubicBezTo>
                      <a:pt x="68" y="1"/>
                      <a:pt x="29" y="39"/>
                      <a:pt x="29" y="78"/>
                    </a:cubicBezTo>
                    <a:cubicBezTo>
                      <a:pt x="29" y="195"/>
                      <a:pt x="29" y="291"/>
                      <a:pt x="10" y="408"/>
                    </a:cubicBezTo>
                    <a:cubicBezTo>
                      <a:pt x="0" y="447"/>
                      <a:pt x="39" y="466"/>
                      <a:pt x="80" y="466"/>
                    </a:cubicBezTo>
                    <a:cubicBezTo>
                      <a:pt x="122" y="466"/>
                      <a:pt x="165" y="447"/>
                      <a:pt x="165" y="408"/>
                    </a:cubicBezTo>
                    <a:lnTo>
                      <a:pt x="185" y="408"/>
                    </a:lnTo>
                    <a:cubicBezTo>
                      <a:pt x="185" y="321"/>
                      <a:pt x="195" y="244"/>
                      <a:pt x="193" y="163"/>
                    </a:cubicBezTo>
                    <a:lnTo>
                      <a:pt x="193" y="163"/>
                    </a:lnTo>
                    <a:lnTo>
                      <a:pt x="243" y="175"/>
                    </a:lnTo>
                    <a:cubicBezTo>
                      <a:pt x="301" y="175"/>
                      <a:pt x="340" y="195"/>
                      <a:pt x="398" y="195"/>
                    </a:cubicBezTo>
                    <a:cubicBezTo>
                      <a:pt x="437" y="195"/>
                      <a:pt x="475" y="156"/>
                      <a:pt x="475" y="117"/>
                    </a:cubicBezTo>
                    <a:cubicBezTo>
                      <a:pt x="475" y="78"/>
                      <a:pt x="437" y="39"/>
                      <a:pt x="398" y="39"/>
                    </a:cubicBezTo>
                    <a:lnTo>
                      <a:pt x="340" y="39"/>
                    </a:lnTo>
                    <a:lnTo>
                      <a:pt x="262" y="20"/>
                    </a:lnTo>
                    <a:cubicBezTo>
                      <a:pt x="204" y="20"/>
                      <a:pt x="146" y="1"/>
                      <a:pt x="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2"/>
              <p:cNvSpPr/>
              <p:nvPr/>
            </p:nvSpPr>
            <p:spPr>
              <a:xfrm>
                <a:off x="11728723" y="2338153"/>
                <a:ext cx="84019" cy="65809"/>
              </a:xfrm>
              <a:custGeom>
                <a:avLst/>
                <a:gdLst/>
                <a:ahLst/>
                <a:cxnLst/>
                <a:rect l="l" t="t" r="r" b="b"/>
                <a:pathLst>
                  <a:path w="563" h="441" extrusionOk="0">
                    <a:moveTo>
                      <a:pt x="457" y="1"/>
                    </a:moveTo>
                    <a:cubicBezTo>
                      <a:pt x="437" y="1"/>
                      <a:pt x="419" y="10"/>
                      <a:pt x="407" y="33"/>
                    </a:cubicBezTo>
                    <a:cubicBezTo>
                      <a:pt x="361" y="111"/>
                      <a:pt x="339" y="201"/>
                      <a:pt x="322" y="294"/>
                    </a:cubicBezTo>
                    <a:lnTo>
                      <a:pt x="322" y="294"/>
                    </a:lnTo>
                    <a:cubicBezTo>
                      <a:pt x="318" y="291"/>
                      <a:pt x="314" y="288"/>
                      <a:pt x="310" y="285"/>
                    </a:cubicBezTo>
                    <a:lnTo>
                      <a:pt x="291" y="285"/>
                    </a:lnTo>
                    <a:lnTo>
                      <a:pt x="272" y="266"/>
                    </a:lnTo>
                    <a:cubicBezTo>
                      <a:pt x="213" y="246"/>
                      <a:pt x="175" y="207"/>
                      <a:pt x="136" y="169"/>
                    </a:cubicBezTo>
                    <a:cubicBezTo>
                      <a:pt x="125" y="163"/>
                      <a:pt x="114" y="161"/>
                      <a:pt x="102" y="161"/>
                    </a:cubicBezTo>
                    <a:cubicBezTo>
                      <a:pt x="70" y="161"/>
                      <a:pt x="39" y="179"/>
                      <a:pt x="39" y="207"/>
                    </a:cubicBezTo>
                    <a:cubicBezTo>
                      <a:pt x="0" y="246"/>
                      <a:pt x="19" y="285"/>
                      <a:pt x="58" y="304"/>
                    </a:cubicBezTo>
                    <a:lnTo>
                      <a:pt x="58" y="285"/>
                    </a:lnTo>
                    <a:cubicBezTo>
                      <a:pt x="155" y="363"/>
                      <a:pt x="252" y="421"/>
                      <a:pt x="368" y="440"/>
                    </a:cubicBezTo>
                    <a:cubicBezTo>
                      <a:pt x="407" y="440"/>
                      <a:pt x="446" y="421"/>
                      <a:pt x="446" y="382"/>
                    </a:cubicBezTo>
                    <a:cubicBezTo>
                      <a:pt x="465" y="343"/>
                      <a:pt x="485" y="285"/>
                      <a:pt x="485" y="227"/>
                    </a:cubicBezTo>
                    <a:cubicBezTo>
                      <a:pt x="504" y="207"/>
                      <a:pt x="504" y="188"/>
                      <a:pt x="524" y="169"/>
                    </a:cubicBezTo>
                    <a:lnTo>
                      <a:pt x="524" y="149"/>
                    </a:lnTo>
                    <a:cubicBezTo>
                      <a:pt x="524" y="130"/>
                      <a:pt x="524" y="111"/>
                      <a:pt x="543" y="111"/>
                    </a:cubicBezTo>
                    <a:cubicBezTo>
                      <a:pt x="562" y="72"/>
                      <a:pt x="543" y="33"/>
                      <a:pt x="504" y="14"/>
                    </a:cubicBezTo>
                    <a:cubicBezTo>
                      <a:pt x="488" y="6"/>
                      <a:pt x="472"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2"/>
              <p:cNvSpPr/>
              <p:nvPr/>
            </p:nvSpPr>
            <p:spPr>
              <a:xfrm>
                <a:off x="11795132" y="2198923"/>
                <a:ext cx="87899" cy="89238"/>
              </a:xfrm>
              <a:custGeom>
                <a:avLst/>
                <a:gdLst/>
                <a:ahLst/>
                <a:cxnLst/>
                <a:rect l="l" t="t" r="r" b="b"/>
                <a:pathLst>
                  <a:path w="589" h="598" extrusionOk="0">
                    <a:moveTo>
                      <a:pt x="78" y="0"/>
                    </a:moveTo>
                    <a:cubicBezTo>
                      <a:pt x="41" y="0"/>
                      <a:pt x="1" y="32"/>
                      <a:pt x="1" y="74"/>
                    </a:cubicBezTo>
                    <a:lnTo>
                      <a:pt x="1" y="520"/>
                    </a:lnTo>
                    <a:cubicBezTo>
                      <a:pt x="1" y="559"/>
                      <a:pt x="40" y="598"/>
                      <a:pt x="79" y="598"/>
                    </a:cubicBezTo>
                    <a:cubicBezTo>
                      <a:pt x="117" y="598"/>
                      <a:pt x="156" y="559"/>
                      <a:pt x="156" y="520"/>
                    </a:cubicBezTo>
                    <a:lnTo>
                      <a:pt x="137" y="520"/>
                    </a:lnTo>
                    <a:lnTo>
                      <a:pt x="137" y="206"/>
                    </a:lnTo>
                    <a:lnTo>
                      <a:pt x="214" y="268"/>
                    </a:lnTo>
                    <a:cubicBezTo>
                      <a:pt x="292" y="346"/>
                      <a:pt x="369" y="384"/>
                      <a:pt x="447" y="423"/>
                    </a:cubicBezTo>
                    <a:cubicBezTo>
                      <a:pt x="460" y="433"/>
                      <a:pt x="474" y="437"/>
                      <a:pt x="486" y="437"/>
                    </a:cubicBezTo>
                    <a:cubicBezTo>
                      <a:pt x="547" y="437"/>
                      <a:pt x="589" y="339"/>
                      <a:pt x="524" y="307"/>
                    </a:cubicBezTo>
                    <a:cubicBezTo>
                      <a:pt x="486" y="287"/>
                      <a:pt x="447" y="268"/>
                      <a:pt x="408" y="229"/>
                    </a:cubicBezTo>
                    <a:lnTo>
                      <a:pt x="389" y="210"/>
                    </a:lnTo>
                    <a:lnTo>
                      <a:pt x="331" y="171"/>
                    </a:lnTo>
                    <a:cubicBezTo>
                      <a:pt x="272" y="113"/>
                      <a:pt x="195" y="55"/>
                      <a:pt x="117" y="16"/>
                    </a:cubicBezTo>
                    <a:cubicBezTo>
                      <a:pt x="106" y="5"/>
                      <a:pt x="93"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2"/>
              <p:cNvSpPr/>
              <p:nvPr/>
            </p:nvSpPr>
            <p:spPr>
              <a:xfrm>
                <a:off x="11902283" y="2053724"/>
                <a:ext cx="72379" cy="79538"/>
              </a:xfrm>
              <a:custGeom>
                <a:avLst/>
                <a:gdLst/>
                <a:ahLst/>
                <a:cxnLst/>
                <a:rect l="l" t="t" r="r" b="b"/>
                <a:pathLst>
                  <a:path w="485" h="533" extrusionOk="0">
                    <a:moveTo>
                      <a:pt x="58" y="0"/>
                    </a:moveTo>
                    <a:cubicBezTo>
                      <a:pt x="20" y="0"/>
                      <a:pt x="0" y="39"/>
                      <a:pt x="0" y="78"/>
                    </a:cubicBezTo>
                    <a:cubicBezTo>
                      <a:pt x="0" y="194"/>
                      <a:pt x="0" y="330"/>
                      <a:pt x="20" y="466"/>
                    </a:cubicBezTo>
                    <a:cubicBezTo>
                      <a:pt x="20" y="485"/>
                      <a:pt x="39" y="504"/>
                      <a:pt x="39" y="524"/>
                    </a:cubicBezTo>
                    <a:cubicBezTo>
                      <a:pt x="52" y="524"/>
                      <a:pt x="73" y="532"/>
                      <a:pt x="92" y="532"/>
                    </a:cubicBezTo>
                    <a:cubicBezTo>
                      <a:pt x="101" y="532"/>
                      <a:pt x="110" y="530"/>
                      <a:pt x="117" y="524"/>
                    </a:cubicBezTo>
                    <a:cubicBezTo>
                      <a:pt x="175" y="504"/>
                      <a:pt x="214" y="485"/>
                      <a:pt x="272" y="466"/>
                    </a:cubicBezTo>
                    <a:lnTo>
                      <a:pt x="291" y="466"/>
                    </a:lnTo>
                    <a:lnTo>
                      <a:pt x="330" y="446"/>
                    </a:lnTo>
                    <a:cubicBezTo>
                      <a:pt x="369" y="446"/>
                      <a:pt x="388" y="427"/>
                      <a:pt x="427" y="427"/>
                    </a:cubicBezTo>
                    <a:cubicBezTo>
                      <a:pt x="466" y="427"/>
                      <a:pt x="485" y="369"/>
                      <a:pt x="466" y="330"/>
                    </a:cubicBezTo>
                    <a:cubicBezTo>
                      <a:pt x="466" y="314"/>
                      <a:pt x="440" y="286"/>
                      <a:pt x="410" y="286"/>
                    </a:cubicBezTo>
                    <a:cubicBezTo>
                      <a:pt x="403" y="286"/>
                      <a:pt x="395" y="287"/>
                      <a:pt x="388" y="291"/>
                    </a:cubicBezTo>
                    <a:cubicBezTo>
                      <a:pt x="330" y="311"/>
                      <a:pt x="252" y="311"/>
                      <a:pt x="214" y="349"/>
                    </a:cubicBezTo>
                    <a:lnTo>
                      <a:pt x="155" y="378"/>
                    </a:lnTo>
                    <a:lnTo>
                      <a:pt x="155" y="378"/>
                    </a:lnTo>
                    <a:cubicBezTo>
                      <a:pt x="154" y="273"/>
                      <a:pt x="151" y="169"/>
                      <a:pt x="136" y="78"/>
                    </a:cubicBezTo>
                    <a:cubicBezTo>
                      <a:pt x="136" y="39"/>
                      <a:pt x="97"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2"/>
              <p:cNvSpPr/>
              <p:nvPr/>
            </p:nvSpPr>
            <p:spPr>
              <a:xfrm>
                <a:off x="12022267" y="2094165"/>
                <a:ext cx="87452" cy="68943"/>
              </a:xfrm>
              <a:custGeom>
                <a:avLst/>
                <a:gdLst/>
                <a:ahLst/>
                <a:cxnLst/>
                <a:rect l="l" t="t" r="r" b="b"/>
                <a:pathLst>
                  <a:path w="586" h="462" extrusionOk="0">
                    <a:moveTo>
                      <a:pt x="185" y="1"/>
                    </a:moveTo>
                    <a:cubicBezTo>
                      <a:pt x="146" y="20"/>
                      <a:pt x="127" y="20"/>
                      <a:pt x="107" y="59"/>
                    </a:cubicBezTo>
                    <a:cubicBezTo>
                      <a:pt x="69" y="98"/>
                      <a:pt x="49" y="156"/>
                      <a:pt x="30" y="214"/>
                    </a:cubicBezTo>
                    <a:cubicBezTo>
                      <a:pt x="30" y="272"/>
                      <a:pt x="30" y="330"/>
                      <a:pt x="10" y="388"/>
                    </a:cubicBezTo>
                    <a:cubicBezTo>
                      <a:pt x="1" y="437"/>
                      <a:pt x="40" y="461"/>
                      <a:pt x="81" y="461"/>
                    </a:cubicBezTo>
                    <a:cubicBezTo>
                      <a:pt x="122" y="461"/>
                      <a:pt x="166" y="437"/>
                      <a:pt x="166" y="388"/>
                    </a:cubicBezTo>
                    <a:lnTo>
                      <a:pt x="204" y="369"/>
                    </a:lnTo>
                    <a:lnTo>
                      <a:pt x="204" y="292"/>
                    </a:lnTo>
                    <a:lnTo>
                      <a:pt x="204" y="272"/>
                    </a:lnTo>
                    <a:lnTo>
                      <a:pt x="204" y="253"/>
                    </a:lnTo>
                    <a:cubicBezTo>
                      <a:pt x="204" y="233"/>
                      <a:pt x="204" y="214"/>
                      <a:pt x="204" y="175"/>
                    </a:cubicBezTo>
                    <a:lnTo>
                      <a:pt x="204" y="156"/>
                    </a:lnTo>
                    <a:lnTo>
                      <a:pt x="204" y="136"/>
                    </a:lnTo>
                    <a:lnTo>
                      <a:pt x="224" y="136"/>
                    </a:lnTo>
                    <a:lnTo>
                      <a:pt x="262" y="156"/>
                    </a:lnTo>
                    <a:lnTo>
                      <a:pt x="321" y="195"/>
                    </a:lnTo>
                    <a:cubicBezTo>
                      <a:pt x="359" y="233"/>
                      <a:pt x="398" y="253"/>
                      <a:pt x="456" y="272"/>
                    </a:cubicBezTo>
                    <a:cubicBezTo>
                      <a:pt x="463" y="273"/>
                      <a:pt x="469" y="274"/>
                      <a:pt x="475" y="274"/>
                    </a:cubicBezTo>
                    <a:cubicBezTo>
                      <a:pt x="558" y="274"/>
                      <a:pt x="586" y="155"/>
                      <a:pt x="495" y="136"/>
                    </a:cubicBezTo>
                    <a:lnTo>
                      <a:pt x="476" y="136"/>
                    </a:lnTo>
                    <a:lnTo>
                      <a:pt x="456" y="117"/>
                    </a:lnTo>
                    <a:lnTo>
                      <a:pt x="379" y="78"/>
                    </a:lnTo>
                    <a:cubicBezTo>
                      <a:pt x="340" y="40"/>
                      <a:pt x="301" y="20"/>
                      <a:pt x="2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2"/>
              <p:cNvSpPr/>
              <p:nvPr/>
            </p:nvSpPr>
            <p:spPr>
              <a:xfrm>
                <a:off x="12059576" y="2259062"/>
                <a:ext cx="94466" cy="60586"/>
              </a:xfrm>
              <a:custGeom>
                <a:avLst/>
                <a:gdLst/>
                <a:ahLst/>
                <a:cxnLst/>
                <a:rect l="l" t="t" r="r" b="b"/>
                <a:pathLst>
                  <a:path w="633" h="406" extrusionOk="0">
                    <a:moveTo>
                      <a:pt x="265" y="1"/>
                    </a:moveTo>
                    <a:cubicBezTo>
                      <a:pt x="187" y="1"/>
                      <a:pt x="109" y="40"/>
                      <a:pt x="71" y="117"/>
                    </a:cubicBezTo>
                    <a:cubicBezTo>
                      <a:pt x="51" y="175"/>
                      <a:pt x="32" y="253"/>
                      <a:pt x="12" y="311"/>
                    </a:cubicBezTo>
                    <a:cubicBezTo>
                      <a:pt x="1" y="369"/>
                      <a:pt x="45" y="406"/>
                      <a:pt x="86" y="406"/>
                    </a:cubicBezTo>
                    <a:cubicBezTo>
                      <a:pt x="114" y="406"/>
                      <a:pt x="140" y="389"/>
                      <a:pt x="148" y="350"/>
                    </a:cubicBezTo>
                    <a:lnTo>
                      <a:pt x="187" y="350"/>
                    </a:lnTo>
                    <a:cubicBezTo>
                      <a:pt x="187" y="311"/>
                      <a:pt x="187" y="292"/>
                      <a:pt x="206" y="253"/>
                    </a:cubicBezTo>
                    <a:lnTo>
                      <a:pt x="206" y="214"/>
                    </a:lnTo>
                    <a:lnTo>
                      <a:pt x="206" y="195"/>
                    </a:lnTo>
                    <a:cubicBezTo>
                      <a:pt x="206" y="175"/>
                      <a:pt x="226" y="175"/>
                      <a:pt x="226" y="156"/>
                    </a:cubicBezTo>
                    <a:lnTo>
                      <a:pt x="303" y="156"/>
                    </a:lnTo>
                    <a:lnTo>
                      <a:pt x="361" y="175"/>
                    </a:lnTo>
                    <a:lnTo>
                      <a:pt x="517" y="233"/>
                    </a:lnTo>
                    <a:cubicBezTo>
                      <a:pt x="594" y="233"/>
                      <a:pt x="633" y="136"/>
                      <a:pt x="555" y="98"/>
                    </a:cubicBezTo>
                    <a:cubicBezTo>
                      <a:pt x="478" y="59"/>
                      <a:pt x="381" y="20"/>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2"/>
              <p:cNvSpPr/>
              <p:nvPr/>
            </p:nvSpPr>
            <p:spPr>
              <a:xfrm>
                <a:off x="12203140" y="2229067"/>
                <a:ext cx="75364" cy="74315"/>
              </a:xfrm>
              <a:custGeom>
                <a:avLst/>
                <a:gdLst/>
                <a:ahLst/>
                <a:cxnLst/>
                <a:rect l="l" t="t" r="r" b="b"/>
                <a:pathLst>
                  <a:path w="505" h="498" extrusionOk="0">
                    <a:moveTo>
                      <a:pt x="89" y="0"/>
                    </a:moveTo>
                    <a:cubicBezTo>
                      <a:pt x="79" y="0"/>
                      <a:pt x="69" y="3"/>
                      <a:pt x="59" y="8"/>
                    </a:cubicBezTo>
                    <a:cubicBezTo>
                      <a:pt x="20" y="8"/>
                      <a:pt x="0" y="47"/>
                      <a:pt x="0" y="85"/>
                    </a:cubicBezTo>
                    <a:lnTo>
                      <a:pt x="0" y="105"/>
                    </a:lnTo>
                    <a:cubicBezTo>
                      <a:pt x="20" y="221"/>
                      <a:pt x="39" y="337"/>
                      <a:pt x="78" y="454"/>
                    </a:cubicBezTo>
                    <a:cubicBezTo>
                      <a:pt x="78" y="469"/>
                      <a:pt x="103" y="498"/>
                      <a:pt x="134" y="498"/>
                    </a:cubicBezTo>
                    <a:cubicBezTo>
                      <a:pt x="141" y="498"/>
                      <a:pt x="148" y="496"/>
                      <a:pt x="155" y="493"/>
                    </a:cubicBezTo>
                    <a:cubicBezTo>
                      <a:pt x="272" y="473"/>
                      <a:pt x="369" y="415"/>
                      <a:pt x="466" y="357"/>
                    </a:cubicBezTo>
                    <a:cubicBezTo>
                      <a:pt x="504" y="337"/>
                      <a:pt x="504" y="299"/>
                      <a:pt x="485" y="260"/>
                    </a:cubicBezTo>
                    <a:cubicBezTo>
                      <a:pt x="474" y="237"/>
                      <a:pt x="456" y="228"/>
                      <a:pt x="435" y="228"/>
                    </a:cubicBezTo>
                    <a:cubicBezTo>
                      <a:pt x="420" y="228"/>
                      <a:pt x="404" y="233"/>
                      <a:pt x="388" y="241"/>
                    </a:cubicBezTo>
                    <a:cubicBezTo>
                      <a:pt x="349" y="260"/>
                      <a:pt x="311" y="299"/>
                      <a:pt x="252" y="318"/>
                    </a:cubicBezTo>
                    <a:lnTo>
                      <a:pt x="233" y="318"/>
                    </a:lnTo>
                    <a:lnTo>
                      <a:pt x="203" y="333"/>
                    </a:lnTo>
                    <a:lnTo>
                      <a:pt x="203" y="333"/>
                    </a:lnTo>
                    <a:cubicBezTo>
                      <a:pt x="187" y="238"/>
                      <a:pt x="168" y="142"/>
                      <a:pt x="136" y="47"/>
                    </a:cubicBezTo>
                    <a:cubicBezTo>
                      <a:pt x="136" y="18"/>
                      <a:pt x="115" y="0"/>
                      <a:pt x="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2"/>
              <p:cNvSpPr/>
              <p:nvPr/>
            </p:nvSpPr>
            <p:spPr>
              <a:xfrm>
                <a:off x="11922429" y="1957024"/>
                <a:ext cx="81184" cy="50290"/>
              </a:xfrm>
              <a:custGeom>
                <a:avLst/>
                <a:gdLst/>
                <a:ahLst/>
                <a:cxnLst/>
                <a:rect l="l" t="t" r="r" b="b"/>
                <a:pathLst>
                  <a:path w="544" h="337" extrusionOk="0">
                    <a:moveTo>
                      <a:pt x="73" y="1"/>
                    </a:moveTo>
                    <a:cubicBezTo>
                      <a:pt x="62" y="1"/>
                      <a:pt x="51" y="3"/>
                      <a:pt x="40" y="9"/>
                    </a:cubicBezTo>
                    <a:cubicBezTo>
                      <a:pt x="1" y="28"/>
                      <a:pt x="1" y="67"/>
                      <a:pt x="20" y="106"/>
                    </a:cubicBezTo>
                    <a:lnTo>
                      <a:pt x="40" y="106"/>
                    </a:lnTo>
                    <a:lnTo>
                      <a:pt x="117" y="241"/>
                    </a:lnTo>
                    <a:cubicBezTo>
                      <a:pt x="137" y="280"/>
                      <a:pt x="156" y="299"/>
                      <a:pt x="175" y="319"/>
                    </a:cubicBezTo>
                    <a:cubicBezTo>
                      <a:pt x="195" y="332"/>
                      <a:pt x="212" y="336"/>
                      <a:pt x="229" y="336"/>
                    </a:cubicBezTo>
                    <a:cubicBezTo>
                      <a:pt x="262" y="336"/>
                      <a:pt x="292" y="319"/>
                      <a:pt x="331" y="319"/>
                    </a:cubicBezTo>
                    <a:lnTo>
                      <a:pt x="466" y="319"/>
                    </a:lnTo>
                    <a:cubicBezTo>
                      <a:pt x="505" y="319"/>
                      <a:pt x="544" y="280"/>
                      <a:pt x="544" y="241"/>
                    </a:cubicBezTo>
                    <a:cubicBezTo>
                      <a:pt x="544" y="202"/>
                      <a:pt x="505" y="183"/>
                      <a:pt x="466" y="183"/>
                    </a:cubicBezTo>
                    <a:cubicBezTo>
                      <a:pt x="444" y="177"/>
                      <a:pt x="421" y="175"/>
                      <a:pt x="398" y="175"/>
                    </a:cubicBezTo>
                    <a:cubicBezTo>
                      <a:pt x="343" y="175"/>
                      <a:pt x="288" y="189"/>
                      <a:pt x="234" y="202"/>
                    </a:cubicBezTo>
                    <a:cubicBezTo>
                      <a:pt x="234" y="183"/>
                      <a:pt x="214" y="183"/>
                      <a:pt x="214" y="164"/>
                    </a:cubicBezTo>
                    <a:lnTo>
                      <a:pt x="137" y="28"/>
                    </a:lnTo>
                    <a:cubicBezTo>
                      <a:pt x="123" y="14"/>
                      <a:pt x="100"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2"/>
              <p:cNvSpPr/>
              <p:nvPr/>
            </p:nvSpPr>
            <p:spPr>
              <a:xfrm>
                <a:off x="11592621" y="2227276"/>
                <a:ext cx="23430" cy="23279"/>
              </a:xfrm>
              <a:custGeom>
                <a:avLst/>
                <a:gdLst/>
                <a:ahLst/>
                <a:cxnLst/>
                <a:rect l="l" t="t" r="r" b="b"/>
                <a:pathLst>
                  <a:path w="157" h="156" extrusionOk="0">
                    <a:moveTo>
                      <a:pt x="78" y="1"/>
                    </a:moveTo>
                    <a:cubicBezTo>
                      <a:pt x="1" y="20"/>
                      <a:pt x="1" y="136"/>
                      <a:pt x="78" y="156"/>
                    </a:cubicBezTo>
                    <a:cubicBezTo>
                      <a:pt x="156" y="136"/>
                      <a:pt x="156" y="20"/>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2"/>
              <p:cNvSpPr/>
              <p:nvPr/>
            </p:nvSpPr>
            <p:spPr>
              <a:xfrm>
                <a:off x="11245501" y="2085509"/>
                <a:ext cx="23281" cy="20444"/>
              </a:xfrm>
              <a:custGeom>
                <a:avLst/>
                <a:gdLst/>
                <a:ahLst/>
                <a:cxnLst/>
                <a:rect l="l" t="t" r="r" b="b"/>
                <a:pathLst>
                  <a:path w="156" h="137" extrusionOk="0">
                    <a:moveTo>
                      <a:pt x="78" y="1"/>
                    </a:moveTo>
                    <a:cubicBezTo>
                      <a:pt x="1" y="1"/>
                      <a:pt x="1" y="117"/>
                      <a:pt x="78" y="136"/>
                    </a:cubicBezTo>
                    <a:cubicBezTo>
                      <a:pt x="156" y="117"/>
                      <a:pt x="156"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2"/>
              <p:cNvSpPr/>
              <p:nvPr/>
            </p:nvSpPr>
            <p:spPr>
              <a:xfrm>
                <a:off x="11181927" y="2374863"/>
                <a:ext cx="28952" cy="23279"/>
              </a:xfrm>
              <a:custGeom>
                <a:avLst/>
                <a:gdLst/>
                <a:ahLst/>
                <a:cxnLst/>
                <a:rect l="l" t="t" r="r" b="b"/>
                <a:pathLst>
                  <a:path w="194" h="156" extrusionOk="0">
                    <a:moveTo>
                      <a:pt x="97" y="0"/>
                    </a:moveTo>
                    <a:cubicBezTo>
                      <a:pt x="0" y="0"/>
                      <a:pt x="0" y="155"/>
                      <a:pt x="97" y="155"/>
                    </a:cubicBezTo>
                    <a:cubicBezTo>
                      <a:pt x="194" y="155"/>
                      <a:pt x="194"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2"/>
              <p:cNvSpPr/>
              <p:nvPr/>
            </p:nvSpPr>
            <p:spPr>
              <a:xfrm>
                <a:off x="11448012" y="2374863"/>
                <a:ext cx="29101" cy="20295"/>
              </a:xfrm>
              <a:custGeom>
                <a:avLst/>
                <a:gdLst/>
                <a:ahLst/>
                <a:cxnLst/>
                <a:rect l="l" t="t" r="r" b="b"/>
                <a:pathLst>
                  <a:path w="195" h="136" extrusionOk="0">
                    <a:moveTo>
                      <a:pt x="98" y="0"/>
                    </a:moveTo>
                    <a:cubicBezTo>
                      <a:pt x="1" y="0"/>
                      <a:pt x="1" y="136"/>
                      <a:pt x="98" y="136"/>
                    </a:cubicBezTo>
                    <a:cubicBezTo>
                      <a:pt x="195" y="136"/>
                      <a:pt x="195"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2"/>
              <p:cNvSpPr/>
              <p:nvPr/>
            </p:nvSpPr>
            <p:spPr>
              <a:xfrm>
                <a:off x="11598441" y="2487679"/>
                <a:ext cx="29101" cy="23279"/>
              </a:xfrm>
              <a:custGeom>
                <a:avLst/>
                <a:gdLst/>
                <a:ahLst/>
                <a:cxnLst/>
                <a:rect l="l" t="t" r="r" b="b"/>
                <a:pathLst>
                  <a:path w="195" h="156" extrusionOk="0">
                    <a:moveTo>
                      <a:pt x="98" y="0"/>
                    </a:moveTo>
                    <a:cubicBezTo>
                      <a:pt x="1" y="0"/>
                      <a:pt x="1" y="155"/>
                      <a:pt x="98" y="155"/>
                    </a:cubicBezTo>
                    <a:cubicBezTo>
                      <a:pt x="195" y="155"/>
                      <a:pt x="195"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2"/>
              <p:cNvSpPr/>
              <p:nvPr/>
            </p:nvSpPr>
            <p:spPr>
              <a:xfrm>
                <a:off x="11575309" y="2684362"/>
                <a:ext cx="26265" cy="23279"/>
              </a:xfrm>
              <a:custGeom>
                <a:avLst/>
                <a:gdLst/>
                <a:ahLst/>
                <a:cxnLst/>
                <a:rect l="l" t="t" r="r" b="b"/>
                <a:pathLst>
                  <a:path w="176" h="156" extrusionOk="0">
                    <a:moveTo>
                      <a:pt x="98" y="1"/>
                    </a:moveTo>
                    <a:cubicBezTo>
                      <a:pt x="1" y="20"/>
                      <a:pt x="1" y="136"/>
                      <a:pt x="98" y="156"/>
                    </a:cubicBezTo>
                    <a:cubicBezTo>
                      <a:pt x="175" y="136"/>
                      <a:pt x="175" y="20"/>
                      <a:pt x="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2"/>
              <p:cNvSpPr/>
              <p:nvPr/>
            </p:nvSpPr>
            <p:spPr>
              <a:xfrm>
                <a:off x="11636048" y="2889700"/>
                <a:ext cx="23281" cy="20444"/>
              </a:xfrm>
              <a:custGeom>
                <a:avLst/>
                <a:gdLst/>
                <a:ahLst/>
                <a:cxnLst/>
                <a:rect l="l" t="t" r="r" b="b"/>
                <a:pathLst>
                  <a:path w="156" h="137" extrusionOk="0">
                    <a:moveTo>
                      <a:pt x="78" y="1"/>
                    </a:moveTo>
                    <a:cubicBezTo>
                      <a:pt x="1" y="20"/>
                      <a:pt x="1" y="117"/>
                      <a:pt x="78" y="137"/>
                    </a:cubicBezTo>
                    <a:cubicBezTo>
                      <a:pt x="156" y="117"/>
                      <a:pt x="156" y="20"/>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2"/>
              <p:cNvSpPr/>
              <p:nvPr/>
            </p:nvSpPr>
            <p:spPr>
              <a:xfrm>
                <a:off x="11960037" y="2600496"/>
                <a:ext cx="26265" cy="20444"/>
              </a:xfrm>
              <a:custGeom>
                <a:avLst/>
                <a:gdLst/>
                <a:ahLst/>
                <a:cxnLst/>
                <a:rect l="l" t="t" r="r" b="b"/>
                <a:pathLst>
                  <a:path w="176" h="137" extrusionOk="0">
                    <a:moveTo>
                      <a:pt x="98" y="0"/>
                    </a:moveTo>
                    <a:cubicBezTo>
                      <a:pt x="1" y="0"/>
                      <a:pt x="1" y="117"/>
                      <a:pt x="98" y="136"/>
                    </a:cubicBezTo>
                    <a:cubicBezTo>
                      <a:pt x="175" y="117"/>
                      <a:pt x="175"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2"/>
              <p:cNvSpPr/>
              <p:nvPr/>
            </p:nvSpPr>
            <p:spPr>
              <a:xfrm>
                <a:off x="11743199" y="2502154"/>
                <a:ext cx="23281" cy="20295"/>
              </a:xfrm>
              <a:custGeom>
                <a:avLst/>
                <a:gdLst/>
                <a:ahLst/>
                <a:cxnLst/>
                <a:rect l="l" t="t" r="r" b="b"/>
                <a:pathLst>
                  <a:path w="156" h="136" extrusionOk="0">
                    <a:moveTo>
                      <a:pt x="78" y="0"/>
                    </a:moveTo>
                    <a:cubicBezTo>
                      <a:pt x="0" y="0"/>
                      <a:pt x="0" y="117"/>
                      <a:pt x="78" y="136"/>
                    </a:cubicBezTo>
                    <a:cubicBezTo>
                      <a:pt x="155" y="117"/>
                      <a:pt x="155"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2"/>
              <p:cNvSpPr/>
              <p:nvPr/>
            </p:nvSpPr>
            <p:spPr>
              <a:xfrm>
                <a:off x="11896463" y="2322782"/>
                <a:ext cx="23281" cy="20295"/>
              </a:xfrm>
              <a:custGeom>
                <a:avLst/>
                <a:gdLst/>
                <a:ahLst/>
                <a:cxnLst/>
                <a:rect l="l" t="t" r="r" b="b"/>
                <a:pathLst>
                  <a:path w="156" h="136" extrusionOk="0">
                    <a:moveTo>
                      <a:pt x="78" y="0"/>
                    </a:moveTo>
                    <a:cubicBezTo>
                      <a:pt x="0" y="20"/>
                      <a:pt x="0" y="117"/>
                      <a:pt x="78" y="136"/>
                    </a:cubicBezTo>
                    <a:cubicBezTo>
                      <a:pt x="156" y="117"/>
                      <a:pt x="156" y="2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2"/>
              <p:cNvSpPr/>
              <p:nvPr/>
            </p:nvSpPr>
            <p:spPr>
              <a:xfrm>
                <a:off x="11746034" y="2134755"/>
                <a:ext cx="29101" cy="20295"/>
              </a:xfrm>
              <a:custGeom>
                <a:avLst/>
                <a:gdLst/>
                <a:ahLst/>
                <a:cxnLst/>
                <a:rect l="l" t="t" r="r" b="b"/>
                <a:pathLst>
                  <a:path w="195" h="136" extrusionOk="0">
                    <a:moveTo>
                      <a:pt x="97" y="0"/>
                    </a:moveTo>
                    <a:cubicBezTo>
                      <a:pt x="0" y="0"/>
                      <a:pt x="0" y="136"/>
                      <a:pt x="97" y="136"/>
                    </a:cubicBezTo>
                    <a:cubicBezTo>
                      <a:pt x="194" y="136"/>
                      <a:pt x="194"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2"/>
              <p:cNvSpPr/>
              <p:nvPr/>
            </p:nvSpPr>
            <p:spPr>
              <a:xfrm>
                <a:off x="11876167" y="1987168"/>
                <a:ext cx="23281" cy="23279"/>
              </a:xfrm>
              <a:custGeom>
                <a:avLst/>
                <a:gdLst/>
                <a:ahLst/>
                <a:cxnLst/>
                <a:rect l="l" t="t" r="r" b="b"/>
                <a:pathLst>
                  <a:path w="156" h="156" extrusionOk="0">
                    <a:moveTo>
                      <a:pt x="78" y="0"/>
                    </a:moveTo>
                    <a:cubicBezTo>
                      <a:pt x="1" y="20"/>
                      <a:pt x="1" y="136"/>
                      <a:pt x="78" y="156"/>
                    </a:cubicBezTo>
                    <a:cubicBezTo>
                      <a:pt x="156" y="136"/>
                      <a:pt x="156" y="2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2"/>
              <p:cNvSpPr/>
              <p:nvPr/>
            </p:nvSpPr>
            <p:spPr>
              <a:xfrm>
                <a:off x="12159713" y="2128935"/>
                <a:ext cx="23281" cy="23279"/>
              </a:xfrm>
              <a:custGeom>
                <a:avLst/>
                <a:gdLst/>
                <a:ahLst/>
                <a:cxnLst/>
                <a:rect l="l" t="t" r="r" b="b"/>
                <a:pathLst>
                  <a:path w="156" h="156" extrusionOk="0">
                    <a:moveTo>
                      <a:pt x="78" y="0"/>
                    </a:moveTo>
                    <a:cubicBezTo>
                      <a:pt x="1" y="20"/>
                      <a:pt x="1" y="136"/>
                      <a:pt x="78" y="155"/>
                    </a:cubicBezTo>
                    <a:cubicBezTo>
                      <a:pt x="156" y="136"/>
                      <a:pt x="156" y="2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2"/>
              <p:cNvSpPr/>
              <p:nvPr/>
            </p:nvSpPr>
            <p:spPr>
              <a:xfrm>
                <a:off x="12124941" y="2366208"/>
                <a:ext cx="26265" cy="20295"/>
              </a:xfrm>
              <a:custGeom>
                <a:avLst/>
                <a:gdLst/>
                <a:ahLst/>
                <a:cxnLst/>
                <a:rect l="l" t="t" r="r" b="b"/>
                <a:pathLst>
                  <a:path w="176" h="136" extrusionOk="0">
                    <a:moveTo>
                      <a:pt x="79" y="0"/>
                    </a:moveTo>
                    <a:cubicBezTo>
                      <a:pt x="1" y="19"/>
                      <a:pt x="1" y="116"/>
                      <a:pt x="79" y="136"/>
                    </a:cubicBezTo>
                    <a:cubicBezTo>
                      <a:pt x="175" y="116"/>
                      <a:pt x="175" y="19"/>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2"/>
              <p:cNvSpPr/>
              <p:nvPr/>
            </p:nvSpPr>
            <p:spPr>
              <a:xfrm>
                <a:off x="11205058" y="2476039"/>
                <a:ext cx="23281" cy="23279"/>
              </a:xfrm>
              <a:custGeom>
                <a:avLst/>
                <a:gdLst/>
                <a:ahLst/>
                <a:cxnLst/>
                <a:rect l="l" t="t" r="r" b="b"/>
                <a:pathLst>
                  <a:path w="156" h="156" extrusionOk="0">
                    <a:moveTo>
                      <a:pt x="78" y="1"/>
                    </a:moveTo>
                    <a:cubicBezTo>
                      <a:pt x="0" y="20"/>
                      <a:pt x="0" y="136"/>
                      <a:pt x="78" y="156"/>
                    </a:cubicBezTo>
                    <a:cubicBezTo>
                      <a:pt x="155" y="136"/>
                      <a:pt x="155" y="20"/>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2"/>
              <p:cNvSpPr/>
              <p:nvPr/>
            </p:nvSpPr>
            <p:spPr>
              <a:xfrm>
                <a:off x="11225205" y="1548736"/>
                <a:ext cx="95660" cy="92521"/>
              </a:xfrm>
              <a:custGeom>
                <a:avLst/>
                <a:gdLst/>
                <a:ahLst/>
                <a:cxnLst/>
                <a:rect l="l" t="t" r="r" b="b"/>
                <a:pathLst>
                  <a:path w="641" h="620" extrusionOk="0">
                    <a:moveTo>
                      <a:pt x="386" y="1"/>
                    </a:moveTo>
                    <a:cubicBezTo>
                      <a:pt x="237" y="1"/>
                      <a:pt x="92" y="76"/>
                      <a:pt x="20" y="205"/>
                    </a:cubicBezTo>
                    <a:cubicBezTo>
                      <a:pt x="1" y="302"/>
                      <a:pt x="20" y="399"/>
                      <a:pt x="78" y="476"/>
                    </a:cubicBezTo>
                    <a:cubicBezTo>
                      <a:pt x="137" y="535"/>
                      <a:pt x="234" y="593"/>
                      <a:pt x="311" y="612"/>
                    </a:cubicBezTo>
                    <a:cubicBezTo>
                      <a:pt x="340" y="617"/>
                      <a:pt x="368" y="619"/>
                      <a:pt x="395" y="619"/>
                    </a:cubicBezTo>
                    <a:cubicBezTo>
                      <a:pt x="476" y="619"/>
                      <a:pt x="549" y="598"/>
                      <a:pt x="621" y="554"/>
                    </a:cubicBezTo>
                    <a:cubicBezTo>
                      <a:pt x="641" y="535"/>
                      <a:pt x="641" y="515"/>
                      <a:pt x="641" y="496"/>
                    </a:cubicBezTo>
                    <a:cubicBezTo>
                      <a:pt x="621" y="476"/>
                      <a:pt x="602" y="476"/>
                      <a:pt x="583" y="476"/>
                    </a:cubicBezTo>
                    <a:cubicBezTo>
                      <a:pt x="526" y="505"/>
                      <a:pt x="479" y="523"/>
                      <a:pt x="428" y="523"/>
                    </a:cubicBezTo>
                    <a:cubicBezTo>
                      <a:pt x="409" y="523"/>
                      <a:pt x="390" y="520"/>
                      <a:pt x="369" y="515"/>
                    </a:cubicBezTo>
                    <a:cubicBezTo>
                      <a:pt x="292" y="515"/>
                      <a:pt x="234" y="496"/>
                      <a:pt x="175" y="438"/>
                    </a:cubicBezTo>
                    <a:cubicBezTo>
                      <a:pt x="117" y="399"/>
                      <a:pt x="98" y="341"/>
                      <a:pt x="98" y="263"/>
                    </a:cubicBezTo>
                    <a:cubicBezTo>
                      <a:pt x="117" y="186"/>
                      <a:pt x="175" y="128"/>
                      <a:pt x="253" y="108"/>
                    </a:cubicBezTo>
                    <a:cubicBezTo>
                      <a:pt x="301" y="98"/>
                      <a:pt x="350" y="94"/>
                      <a:pt x="396" y="94"/>
                    </a:cubicBezTo>
                    <a:cubicBezTo>
                      <a:pt x="442" y="94"/>
                      <a:pt x="486" y="98"/>
                      <a:pt x="524" y="108"/>
                    </a:cubicBezTo>
                    <a:cubicBezTo>
                      <a:pt x="531" y="110"/>
                      <a:pt x="537" y="111"/>
                      <a:pt x="542" y="111"/>
                    </a:cubicBezTo>
                    <a:cubicBezTo>
                      <a:pt x="586" y="111"/>
                      <a:pt x="596" y="48"/>
                      <a:pt x="544" y="31"/>
                    </a:cubicBezTo>
                    <a:cubicBezTo>
                      <a:pt x="493" y="10"/>
                      <a:pt x="439"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2"/>
              <p:cNvSpPr/>
              <p:nvPr/>
            </p:nvSpPr>
            <p:spPr>
              <a:xfrm>
                <a:off x="11305045" y="1587834"/>
                <a:ext cx="588732" cy="262790"/>
              </a:xfrm>
              <a:custGeom>
                <a:avLst/>
                <a:gdLst/>
                <a:ahLst/>
                <a:cxnLst/>
                <a:rect l="l" t="t" r="r" b="b"/>
                <a:pathLst>
                  <a:path w="3945" h="1761" extrusionOk="0">
                    <a:moveTo>
                      <a:pt x="3884" y="0"/>
                    </a:moveTo>
                    <a:cubicBezTo>
                      <a:pt x="3868" y="0"/>
                      <a:pt x="3854" y="7"/>
                      <a:pt x="3847" y="21"/>
                    </a:cubicBezTo>
                    <a:cubicBezTo>
                      <a:pt x="3731" y="893"/>
                      <a:pt x="3033" y="1591"/>
                      <a:pt x="2161" y="1668"/>
                    </a:cubicBezTo>
                    <a:cubicBezTo>
                      <a:pt x="2109" y="1673"/>
                      <a:pt x="2057" y="1676"/>
                      <a:pt x="2006" y="1676"/>
                    </a:cubicBezTo>
                    <a:cubicBezTo>
                      <a:pt x="1651" y="1676"/>
                      <a:pt x="1305" y="1561"/>
                      <a:pt x="1017" y="1358"/>
                    </a:cubicBezTo>
                    <a:cubicBezTo>
                      <a:pt x="668" y="1029"/>
                      <a:pt x="358" y="641"/>
                      <a:pt x="106" y="234"/>
                    </a:cubicBezTo>
                    <a:cubicBezTo>
                      <a:pt x="94" y="223"/>
                      <a:pt x="80" y="218"/>
                      <a:pt x="66" y="218"/>
                    </a:cubicBezTo>
                    <a:cubicBezTo>
                      <a:pt x="31" y="218"/>
                      <a:pt x="1" y="245"/>
                      <a:pt x="28" y="273"/>
                    </a:cubicBezTo>
                    <a:cubicBezTo>
                      <a:pt x="280" y="719"/>
                      <a:pt x="610" y="1106"/>
                      <a:pt x="997" y="1436"/>
                    </a:cubicBezTo>
                    <a:cubicBezTo>
                      <a:pt x="1303" y="1645"/>
                      <a:pt x="1649" y="1761"/>
                      <a:pt x="2002" y="1761"/>
                    </a:cubicBezTo>
                    <a:cubicBezTo>
                      <a:pt x="2074" y="1761"/>
                      <a:pt x="2146" y="1756"/>
                      <a:pt x="2219" y="1746"/>
                    </a:cubicBezTo>
                    <a:cubicBezTo>
                      <a:pt x="3111" y="1630"/>
                      <a:pt x="3808" y="932"/>
                      <a:pt x="3944" y="59"/>
                    </a:cubicBezTo>
                    <a:cubicBezTo>
                      <a:pt x="3944" y="22"/>
                      <a:pt x="3912" y="0"/>
                      <a:pt x="3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2"/>
              <p:cNvSpPr/>
              <p:nvPr/>
            </p:nvSpPr>
            <p:spPr>
              <a:xfrm>
                <a:off x="11870496" y="1523218"/>
                <a:ext cx="69544" cy="80434"/>
              </a:xfrm>
              <a:custGeom>
                <a:avLst/>
                <a:gdLst/>
                <a:ahLst/>
                <a:cxnLst/>
                <a:rect l="l" t="t" r="r" b="b"/>
                <a:pathLst>
                  <a:path w="466" h="539" extrusionOk="0">
                    <a:moveTo>
                      <a:pt x="142" y="0"/>
                    </a:moveTo>
                    <a:cubicBezTo>
                      <a:pt x="115" y="0"/>
                      <a:pt x="87" y="3"/>
                      <a:pt x="58" y="8"/>
                    </a:cubicBezTo>
                    <a:cubicBezTo>
                      <a:pt x="0" y="8"/>
                      <a:pt x="0" y="85"/>
                      <a:pt x="58" y="85"/>
                    </a:cubicBezTo>
                    <a:lnTo>
                      <a:pt x="213" y="85"/>
                    </a:lnTo>
                    <a:cubicBezTo>
                      <a:pt x="213" y="85"/>
                      <a:pt x="233" y="105"/>
                      <a:pt x="252" y="105"/>
                    </a:cubicBezTo>
                    <a:lnTo>
                      <a:pt x="271" y="105"/>
                    </a:lnTo>
                    <a:lnTo>
                      <a:pt x="291" y="124"/>
                    </a:lnTo>
                    <a:lnTo>
                      <a:pt x="310" y="124"/>
                    </a:lnTo>
                    <a:cubicBezTo>
                      <a:pt x="310" y="143"/>
                      <a:pt x="310" y="143"/>
                      <a:pt x="310" y="143"/>
                    </a:cubicBezTo>
                    <a:lnTo>
                      <a:pt x="310" y="182"/>
                    </a:lnTo>
                    <a:lnTo>
                      <a:pt x="310" y="240"/>
                    </a:lnTo>
                    <a:cubicBezTo>
                      <a:pt x="310" y="240"/>
                      <a:pt x="310" y="260"/>
                      <a:pt x="310" y="279"/>
                    </a:cubicBezTo>
                    <a:lnTo>
                      <a:pt x="291" y="318"/>
                    </a:lnTo>
                    <a:lnTo>
                      <a:pt x="291" y="337"/>
                    </a:lnTo>
                    <a:lnTo>
                      <a:pt x="271" y="357"/>
                    </a:lnTo>
                    <a:lnTo>
                      <a:pt x="155" y="357"/>
                    </a:lnTo>
                    <a:cubicBezTo>
                      <a:pt x="151" y="355"/>
                      <a:pt x="147" y="354"/>
                      <a:pt x="142" y="354"/>
                    </a:cubicBezTo>
                    <a:cubicBezTo>
                      <a:pt x="109" y="354"/>
                      <a:pt x="82" y="417"/>
                      <a:pt x="116" y="434"/>
                    </a:cubicBezTo>
                    <a:lnTo>
                      <a:pt x="78" y="492"/>
                    </a:lnTo>
                    <a:cubicBezTo>
                      <a:pt x="120" y="521"/>
                      <a:pt x="163" y="539"/>
                      <a:pt x="205" y="539"/>
                    </a:cubicBezTo>
                    <a:cubicBezTo>
                      <a:pt x="221" y="539"/>
                      <a:pt x="236" y="536"/>
                      <a:pt x="252" y="531"/>
                    </a:cubicBezTo>
                    <a:cubicBezTo>
                      <a:pt x="310" y="512"/>
                      <a:pt x="368" y="454"/>
                      <a:pt x="388" y="415"/>
                    </a:cubicBezTo>
                    <a:cubicBezTo>
                      <a:pt x="465" y="299"/>
                      <a:pt x="446" y="163"/>
                      <a:pt x="349" y="66"/>
                    </a:cubicBezTo>
                    <a:cubicBezTo>
                      <a:pt x="291" y="22"/>
                      <a:pt x="222"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2"/>
              <p:cNvSpPr/>
              <p:nvPr/>
            </p:nvSpPr>
            <p:spPr>
              <a:xfrm>
                <a:off x="11288928" y="1203422"/>
                <a:ext cx="310409" cy="359340"/>
              </a:xfrm>
              <a:custGeom>
                <a:avLst/>
                <a:gdLst/>
                <a:ahLst/>
                <a:cxnLst/>
                <a:rect l="l" t="t" r="r" b="b"/>
                <a:pathLst>
                  <a:path w="2080" h="2408" extrusionOk="0">
                    <a:moveTo>
                      <a:pt x="1741" y="0"/>
                    </a:moveTo>
                    <a:cubicBezTo>
                      <a:pt x="1683" y="0"/>
                      <a:pt x="1624" y="28"/>
                      <a:pt x="1571" y="96"/>
                    </a:cubicBezTo>
                    <a:cubicBezTo>
                      <a:pt x="1541" y="126"/>
                      <a:pt x="1568" y="167"/>
                      <a:pt x="1600" y="167"/>
                    </a:cubicBezTo>
                    <a:cubicBezTo>
                      <a:pt x="1610" y="167"/>
                      <a:pt x="1620" y="163"/>
                      <a:pt x="1629" y="154"/>
                    </a:cubicBezTo>
                    <a:cubicBezTo>
                      <a:pt x="1665" y="108"/>
                      <a:pt x="1704" y="89"/>
                      <a:pt x="1742" y="89"/>
                    </a:cubicBezTo>
                    <a:cubicBezTo>
                      <a:pt x="1846" y="89"/>
                      <a:pt x="1944" y="234"/>
                      <a:pt x="1958" y="348"/>
                    </a:cubicBezTo>
                    <a:cubicBezTo>
                      <a:pt x="1958" y="406"/>
                      <a:pt x="1920" y="484"/>
                      <a:pt x="1861" y="522"/>
                    </a:cubicBezTo>
                    <a:cubicBezTo>
                      <a:pt x="1687" y="658"/>
                      <a:pt x="1493" y="736"/>
                      <a:pt x="1280" y="755"/>
                    </a:cubicBezTo>
                    <a:cubicBezTo>
                      <a:pt x="1067" y="813"/>
                      <a:pt x="834" y="833"/>
                      <a:pt x="601" y="891"/>
                    </a:cubicBezTo>
                    <a:cubicBezTo>
                      <a:pt x="427" y="910"/>
                      <a:pt x="252" y="1026"/>
                      <a:pt x="175" y="1201"/>
                    </a:cubicBezTo>
                    <a:cubicBezTo>
                      <a:pt x="0" y="1550"/>
                      <a:pt x="78" y="1976"/>
                      <a:pt x="78" y="2364"/>
                    </a:cubicBezTo>
                    <a:cubicBezTo>
                      <a:pt x="78" y="2393"/>
                      <a:pt x="102" y="2408"/>
                      <a:pt x="126" y="2408"/>
                    </a:cubicBezTo>
                    <a:cubicBezTo>
                      <a:pt x="151" y="2408"/>
                      <a:pt x="175" y="2393"/>
                      <a:pt x="175" y="2364"/>
                    </a:cubicBezTo>
                    <a:cubicBezTo>
                      <a:pt x="175" y="1976"/>
                      <a:pt x="59" y="1511"/>
                      <a:pt x="291" y="1181"/>
                    </a:cubicBezTo>
                    <a:cubicBezTo>
                      <a:pt x="427" y="1026"/>
                      <a:pt x="640" y="929"/>
                      <a:pt x="853" y="929"/>
                    </a:cubicBezTo>
                    <a:cubicBezTo>
                      <a:pt x="1105" y="891"/>
                      <a:pt x="1357" y="833"/>
                      <a:pt x="1609" y="755"/>
                    </a:cubicBezTo>
                    <a:cubicBezTo>
                      <a:pt x="1765" y="697"/>
                      <a:pt x="1978" y="619"/>
                      <a:pt x="2036" y="445"/>
                    </a:cubicBezTo>
                    <a:cubicBezTo>
                      <a:pt x="2080" y="255"/>
                      <a:pt x="1915" y="0"/>
                      <a:pt x="17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2"/>
              <p:cNvSpPr/>
              <p:nvPr/>
            </p:nvSpPr>
            <p:spPr>
              <a:xfrm>
                <a:off x="11531882" y="1168055"/>
                <a:ext cx="237433" cy="148034"/>
              </a:xfrm>
              <a:custGeom>
                <a:avLst/>
                <a:gdLst/>
                <a:ahLst/>
                <a:cxnLst/>
                <a:rect l="l" t="t" r="r" b="b"/>
                <a:pathLst>
                  <a:path w="1591" h="992" extrusionOk="0">
                    <a:moveTo>
                      <a:pt x="1177" y="0"/>
                    </a:moveTo>
                    <a:cubicBezTo>
                      <a:pt x="1160" y="0"/>
                      <a:pt x="1143" y="1"/>
                      <a:pt x="1125" y="3"/>
                    </a:cubicBezTo>
                    <a:cubicBezTo>
                      <a:pt x="970" y="3"/>
                      <a:pt x="854" y="139"/>
                      <a:pt x="854" y="294"/>
                    </a:cubicBezTo>
                    <a:cubicBezTo>
                      <a:pt x="854" y="323"/>
                      <a:pt x="878" y="338"/>
                      <a:pt x="902" y="338"/>
                    </a:cubicBezTo>
                    <a:cubicBezTo>
                      <a:pt x="927" y="338"/>
                      <a:pt x="951" y="323"/>
                      <a:pt x="951" y="294"/>
                    </a:cubicBezTo>
                    <a:cubicBezTo>
                      <a:pt x="935" y="154"/>
                      <a:pt x="1045" y="89"/>
                      <a:pt x="1159" y="89"/>
                    </a:cubicBezTo>
                    <a:cubicBezTo>
                      <a:pt x="1187" y="89"/>
                      <a:pt x="1215" y="93"/>
                      <a:pt x="1242" y="100"/>
                    </a:cubicBezTo>
                    <a:cubicBezTo>
                      <a:pt x="1338" y="120"/>
                      <a:pt x="1397" y="178"/>
                      <a:pt x="1435" y="255"/>
                    </a:cubicBezTo>
                    <a:cubicBezTo>
                      <a:pt x="1474" y="352"/>
                      <a:pt x="1455" y="469"/>
                      <a:pt x="1397" y="565"/>
                    </a:cubicBezTo>
                    <a:cubicBezTo>
                      <a:pt x="1242" y="759"/>
                      <a:pt x="1028" y="876"/>
                      <a:pt x="776" y="895"/>
                    </a:cubicBezTo>
                    <a:cubicBezTo>
                      <a:pt x="660" y="905"/>
                      <a:pt x="539" y="905"/>
                      <a:pt x="418" y="905"/>
                    </a:cubicBezTo>
                    <a:cubicBezTo>
                      <a:pt x="296" y="905"/>
                      <a:pt x="175" y="905"/>
                      <a:pt x="59" y="914"/>
                    </a:cubicBezTo>
                    <a:cubicBezTo>
                      <a:pt x="1" y="914"/>
                      <a:pt x="1" y="992"/>
                      <a:pt x="59" y="992"/>
                    </a:cubicBezTo>
                    <a:lnTo>
                      <a:pt x="59" y="992"/>
                    </a:lnTo>
                    <a:cubicBezTo>
                      <a:pt x="286" y="992"/>
                      <a:pt x="531" y="991"/>
                      <a:pt x="757" y="973"/>
                    </a:cubicBezTo>
                    <a:cubicBezTo>
                      <a:pt x="990" y="953"/>
                      <a:pt x="1203" y="876"/>
                      <a:pt x="1377" y="721"/>
                    </a:cubicBezTo>
                    <a:cubicBezTo>
                      <a:pt x="1532" y="604"/>
                      <a:pt x="1591" y="391"/>
                      <a:pt x="1513" y="217"/>
                    </a:cubicBezTo>
                    <a:cubicBezTo>
                      <a:pt x="1443" y="77"/>
                      <a:pt x="1327" y="0"/>
                      <a:pt x="1177" y="0"/>
                    </a:cubicBezTo>
                    <a:close/>
                    <a:moveTo>
                      <a:pt x="59" y="992"/>
                    </a:moveTo>
                    <a:cubicBezTo>
                      <a:pt x="52" y="992"/>
                      <a:pt x="46" y="992"/>
                      <a:pt x="40" y="992"/>
                    </a:cubicBezTo>
                    <a:lnTo>
                      <a:pt x="59" y="992"/>
                    </a:lnTo>
                    <a:cubicBezTo>
                      <a:pt x="59" y="992"/>
                      <a:pt x="59" y="992"/>
                      <a:pt x="59" y="9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2"/>
              <p:cNvSpPr/>
              <p:nvPr/>
            </p:nvSpPr>
            <p:spPr>
              <a:xfrm>
                <a:off x="11712307" y="1275052"/>
                <a:ext cx="175650" cy="258164"/>
              </a:xfrm>
              <a:custGeom>
                <a:avLst/>
                <a:gdLst/>
                <a:ahLst/>
                <a:cxnLst/>
                <a:rect l="l" t="t" r="r" b="b"/>
                <a:pathLst>
                  <a:path w="1177" h="1730" extrusionOk="0">
                    <a:moveTo>
                      <a:pt x="54" y="0"/>
                    </a:moveTo>
                    <a:cubicBezTo>
                      <a:pt x="10" y="0"/>
                      <a:pt x="0" y="64"/>
                      <a:pt x="52" y="81"/>
                    </a:cubicBezTo>
                    <a:cubicBezTo>
                      <a:pt x="323" y="197"/>
                      <a:pt x="634" y="256"/>
                      <a:pt x="827" y="488"/>
                    </a:cubicBezTo>
                    <a:cubicBezTo>
                      <a:pt x="1079" y="837"/>
                      <a:pt x="1002" y="1302"/>
                      <a:pt x="1079" y="1710"/>
                    </a:cubicBezTo>
                    <a:cubicBezTo>
                      <a:pt x="1079" y="1723"/>
                      <a:pt x="1092" y="1730"/>
                      <a:pt x="1107" y="1730"/>
                    </a:cubicBezTo>
                    <a:cubicBezTo>
                      <a:pt x="1136" y="1730"/>
                      <a:pt x="1176" y="1708"/>
                      <a:pt x="1176" y="1671"/>
                    </a:cubicBezTo>
                    <a:cubicBezTo>
                      <a:pt x="1079" y="1264"/>
                      <a:pt x="1176" y="779"/>
                      <a:pt x="886" y="430"/>
                    </a:cubicBezTo>
                    <a:cubicBezTo>
                      <a:pt x="692" y="178"/>
                      <a:pt x="362" y="100"/>
                      <a:pt x="71" y="4"/>
                    </a:cubicBezTo>
                    <a:cubicBezTo>
                      <a:pt x="65" y="1"/>
                      <a:pt x="59"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2"/>
              <p:cNvSpPr/>
              <p:nvPr/>
            </p:nvSpPr>
            <p:spPr>
              <a:xfrm>
                <a:off x="11196403" y="1087472"/>
                <a:ext cx="729162" cy="474096"/>
              </a:xfrm>
              <a:custGeom>
                <a:avLst/>
                <a:gdLst/>
                <a:ahLst/>
                <a:cxnLst/>
                <a:rect l="l" t="t" r="r" b="b"/>
                <a:pathLst>
                  <a:path w="4886" h="3177" extrusionOk="0">
                    <a:moveTo>
                      <a:pt x="3011" y="0"/>
                    </a:moveTo>
                    <a:cubicBezTo>
                      <a:pt x="2611" y="0"/>
                      <a:pt x="2214" y="122"/>
                      <a:pt x="1881" y="369"/>
                    </a:cubicBezTo>
                    <a:cubicBezTo>
                      <a:pt x="1745" y="466"/>
                      <a:pt x="1628" y="563"/>
                      <a:pt x="1493" y="660"/>
                    </a:cubicBezTo>
                    <a:cubicBezTo>
                      <a:pt x="1357" y="718"/>
                      <a:pt x="1202" y="757"/>
                      <a:pt x="1066" y="776"/>
                    </a:cubicBezTo>
                    <a:cubicBezTo>
                      <a:pt x="853" y="776"/>
                      <a:pt x="659" y="892"/>
                      <a:pt x="523" y="1047"/>
                    </a:cubicBezTo>
                    <a:cubicBezTo>
                      <a:pt x="0" y="1648"/>
                      <a:pt x="194" y="2462"/>
                      <a:pt x="407" y="3141"/>
                    </a:cubicBezTo>
                    <a:cubicBezTo>
                      <a:pt x="415" y="3165"/>
                      <a:pt x="430" y="3176"/>
                      <a:pt x="445" y="3176"/>
                    </a:cubicBezTo>
                    <a:cubicBezTo>
                      <a:pt x="465" y="3176"/>
                      <a:pt x="485" y="3155"/>
                      <a:pt x="485" y="3122"/>
                    </a:cubicBezTo>
                    <a:cubicBezTo>
                      <a:pt x="349" y="2734"/>
                      <a:pt x="271" y="2346"/>
                      <a:pt x="271" y="1939"/>
                    </a:cubicBezTo>
                    <a:cubicBezTo>
                      <a:pt x="291" y="1571"/>
                      <a:pt x="465" y="1047"/>
                      <a:pt x="834" y="892"/>
                    </a:cubicBezTo>
                    <a:cubicBezTo>
                      <a:pt x="1086" y="815"/>
                      <a:pt x="1357" y="834"/>
                      <a:pt x="1590" y="698"/>
                    </a:cubicBezTo>
                    <a:cubicBezTo>
                      <a:pt x="1725" y="601"/>
                      <a:pt x="1822" y="485"/>
                      <a:pt x="1977" y="388"/>
                    </a:cubicBezTo>
                    <a:cubicBezTo>
                      <a:pt x="2133" y="272"/>
                      <a:pt x="2326" y="194"/>
                      <a:pt x="2520" y="156"/>
                    </a:cubicBezTo>
                    <a:cubicBezTo>
                      <a:pt x="2690" y="107"/>
                      <a:pt x="2859" y="82"/>
                      <a:pt x="3027" y="82"/>
                    </a:cubicBezTo>
                    <a:cubicBezTo>
                      <a:pt x="3263" y="82"/>
                      <a:pt x="3496" y="131"/>
                      <a:pt x="3722" y="233"/>
                    </a:cubicBezTo>
                    <a:cubicBezTo>
                      <a:pt x="3897" y="330"/>
                      <a:pt x="4052" y="485"/>
                      <a:pt x="4129" y="679"/>
                    </a:cubicBezTo>
                    <a:cubicBezTo>
                      <a:pt x="4168" y="795"/>
                      <a:pt x="4226" y="912"/>
                      <a:pt x="4304" y="1009"/>
                    </a:cubicBezTo>
                    <a:cubicBezTo>
                      <a:pt x="4381" y="1105"/>
                      <a:pt x="4517" y="1164"/>
                      <a:pt x="4614" y="1261"/>
                    </a:cubicBezTo>
                    <a:cubicBezTo>
                      <a:pt x="4711" y="1377"/>
                      <a:pt x="4769" y="1513"/>
                      <a:pt x="4769" y="1668"/>
                    </a:cubicBezTo>
                    <a:cubicBezTo>
                      <a:pt x="4769" y="1862"/>
                      <a:pt x="4769" y="2075"/>
                      <a:pt x="4730" y="2269"/>
                    </a:cubicBezTo>
                    <a:cubicBezTo>
                      <a:pt x="4730" y="2482"/>
                      <a:pt x="4711" y="2715"/>
                      <a:pt x="4672" y="2928"/>
                    </a:cubicBezTo>
                    <a:cubicBezTo>
                      <a:pt x="4672" y="2962"/>
                      <a:pt x="4692" y="2982"/>
                      <a:pt x="4712" y="2982"/>
                    </a:cubicBezTo>
                    <a:cubicBezTo>
                      <a:pt x="4727" y="2982"/>
                      <a:pt x="4742" y="2971"/>
                      <a:pt x="4750" y="2947"/>
                    </a:cubicBezTo>
                    <a:cubicBezTo>
                      <a:pt x="4788" y="2811"/>
                      <a:pt x="4788" y="2656"/>
                      <a:pt x="4788" y="2521"/>
                    </a:cubicBezTo>
                    <a:cubicBezTo>
                      <a:pt x="4808" y="2288"/>
                      <a:pt x="4847" y="2075"/>
                      <a:pt x="4866" y="1842"/>
                    </a:cubicBezTo>
                    <a:cubicBezTo>
                      <a:pt x="4885" y="1648"/>
                      <a:pt x="4827" y="1435"/>
                      <a:pt x="4730" y="1261"/>
                    </a:cubicBezTo>
                    <a:cubicBezTo>
                      <a:pt x="4653" y="1183"/>
                      <a:pt x="4575" y="1125"/>
                      <a:pt x="4498" y="1067"/>
                    </a:cubicBezTo>
                    <a:cubicBezTo>
                      <a:pt x="4362" y="931"/>
                      <a:pt x="4246" y="776"/>
                      <a:pt x="4187" y="601"/>
                    </a:cubicBezTo>
                    <a:cubicBezTo>
                      <a:pt x="4091" y="388"/>
                      <a:pt x="3916" y="214"/>
                      <a:pt x="3683" y="117"/>
                    </a:cubicBezTo>
                    <a:cubicBezTo>
                      <a:pt x="3466" y="40"/>
                      <a:pt x="3238" y="0"/>
                      <a:pt x="3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2"/>
              <p:cNvSpPr/>
              <p:nvPr/>
            </p:nvSpPr>
            <p:spPr>
              <a:xfrm>
                <a:off x="11515616" y="1815705"/>
                <a:ext cx="221912" cy="243987"/>
              </a:xfrm>
              <a:custGeom>
                <a:avLst/>
                <a:gdLst/>
                <a:ahLst/>
                <a:cxnLst/>
                <a:rect l="l" t="t" r="r" b="b"/>
                <a:pathLst>
                  <a:path w="1487" h="1635" extrusionOk="0">
                    <a:moveTo>
                      <a:pt x="1380" y="1"/>
                    </a:moveTo>
                    <a:cubicBezTo>
                      <a:pt x="1355" y="1"/>
                      <a:pt x="1331" y="15"/>
                      <a:pt x="1331" y="45"/>
                    </a:cubicBezTo>
                    <a:cubicBezTo>
                      <a:pt x="1331" y="180"/>
                      <a:pt x="1351" y="335"/>
                      <a:pt x="1370" y="471"/>
                    </a:cubicBezTo>
                    <a:cubicBezTo>
                      <a:pt x="1370" y="587"/>
                      <a:pt x="1389" y="684"/>
                      <a:pt x="1389" y="801"/>
                    </a:cubicBezTo>
                    <a:cubicBezTo>
                      <a:pt x="1370" y="1014"/>
                      <a:pt x="1195" y="1149"/>
                      <a:pt x="1060" y="1305"/>
                    </a:cubicBezTo>
                    <a:cubicBezTo>
                      <a:pt x="1021" y="1402"/>
                      <a:pt x="943" y="1479"/>
                      <a:pt x="866" y="1537"/>
                    </a:cubicBezTo>
                    <a:cubicBezTo>
                      <a:pt x="855" y="1543"/>
                      <a:pt x="844" y="1545"/>
                      <a:pt x="832" y="1545"/>
                    </a:cubicBezTo>
                    <a:cubicBezTo>
                      <a:pt x="757" y="1545"/>
                      <a:pt x="664" y="1452"/>
                      <a:pt x="614" y="1402"/>
                    </a:cubicBezTo>
                    <a:cubicBezTo>
                      <a:pt x="556" y="1363"/>
                      <a:pt x="459" y="1266"/>
                      <a:pt x="381" y="1208"/>
                    </a:cubicBezTo>
                    <a:cubicBezTo>
                      <a:pt x="304" y="1149"/>
                      <a:pt x="226" y="1072"/>
                      <a:pt x="168" y="994"/>
                    </a:cubicBezTo>
                    <a:cubicBezTo>
                      <a:pt x="110" y="878"/>
                      <a:pt x="90" y="723"/>
                      <a:pt x="110" y="587"/>
                    </a:cubicBezTo>
                    <a:cubicBezTo>
                      <a:pt x="129" y="432"/>
                      <a:pt x="129" y="277"/>
                      <a:pt x="90" y="103"/>
                    </a:cubicBezTo>
                    <a:cubicBezTo>
                      <a:pt x="83" y="81"/>
                      <a:pt x="68" y="73"/>
                      <a:pt x="53" y="73"/>
                    </a:cubicBezTo>
                    <a:cubicBezTo>
                      <a:pt x="27" y="73"/>
                      <a:pt x="1" y="98"/>
                      <a:pt x="13" y="122"/>
                    </a:cubicBezTo>
                    <a:cubicBezTo>
                      <a:pt x="52" y="297"/>
                      <a:pt x="52" y="471"/>
                      <a:pt x="32" y="645"/>
                    </a:cubicBezTo>
                    <a:cubicBezTo>
                      <a:pt x="13" y="781"/>
                      <a:pt x="32" y="897"/>
                      <a:pt x="71" y="1033"/>
                    </a:cubicBezTo>
                    <a:cubicBezTo>
                      <a:pt x="129" y="1111"/>
                      <a:pt x="207" y="1188"/>
                      <a:pt x="284" y="1246"/>
                    </a:cubicBezTo>
                    <a:cubicBezTo>
                      <a:pt x="381" y="1305"/>
                      <a:pt x="478" y="1402"/>
                      <a:pt x="556" y="1479"/>
                    </a:cubicBezTo>
                    <a:cubicBezTo>
                      <a:pt x="653" y="1557"/>
                      <a:pt x="730" y="1634"/>
                      <a:pt x="827" y="1634"/>
                    </a:cubicBezTo>
                    <a:cubicBezTo>
                      <a:pt x="943" y="1634"/>
                      <a:pt x="982" y="1557"/>
                      <a:pt x="1021" y="1498"/>
                    </a:cubicBezTo>
                    <a:cubicBezTo>
                      <a:pt x="1079" y="1440"/>
                      <a:pt x="1176" y="1305"/>
                      <a:pt x="1254" y="1227"/>
                    </a:cubicBezTo>
                    <a:cubicBezTo>
                      <a:pt x="1331" y="1149"/>
                      <a:pt x="1389" y="1053"/>
                      <a:pt x="1428" y="956"/>
                    </a:cubicBezTo>
                    <a:cubicBezTo>
                      <a:pt x="1467" y="820"/>
                      <a:pt x="1486" y="704"/>
                      <a:pt x="1467" y="568"/>
                    </a:cubicBezTo>
                    <a:cubicBezTo>
                      <a:pt x="1428" y="393"/>
                      <a:pt x="1428" y="219"/>
                      <a:pt x="1428" y="45"/>
                    </a:cubicBezTo>
                    <a:cubicBezTo>
                      <a:pt x="1428" y="15"/>
                      <a:pt x="1404" y="1"/>
                      <a:pt x="1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2"/>
              <p:cNvSpPr/>
              <p:nvPr/>
            </p:nvSpPr>
            <p:spPr>
              <a:xfrm>
                <a:off x="11430701" y="1884350"/>
                <a:ext cx="222062" cy="263685"/>
              </a:xfrm>
              <a:custGeom>
                <a:avLst/>
                <a:gdLst/>
                <a:ahLst/>
                <a:cxnLst/>
                <a:rect l="l" t="t" r="r" b="b"/>
                <a:pathLst>
                  <a:path w="1488" h="1767" extrusionOk="0">
                    <a:moveTo>
                      <a:pt x="625" y="0"/>
                    </a:moveTo>
                    <a:cubicBezTo>
                      <a:pt x="617" y="0"/>
                      <a:pt x="609" y="4"/>
                      <a:pt x="601" y="11"/>
                    </a:cubicBezTo>
                    <a:cubicBezTo>
                      <a:pt x="369" y="147"/>
                      <a:pt x="194" y="341"/>
                      <a:pt x="78" y="573"/>
                    </a:cubicBezTo>
                    <a:cubicBezTo>
                      <a:pt x="0" y="786"/>
                      <a:pt x="78" y="1000"/>
                      <a:pt x="252" y="1135"/>
                    </a:cubicBezTo>
                    <a:cubicBezTo>
                      <a:pt x="388" y="1290"/>
                      <a:pt x="485" y="1446"/>
                      <a:pt x="621" y="1581"/>
                    </a:cubicBezTo>
                    <a:cubicBezTo>
                      <a:pt x="720" y="1695"/>
                      <a:pt x="809" y="1767"/>
                      <a:pt x="910" y="1767"/>
                    </a:cubicBezTo>
                    <a:cubicBezTo>
                      <a:pt x="947" y="1767"/>
                      <a:pt x="986" y="1757"/>
                      <a:pt x="1028" y="1736"/>
                    </a:cubicBezTo>
                    <a:cubicBezTo>
                      <a:pt x="1241" y="1620"/>
                      <a:pt x="1338" y="1368"/>
                      <a:pt x="1474" y="1174"/>
                    </a:cubicBezTo>
                    <a:cubicBezTo>
                      <a:pt x="1487" y="1147"/>
                      <a:pt x="1463" y="1111"/>
                      <a:pt x="1434" y="1111"/>
                    </a:cubicBezTo>
                    <a:cubicBezTo>
                      <a:pt x="1421" y="1111"/>
                      <a:pt x="1408" y="1118"/>
                      <a:pt x="1396" y="1135"/>
                    </a:cubicBezTo>
                    <a:cubicBezTo>
                      <a:pt x="1299" y="1290"/>
                      <a:pt x="1202" y="1446"/>
                      <a:pt x="1086" y="1581"/>
                    </a:cubicBezTo>
                    <a:cubicBezTo>
                      <a:pt x="1028" y="1639"/>
                      <a:pt x="950" y="1678"/>
                      <a:pt x="873" y="1678"/>
                    </a:cubicBezTo>
                    <a:cubicBezTo>
                      <a:pt x="815" y="1639"/>
                      <a:pt x="737" y="1601"/>
                      <a:pt x="698" y="1542"/>
                    </a:cubicBezTo>
                    <a:cubicBezTo>
                      <a:pt x="582" y="1407"/>
                      <a:pt x="466" y="1290"/>
                      <a:pt x="369" y="1155"/>
                    </a:cubicBezTo>
                    <a:cubicBezTo>
                      <a:pt x="252" y="1019"/>
                      <a:pt x="78" y="864"/>
                      <a:pt x="136" y="670"/>
                    </a:cubicBezTo>
                    <a:cubicBezTo>
                      <a:pt x="175" y="554"/>
                      <a:pt x="233" y="437"/>
                      <a:pt x="330" y="341"/>
                    </a:cubicBezTo>
                    <a:cubicBezTo>
                      <a:pt x="427" y="244"/>
                      <a:pt x="524" y="147"/>
                      <a:pt x="640" y="89"/>
                    </a:cubicBezTo>
                    <a:cubicBezTo>
                      <a:pt x="687" y="57"/>
                      <a:pt x="658"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2"/>
              <p:cNvSpPr/>
              <p:nvPr/>
            </p:nvSpPr>
            <p:spPr>
              <a:xfrm>
                <a:off x="11639779" y="1891662"/>
                <a:ext cx="187439" cy="234586"/>
              </a:xfrm>
              <a:custGeom>
                <a:avLst/>
                <a:gdLst/>
                <a:ahLst/>
                <a:cxnLst/>
                <a:rect l="l" t="t" r="r" b="b"/>
                <a:pathLst>
                  <a:path w="1256" h="1572" extrusionOk="0">
                    <a:moveTo>
                      <a:pt x="615" y="1"/>
                    </a:moveTo>
                    <a:cubicBezTo>
                      <a:pt x="557" y="1"/>
                      <a:pt x="557" y="78"/>
                      <a:pt x="615" y="78"/>
                    </a:cubicBezTo>
                    <a:cubicBezTo>
                      <a:pt x="771" y="78"/>
                      <a:pt x="906" y="156"/>
                      <a:pt x="1003" y="253"/>
                    </a:cubicBezTo>
                    <a:cubicBezTo>
                      <a:pt x="1081" y="369"/>
                      <a:pt x="1120" y="505"/>
                      <a:pt x="1120" y="640"/>
                    </a:cubicBezTo>
                    <a:cubicBezTo>
                      <a:pt x="1120" y="776"/>
                      <a:pt x="1081" y="931"/>
                      <a:pt x="1003" y="1048"/>
                    </a:cubicBezTo>
                    <a:cubicBezTo>
                      <a:pt x="945" y="1106"/>
                      <a:pt x="906" y="1183"/>
                      <a:pt x="848" y="1241"/>
                    </a:cubicBezTo>
                    <a:cubicBezTo>
                      <a:pt x="790" y="1338"/>
                      <a:pt x="712" y="1416"/>
                      <a:pt x="615" y="1474"/>
                    </a:cubicBezTo>
                    <a:cubicBezTo>
                      <a:pt x="609" y="1481"/>
                      <a:pt x="603" y="1483"/>
                      <a:pt x="595" y="1483"/>
                    </a:cubicBezTo>
                    <a:cubicBezTo>
                      <a:pt x="581" y="1483"/>
                      <a:pt x="564" y="1474"/>
                      <a:pt x="538" y="1474"/>
                    </a:cubicBezTo>
                    <a:cubicBezTo>
                      <a:pt x="519" y="1474"/>
                      <a:pt x="441" y="1416"/>
                      <a:pt x="402" y="1377"/>
                    </a:cubicBezTo>
                    <a:cubicBezTo>
                      <a:pt x="286" y="1300"/>
                      <a:pt x="170" y="1203"/>
                      <a:pt x="92" y="1106"/>
                    </a:cubicBezTo>
                    <a:cubicBezTo>
                      <a:pt x="81" y="1089"/>
                      <a:pt x="68" y="1082"/>
                      <a:pt x="55" y="1082"/>
                    </a:cubicBezTo>
                    <a:cubicBezTo>
                      <a:pt x="26" y="1082"/>
                      <a:pt x="1" y="1123"/>
                      <a:pt x="15" y="1164"/>
                    </a:cubicBezTo>
                    <a:lnTo>
                      <a:pt x="34" y="1145"/>
                    </a:lnTo>
                    <a:cubicBezTo>
                      <a:pt x="111" y="1261"/>
                      <a:pt x="208" y="1358"/>
                      <a:pt x="325" y="1435"/>
                    </a:cubicBezTo>
                    <a:cubicBezTo>
                      <a:pt x="383" y="1455"/>
                      <a:pt x="441" y="1493"/>
                      <a:pt x="499" y="1532"/>
                    </a:cubicBezTo>
                    <a:cubicBezTo>
                      <a:pt x="519" y="1552"/>
                      <a:pt x="557" y="1552"/>
                      <a:pt x="596" y="1571"/>
                    </a:cubicBezTo>
                    <a:cubicBezTo>
                      <a:pt x="674" y="1571"/>
                      <a:pt x="751" y="1474"/>
                      <a:pt x="809" y="1416"/>
                    </a:cubicBezTo>
                    <a:cubicBezTo>
                      <a:pt x="887" y="1338"/>
                      <a:pt x="964" y="1241"/>
                      <a:pt x="1023" y="1164"/>
                    </a:cubicBezTo>
                    <a:cubicBezTo>
                      <a:pt x="1236" y="893"/>
                      <a:pt x="1255" y="544"/>
                      <a:pt x="1100" y="233"/>
                    </a:cubicBezTo>
                    <a:cubicBezTo>
                      <a:pt x="984" y="78"/>
                      <a:pt x="809"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2"/>
              <p:cNvSpPr/>
              <p:nvPr/>
            </p:nvSpPr>
            <p:spPr>
              <a:xfrm>
                <a:off x="10988071" y="1880172"/>
                <a:ext cx="535306" cy="672867"/>
              </a:xfrm>
              <a:custGeom>
                <a:avLst/>
                <a:gdLst/>
                <a:ahLst/>
                <a:cxnLst/>
                <a:rect l="l" t="t" r="r" b="b"/>
                <a:pathLst>
                  <a:path w="3587" h="4509" extrusionOk="0">
                    <a:moveTo>
                      <a:pt x="3548" y="0"/>
                    </a:moveTo>
                    <a:lnTo>
                      <a:pt x="3548" y="20"/>
                    </a:lnTo>
                    <a:cubicBezTo>
                      <a:pt x="2986" y="39"/>
                      <a:pt x="2424" y="465"/>
                      <a:pt x="1978" y="795"/>
                    </a:cubicBezTo>
                    <a:cubicBezTo>
                      <a:pt x="1474" y="1144"/>
                      <a:pt x="1028" y="1590"/>
                      <a:pt x="679" y="2113"/>
                    </a:cubicBezTo>
                    <a:cubicBezTo>
                      <a:pt x="524" y="2346"/>
                      <a:pt x="407" y="2617"/>
                      <a:pt x="252" y="2831"/>
                    </a:cubicBezTo>
                    <a:cubicBezTo>
                      <a:pt x="155" y="2966"/>
                      <a:pt x="0" y="3141"/>
                      <a:pt x="97" y="3296"/>
                    </a:cubicBezTo>
                    <a:cubicBezTo>
                      <a:pt x="155" y="3393"/>
                      <a:pt x="233" y="3470"/>
                      <a:pt x="310" y="3528"/>
                    </a:cubicBezTo>
                    <a:lnTo>
                      <a:pt x="679" y="3858"/>
                    </a:lnTo>
                    <a:cubicBezTo>
                      <a:pt x="892" y="4071"/>
                      <a:pt x="1144" y="4285"/>
                      <a:pt x="1396" y="4440"/>
                    </a:cubicBezTo>
                    <a:cubicBezTo>
                      <a:pt x="1480" y="4487"/>
                      <a:pt x="1563" y="4509"/>
                      <a:pt x="1644" y="4509"/>
                    </a:cubicBezTo>
                    <a:cubicBezTo>
                      <a:pt x="2088" y="4509"/>
                      <a:pt x="2482" y="3876"/>
                      <a:pt x="2695" y="3548"/>
                    </a:cubicBezTo>
                    <a:cubicBezTo>
                      <a:pt x="2722" y="3520"/>
                      <a:pt x="2692" y="3493"/>
                      <a:pt x="2664" y="3493"/>
                    </a:cubicBezTo>
                    <a:cubicBezTo>
                      <a:pt x="2653" y="3493"/>
                      <a:pt x="2642" y="3498"/>
                      <a:pt x="2637" y="3509"/>
                    </a:cubicBezTo>
                    <a:cubicBezTo>
                      <a:pt x="2443" y="3800"/>
                      <a:pt x="2230" y="4052"/>
                      <a:pt x="1978" y="4285"/>
                    </a:cubicBezTo>
                    <a:cubicBezTo>
                      <a:pt x="1881" y="4381"/>
                      <a:pt x="1745" y="4440"/>
                      <a:pt x="1590" y="4440"/>
                    </a:cubicBezTo>
                    <a:cubicBezTo>
                      <a:pt x="1493" y="4401"/>
                      <a:pt x="1415" y="4362"/>
                      <a:pt x="1338" y="4304"/>
                    </a:cubicBezTo>
                    <a:cubicBezTo>
                      <a:pt x="1202" y="4207"/>
                      <a:pt x="1067" y="4091"/>
                      <a:pt x="931" y="3974"/>
                    </a:cubicBezTo>
                    <a:cubicBezTo>
                      <a:pt x="795" y="3858"/>
                      <a:pt x="679" y="3742"/>
                      <a:pt x="562" y="3625"/>
                    </a:cubicBezTo>
                    <a:cubicBezTo>
                      <a:pt x="446" y="3548"/>
                      <a:pt x="330" y="3451"/>
                      <a:pt x="233" y="3354"/>
                    </a:cubicBezTo>
                    <a:cubicBezTo>
                      <a:pt x="58" y="3102"/>
                      <a:pt x="388" y="2792"/>
                      <a:pt x="504" y="2559"/>
                    </a:cubicBezTo>
                    <a:cubicBezTo>
                      <a:pt x="814" y="1997"/>
                      <a:pt x="1241" y="1474"/>
                      <a:pt x="1745" y="1066"/>
                    </a:cubicBezTo>
                    <a:cubicBezTo>
                      <a:pt x="1997" y="853"/>
                      <a:pt x="2288" y="659"/>
                      <a:pt x="2579" y="485"/>
                    </a:cubicBezTo>
                    <a:cubicBezTo>
                      <a:pt x="2850" y="272"/>
                      <a:pt x="3180" y="136"/>
                      <a:pt x="3548" y="97"/>
                    </a:cubicBezTo>
                    <a:cubicBezTo>
                      <a:pt x="3587" y="97"/>
                      <a:pt x="3587" y="0"/>
                      <a:pt x="35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2"/>
              <p:cNvSpPr/>
              <p:nvPr/>
            </p:nvSpPr>
            <p:spPr>
              <a:xfrm>
                <a:off x="10200410" y="2398590"/>
                <a:ext cx="991368" cy="607057"/>
              </a:xfrm>
              <a:custGeom>
                <a:avLst/>
                <a:gdLst/>
                <a:ahLst/>
                <a:cxnLst/>
                <a:rect l="l" t="t" r="r" b="b"/>
                <a:pathLst>
                  <a:path w="6643" h="4068" extrusionOk="0">
                    <a:moveTo>
                      <a:pt x="5673" y="0"/>
                    </a:moveTo>
                    <a:cubicBezTo>
                      <a:pt x="5662" y="0"/>
                      <a:pt x="5652" y="5"/>
                      <a:pt x="5647" y="16"/>
                    </a:cubicBezTo>
                    <a:lnTo>
                      <a:pt x="5627" y="54"/>
                    </a:lnTo>
                    <a:cubicBezTo>
                      <a:pt x="5395" y="365"/>
                      <a:pt x="5104" y="636"/>
                      <a:pt x="4794" y="869"/>
                    </a:cubicBezTo>
                    <a:cubicBezTo>
                      <a:pt x="4425" y="1179"/>
                      <a:pt x="4038" y="1470"/>
                      <a:pt x="3611" y="1722"/>
                    </a:cubicBezTo>
                    <a:cubicBezTo>
                      <a:pt x="2758" y="2290"/>
                      <a:pt x="1759" y="2582"/>
                      <a:pt x="732" y="2582"/>
                    </a:cubicBezTo>
                    <a:cubicBezTo>
                      <a:pt x="639" y="2582"/>
                      <a:pt x="545" y="2579"/>
                      <a:pt x="451" y="2575"/>
                    </a:cubicBezTo>
                    <a:cubicBezTo>
                      <a:pt x="432" y="2575"/>
                      <a:pt x="393" y="2594"/>
                      <a:pt x="412" y="2633"/>
                    </a:cubicBezTo>
                    <a:cubicBezTo>
                      <a:pt x="458" y="2802"/>
                      <a:pt x="723" y="2837"/>
                      <a:pt x="918" y="2863"/>
                    </a:cubicBezTo>
                    <a:lnTo>
                      <a:pt x="918" y="2863"/>
                    </a:lnTo>
                    <a:cubicBezTo>
                      <a:pt x="650" y="2950"/>
                      <a:pt x="334" y="2930"/>
                      <a:pt x="102" y="3079"/>
                    </a:cubicBezTo>
                    <a:cubicBezTo>
                      <a:pt x="102" y="3098"/>
                      <a:pt x="83" y="3098"/>
                      <a:pt x="83" y="3117"/>
                    </a:cubicBezTo>
                    <a:cubicBezTo>
                      <a:pt x="83" y="3137"/>
                      <a:pt x="102" y="3156"/>
                      <a:pt x="102" y="3156"/>
                    </a:cubicBezTo>
                    <a:cubicBezTo>
                      <a:pt x="182" y="3190"/>
                      <a:pt x="270" y="3203"/>
                      <a:pt x="362" y="3203"/>
                    </a:cubicBezTo>
                    <a:cubicBezTo>
                      <a:pt x="422" y="3203"/>
                      <a:pt x="483" y="3197"/>
                      <a:pt x="545" y="3189"/>
                    </a:cubicBezTo>
                    <a:lnTo>
                      <a:pt x="545" y="3189"/>
                    </a:lnTo>
                    <a:cubicBezTo>
                      <a:pt x="275" y="3289"/>
                      <a:pt x="0" y="3423"/>
                      <a:pt x="44" y="3544"/>
                    </a:cubicBezTo>
                    <a:cubicBezTo>
                      <a:pt x="57" y="3584"/>
                      <a:pt x="112" y="3599"/>
                      <a:pt x="189" y="3599"/>
                    </a:cubicBezTo>
                    <a:cubicBezTo>
                      <a:pt x="322" y="3599"/>
                      <a:pt x="523" y="3554"/>
                      <a:pt x="703" y="3504"/>
                    </a:cubicBezTo>
                    <a:lnTo>
                      <a:pt x="703" y="3504"/>
                    </a:lnTo>
                    <a:cubicBezTo>
                      <a:pt x="487" y="3625"/>
                      <a:pt x="267" y="3772"/>
                      <a:pt x="335" y="3873"/>
                    </a:cubicBezTo>
                    <a:cubicBezTo>
                      <a:pt x="356" y="3905"/>
                      <a:pt x="394" y="3918"/>
                      <a:pt x="444" y="3918"/>
                    </a:cubicBezTo>
                    <a:cubicBezTo>
                      <a:pt x="621" y="3918"/>
                      <a:pt x="943" y="3747"/>
                      <a:pt x="1122" y="3654"/>
                    </a:cubicBezTo>
                    <a:lnTo>
                      <a:pt x="1122" y="3654"/>
                    </a:lnTo>
                    <a:cubicBezTo>
                      <a:pt x="1039" y="3788"/>
                      <a:pt x="886" y="3890"/>
                      <a:pt x="916" y="4029"/>
                    </a:cubicBezTo>
                    <a:cubicBezTo>
                      <a:pt x="936" y="4048"/>
                      <a:pt x="936" y="4067"/>
                      <a:pt x="975" y="4067"/>
                    </a:cubicBezTo>
                    <a:cubicBezTo>
                      <a:pt x="1072" y="4067"/>
                      <a:pt x="1188" y="3951"/>
                      <a:pt x="1285" y="3873"/>
                    </a:cubicBezTo>
                    <a:cubicBezTo>
                      <a:pt x="1498" y="3680"/>
                      <a:pt x="1750" y="3505"/>
                      <a:pt x="2041" y="3408"/>
                    </a:cubicBezTo>
                    <a:cubicBezTo>
                      <a:pt x="2700" y="3234"/>
                      <a:pt x="3359" y="3021"/>
                      <a:pt x="4018" y="2768"/>
                    </a:cubicBezTo>
                    <a:cubicBezTo>
                      <a:pt x="5026" y="2361"/>
                      <a:pt x="5937" y="1702"/>
                      <a:pt x="6616" y="849"/>
                    </a:cubicBezTo>
                    <a:cubicBezTo>
                      <a:pt x="6643" y="822"/>
                      <a:pt x="6614" y="786"/>
                      <a:pt x="6580" y="786"/>
                    </a:cubicBezTo>
                    <a:cubicBezTo>
                      <a:pt x="6566" y="786"/>
                      <a:pt x="6550" y="793"/>
                      <a:pt x="6538" y="811"/>
                    </a:cubicBezTo>
                    <a:cubicBezTo>
                      <a:pt x="5724" y="1877"/>
                      <a:pt x="4522" y="2536"/>
                      <a:pt x="3262" y="2962"/>
                    </a:cubicBezTo>
                    <a:cubicBezTo>
                      <a:pt x="2913" y="3079"/>
                      <a:pt x="2564" y="3176"/>
                      <a:pt x="2235" y="3273"/>
                    </a:cubicBezTo>
                    <a:cubicBezTo>
                      <a:pt x="1983" y="3311"/>
                      <a:pt x="1731" y="3408"/>
                      <a:pt x="1537" y="3544"/>
                    </a:cubicBezTo>
                    <a:cubicBezTo>
                      <a:pt x="1461" y="3601"/>
                      <a:pt x="1034" y="3990"/>
                      <a:pt x="996" y="3990"/>
                    </a:cubicBezTo>
                    <a:cubicBezTo>
                      <a:pt x="995" y="3990"/>
                      <a:pt x="994" y="3990"/>
                      <a:pt x="994" y="3990"/>
                    </a:cubicBezTo>
                    <a:cubicBezTo>
                      <a:pt x="994" y="3990"/>
                      <a:pt x="1246" y="3641"/>
                      <a:pt x="1265" y="3563"/>
                    </a:cubicBezTo>
                    <a:cubicBezTo>
                      <a:pt x="1265" y="3535"/>
                      <a:pt x="1245" y="3517"/>
                      <a:pt x="1218" y="3517"/>
                    </a:cubicBezTo>
                    <a:cubicBezTo>
                      <a:pt x="1209" y="3517"/>
                      <a:pt x="1198" y="3519"/>
                      <a:pt x="1188" y="3525"/>
                    </a:cubicBezTo>
                    <a:cubicBezTo>
                      <a:pt x="936" y="3641"/>
                      <a:pt x="684" y="3738"/>
                      <a:pt x="412" y="3815"/>
                    </a:cubicBezTo>
                    <a:cubicBezTo>
                      <a:pt x="393" y="3757"/>
                      <a:pt x="1033" y="3428"/>
                      <a:pt x="1091" y="3389"/>
                    </a:cubicBezTo>
                    <a:cubicBezTo>
                      <a:pt x="1141" y="3355"/>
                      <a:pt x="1119" y="3307"/>
                      <a:pt x="1087" y="3307"/>
                    </a:cubicBezTo>
                    <a:cubicBezTo>
                      <a:pt x="1082" y="3307"/>
                      <a:pt x="1077" y="3309"/>
                      <a:pt x="1072" y="3311"/>
                    </a:cubicBezTo>
                    <a:cubicBezTo>
                      <a:pt x="1066" y="3313"/>
                      <a:pt x="1060" y="3314"/>
                      <a:pt x="1054" y="3316"/>
                    </a:cubicBezTo>
                    <a:lnTo>
                      <a:pt x="1054" y="3316"/>
                    </a:lnTo>
                    <a:lnTo>
                      <a:pt x="1052" y="3311"/>
                    </a:lnTo>
                    <a:cubicBezTo>
                      <a:pt x="1049" y="3314"/>
                      <a:pt x="1046" y="3316"/>
                      <a:pt x="1042" y="3319"/>
                    </a:cubicBezTo>
                    <a:lnTo>
                      <a:pt x="1042" y="3319"/>
                    </a:lnTo>
                    <a:cubicBezTo>
                      <a:pt x="742" y="3392"/>
                      <a:pt x="441" y="3449"/>
                      <a:pt x="141" y="3505"/>
                    </a:cubicBezTo>
                    <a:cubicBezTo>
                      <a:pt x="122" y="3389"/>
                      <a:pt x="936" y="3156"/>
                      <a:pt x="1052" y="3117"/>
                    </a:cubicBezTo>
                    <a:cubicBezTo>
                      <a:pt x="1091" y="3098"/>
                      <a:pt x="1091" y="3021"/>
                      <a:pt x="1033" y="3021"/>
                    </a:cubicBezTo>
                    <a:cubicBezTo>
                      <a:pt x="878" y="3021"/>
                      <a:pt x="742" y="3059"/>
                      <a:pt x="587" y="3079"/>
                    </a:cubicBezTo>
                    <a:cubicBezTo>
                      <a:pt x="538" y="3088"/>
                      <a:pt x="490" y="3088"/>
                      <a:pt x="441" y="3088"/>
                    </a:cubicBezTo>
                    <a:cubicBezTo>
                      <a:pt x="430" y="3088"/>
                      <a:pt x="418" y="3088"/>
                      <a:pt x="406" y="3088"/>
                    </a:cubicBezTo>
                    <a:lnTo>
                      <a:pt x="406" y="3088"/>
                    </a:lnTo>
                    <a:cubicBezTo>
                      <a:pt x="623" y="3037"/>
                      <a:pt x="847" y="2973"/>
                      <a:pt x="1049" y="2884"/>
                    </a:cubicBezTo>
                    <a:lnTo>
                      <a:pt x="1049" y="2884"/>
                    </a:lnTo>
                    <a:cubicBezTo>
                      <a:pt x="1050" y="2884"/>
                      <a:pt x="1051" y="2885"/>
                      <a:pt x="1052" y="2885"/>
                    </a:cubicBezTo>
                    <a:lnTo>
                      <a:pt x="1052" y="2883"/>
                    </a:lnTo>
                    <a:lnTo>
                      <a:pt x="1052" y="2883"/>
                    </a:lnTo>
                    <a:cubicBezTo>
                      <a:pt x="1065" y="2877"/>
                      <a:pt x="1078" y="2871"/>
                      <a:pt x="1091" y="2865"/>
                    </a:cubicBezTo>
                    <a:cubicBezTo>
                      <a:pt x="1130" y="2865"/>
                      <a:pt x="1130" y="2807"/>
                      <a:pt x="1091" y="2788"/>
                    </a:cubicBezTo>
                    <a:lnTo>
                      <a:pt x="858" y="2749"/>
                    </a:lnTo>
                    <a:cubicBezTo>
                      <a:pt x="831" y="2749"/>
                      <a:pt x="661" y="2702"/>
                      <a:pt x="562" y="2673"/>
                    </a:cubicBezTo>
                    <a:lnTo>
                      <a:pt x="562" y="2673"/>
                    </a:lnTo>
                    <a:cubicBezTo>
                      <a:pt x="597" y="2676"/>
                      <a:pt x="643" y="2677"/>
                      <a:pt x="696" y="2677"/>
                    </a:cubicBezTo>
                    <a:cubicBezTo>
                      <a:pt x="955" y="2677"/>
                      <a:pt x="1374" y="2646"/>
                      <a:pt x="1440" y="2633"/>
                    </a:cubicBezTo>
                    <a:cubicBezTo>
                      <a:pt x="2080" y="2555"/>
                      <a:pt x="2700" y="2342"/>
                      <a:pt x="3262" y="2032"/>
                    </a:cubicBezTo>
                    <a:cubicBezTo>
                      <a:pt x="3786" y="1741"/>
                      <a:pt x="4290" y="1411"/>
                      <a:pt x="4755" y="1024"/>
                    </a:cubicBezTo>
                    <a:cubicBezTo>
                      <a:pt x="5123" y="752"/>
                      <a:pt x="5453" y="423"/>
                      <a:pt x="5724" y="74"/>
                    </a:cubicBezTo>
                    <a:cubicBezTo>
                      <a:pt x="5738" y="32"/>
                      <a:pt x="5702" y="0"/>
                      <a:pt x="56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2"/>
              <p:cNvSpPr/>
              <p:nvPr/>
            </p:nvSpPr>
            <p:spPr>
              <a:xfrm>
                <a:off x="11725738" y="1885842"/>
                <a:ext cx="627981" cy="604819"/>
              </a:xfrm>
              <a:custGeom>
                <a:avLst/>
                <a:gdLst/>
                <a:ahLst/>
                <a:cxnLst/>
                <a:rect l="l" t="t" r="r" b="b"/>
                <a:pathLst>
                  <a:path w="4208" h="4053" extrusionOk="0">
                    <a:moveTo>
                      <a:pt x="59" y="1"/>
                    </a:moveTo>
                    <a:cubicBezTo>
                      <a:pt x="1" y="20"/>
                      <a:pt x="1" y="79"/>
                      <a:pt x="59" y="98"/>
                    </a:cubicBezTo>
                    <a:lnTo>
                      <a:pt x="39" y="98"/>
                    </a:lnTo>
                    <a:cubicBezTo>
                      <a:pt x="1261" y="117"/>
                      <a:pt x="2405" y="602"/>
                      <a:pt x="3258" y="1455"/>
                    </a:cubicBezTo>
                    <a:cubicBezTo>
                      <a:pt x="3471" y="1688"/>
                      <a:pt x="3645" y="1940"/>
                      <a:pt x="3820" y="2211"/>
                    </a:cubicBezTo>
                    <a:cubicBezTo>
                      <a:pt x="3897" y="2347"/>
                      <a:pt x="3975" y="2482"/>
                      <a:pt x="4033" y="2637"/>
                    </a:cubicBezTo>
                    <a:cubicBezTo>
                      <a:pt x="4111" y="2812"/>
                      <a:pt x="3955" y="2909"/>
                      <a:pt x="3800" y="2986"/>
                    </a:cubicBezTo>
                    <a:cubicBezTo>
                      <a:pt x="3238" y="3286"/>
                      <a:pt x="2675" y="3605"/>
                      <a:pt x="2130" y="3941"/>
                    </a:cubicBezTo>
                    <a:lnTo>
                      <a:pt x="2130" y="3941"/>
                    </a:lnTo>
                    <a:cubicBezTo>
                      <a:pt x="2094" y="3291"/>
                      <a:pt x="1835" y="2692"/>
                      <a:pt x="1649" y="2075"/>
                    </a:cubicBezTo>
                    <a:cubicBezTo>
                      <a:pt x="1641" y="2060"/>
                      <a:pt x="1625" y="2054"/>
                      <a:pt x="1609" y="2054"/>
                    </a:cubicBezTo>
                    <a:cubicBezTo>
                      <a:pt x="1584" y="2054"/>
                      <a:pt x="1559" y="2071"/>
                      <a:pt x="1571" y="2095"/>
                    </a:cubicBezTo>
                    <a:cubicBezTo>
                      <a:pt x="1745" y="2734"/>
                      <a:pt x="2036" y="3335"/>
                      <a:pt x="2056" y="4014"/>
                    </a:cubicBezTo>
                    <a:cubicBezTo>
                      <a:pt x="2056" y="4033"/>
                      <a:pt x="2075" y="4053"/>
                      <a:pt x="2114" y="4053"/>
                    </a:cubicBezTo>
                    <a:cubicBezTo>
                      <a:pt x="2657" y="3723"/>
                      <a:pt x="3199" y="3413"/>
                      <a:pt x="3742" y="3122"/>
                    </a:cubicBezTo>
                    <a:cubicBezTo>
                      <a:pt x="3878" y="3045"/>
                      <a:pt x="4052" y="2986"/>
                      <a:pt x="4130" y="2831"/>
                    </a:cubicBezTo>
                    <a:cubicBezTo>
                      <a:pt x="4207" y="2696"/>
                      <a:pt x="4052" y="2424"/>
                      <a:pt x="3955" y="2289"/>
                    </a:cubicBezTo>
                    <a:cubicBezTo>
                      <a:pt x="3451" y="1397"/>
                      <a:pt x="2676" y="718"/>
                      <a:pt x="1726" y="350"/>
                    </a:cubicBezTo>
                    <a:cubicBezTo>
                      <a:pt x="1183" y="137"/>
                      <a:pt x="621" y="20"/>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2"/>
              <p:cNvSpPr/>
              <p:nvPr/>
            </p:nvSpPr>
            <p:spPr>
              <a:xfrm>
                <a:off x="11339519" y="2326961"/>
                <a:ext cx="996890" cy="568706"/>
              </a:xfrm>
              <a:custGeom>
                <a:avLst/>
                <a:gdLst/>
                <a:ahLst/>
                <a:cxnLst/>
                <a:rect l="l" t="t" r="r" b="b"/>
                <a:pathLst>
                  <a:path w="6680" h="3811" extrusionOk="0">
                    <a:moveTo>
                      <a:pt x="6457" y="1"/>
                    </a:moveTo>
                    <a:cubicBezTo>
                      <a:pt x="6430" y="1"/>
                      <a:pt x="6395" y="25"/>
                      <a:pt x="6408" y="50"/>
                    </a:cubicBezTo>
                    <a:cubicBezTo>
                      <a:pt x="6582" y="806"/>
                      <a:pt x="6602" y="1581"/>
                      <a:pt x="6447" y="2337"/>
                    </a:cubicBezTo>
                    <a:cubicBezTo>
                      <a:pt x="6369" y="2744"/>
                      <a:pt x="6136" y="3093"/>
                      <a:pt x="5807" y="3326"/>
                    </a:cubicBezTo>
                    <a:cubicBezTo>
                      <a:pt x="5303" y="3578"/>
                      <a:pt x="4760" y="3714"/>
                      <a:pt x="4217" y="3714"/>
                    </a:cubicBezTo>
                    <a:cubicBezTo>
                      <a:pt x="4056" y="3727"/>
                      <a:pt x="3894" y="3733"/>
                      <a:pt x="3733" y="3733"/>
                    </a:cubicBezTo>
                    <a:cubicBezTo>
                      <a:pt x="3412" y="3733"/>
                      <a:pt x="3093" y="3707"/>
                      <a:pt x="2783" y="3656"/>
                    </a:cubicBezTo>
                    <a:cubicBezTo>
                      <a:pt x="2627" y="3617"/>
                      <a:pt x="2472" y="3597"/>
                      <a:pt x="2298" y="3597"/>
                    </a:cubicBezTo>
                    <a:cubicBezTo>
                      <a:pt x="2098" y="3581"/>
                      <a:pt x="1855" y="3535"/>
                      <a:pt x="1642" y="3535"/>
                    </a:cubicBezTo>
                    <a:cubicBezTo>
                      <a:pt x="1608" y="3535"/>
                      <a:pt x="1574" y="3537"/>
                      <a:pt x="1542" y="3539"/>
                    </a:cubicBezTo>
                    <a:cubicBezTo>
                      <a:pt x="1406" y="3559"/>
                      <a:pt x="1290" y="3578"/>
                      <a:pt x="1154" y="3617"/>
                    </a:cubicBezTo>
                    <a:cubicBezTo>
                      <a:pt x="999" y="3656"/>
                      <a:pt x="805" y="3656"/>
                      <a:pt x="631" y="3694"/>
                    </a:cubicBezTo>
                    <a:lnTo>
                      <a:pt x="631" y="3694"/>
                    </a:lnTo>
                    <a:cubicBezTo>
                      <a:pt x="695" y="3669"/>
                      <a:pt x="760" y="3643"/>
                      <a:pt x="825" y="3617"/>
                    </a:cubicBezTo>
                    <a:cubicBezTo>
                      <a:pt x="912" y="3582"/>
                      <a:pt x="1014" y="3547"/>
                      <a:pt x="1090" y="3484"/>
                    </a:cubicBezTo>
                    <a:lnTo>
                      <a:pt x="1090" y="3484"/>
                    </a:lnTo>
                    <a:cubicBezTo>
                      <a:pt x="1100" y="3483"/>
                      <a:pt x="1108" y="3482"/>
                      <a:pt x="1115" y="3481"/>
                    </a:cubicBezTo>
                    <a:lnTo>
                      <a:pt x="1105" y="3471"/>
                    </a:lnTo>
                    <a:lnTo>
                      <a:pt x="1105" y="3471"/>
                    </a:lnTo>
                    <a:cubicBezTo>
                      <a:pt x="1109" y="3468"/>
                      <a:pt x="1112" y="3465"/>
                      <a:pt x="1115" y="3462"/>
                    </a:cubicBezTo>
                    <a:cubicBezTo>
                      <a:pt x="1149" y="3445"/>
                      <a:pt x="1125" y="3400"/>
                      <a:pt x="1093" y="3400"/>
                    </a:cubicBezTo>
                    <a:cubicBezTo>
                      <a:pt x="1087" y="3400"/>
                      <a:pt x="1082" y="3401"/>
                      <a:pt x="1077" y="3404"/>
                    </a:cubicBezTo>
                    <a:cubicBezTo>
                      <a:pt x="999" y="3404"/>
                      <a:pt x="224" y="3442"/>
                      <a:pt x="224" y="3442"/>
                    </a:cubicBezTo>
                    <a:cubicBezTo>
                      <a:pt x="398" y="3404"/>
                      <a:pt x="573" y="3365"/>
                      <a:pt x="747" y="3365"/>
                    </a:cubicBezTo>
                    <a:cubicBezTo>
                      <a:pt x="842" y="3365"/>
                      <a:pt x="937" y="3352"/>
                      <a:pt x="1021" y="3326"/>
                    </a:cubicBezTo>
                    <a:lnTo>
                      <a:pt x="1021" y="3326"/>
                    </a:lnTo>
                    <a:cubicBezTo>
                      <a:pt x="1033" y="3326"/>
                      <a:pt x="1045" y="3326"/>
                      <a:pt x="1057" y="3326"/>
                    </a:cubicBezTo>
                    <a:lnTo>
                      <a:pt x="1054" y="3315"/>
                    </a:lnTo>
                    <a:lnTo>
                      <a:pt x="1054" y="3315"/>
                    </a:lnTo>
                    <a:cubicBezTo>
                      <a:pt x="1062" y="3312"/>
                      <a:pt x="1069" y="3310"/>
                      <a:pt x="1077" y="3307"/>
                    </a:cubicBezTo>
                    <a:cubicBezTo>
                      <a:pt x="1115" y="3287"/>
                      <a:pt x="1096" y="3229"/>
                      <a:pt x="1057" y="3229"/>
                    </a:cubicBezTo>
                    <a:lnTo>
                      <a:pt x="650" y="3229"/>
                    </a:lnTo>
                    <a:cubicBezTo>
                      <a:pt x="578" y="3237"/>
                      <a:pt x="509" y="3242"/>
                      <a:pt x="442" y="3242"/>
                    </a:cubicBezTo>
                    <a:cubicBezTo>
                      <a:pt x="347" y="3242"/>
                      <a:pt x="256" y="3232"/>
                      <a:pt x="165" y="3210"/>
                    </a:cubicBezTo>
                    <a:cubicBezTo>
                      <a:pt x="88" y="3152"/>
                      <a:pt x="534" y="3152"/>
                      <a:pt x="592" y="3152"/>
                    </a:cubicBezTo>
                    <a:cubicBezTo>
                      <a:pt x="727" y="3152"/>
                      <a:pt x="863" y="3152"/>
                      <a:pt x="998" y="3143"/>
                    </a:cubicBezTo>
                    <a:lnTo>
                      <a:pt x="998" y="3143"/>
                    </a:lnTo>
                    <a:cubicBezTo>
                      <a:pt x="1034" y="3146"/>
                      <a:pt x="1061" y="3149"/>
                      <a:pt x="1077" y="3152"/>
                    </a:cubicBezTo>
                    <a:lnTo>
                      <a:pt x="1077" y="3136"/>
                    </a:lnTo>
                    <a:lnTo>
                      <a:pt x="1077" y="3136"/>
                    </a:lnTo>
                    <a:cubicBezTo>
                      <a:pt x="1090" y="3135"/>
                      <a:pt x="1102" y="3134"/>
                      <a:pt x="1115" y="3132"/>
                    </a:cubicBezTo>
                    <a:cubicBezTo>
                      <a:pt x="1154" y="3132"/>
                      <a:pt x="1135" y="3055"/>
                      <a:pt x="1115" y="3035"/>
                    </a:cubicBezTo>
                    <a:cubicBezTo>
                      <a:pt x="922" y="3035"/>
                      <a:pt x="728" y="2996"/>
                      <a:pt x="553" y="2958"/>
                    </a:cubicBezTo>
                    <a:cubicBezTo>
                      <a:pt x="553" y="2958"/>
                      <a:pt x="359" y="2919"/>
                      <a:pt x="359" y="2880"/>
                    </a:cubicBezTo>
                    <a:cubicBezTo>
                      <a:pt x="366" y="2874"/>
                      <a:pt x="383" y="2872"/>
                      <a:pt x="404" y="2872"/>
                    </a:cubicBezTo>
                    <a:cubicBezTo>
                      <a:pt x="445" y="2872"/>
                      <a:pt x="501" y="2880"/>
                      <a:pt x="514" y="2880"/>
                    </a:cubicBezTo>
                    <a:cubicBezTo>
                      <a:pt x="740" y="2880"/>
                      <a:pt x="948" y="2917"/>
                      <a:pt x="1173" y="2919"/>
                    </a:cubicBezTo>
                    <a:lnTo>
                      <a:pt x="1173" y="2919"/>
                    </a:lnTo>
                    <a:cubicBezTo>
                      <a:pt x="1173" y="2919"/>
                      <a:pt x="1173" y="2919"/>
                      <a:pt x="1174" y="2919"/>
                    </a:cubicBezTo>
                    <a:lnTo>
                      <a:pt x="1174" y="2919"/>
                    </a:lnTo>
                    <a:lnTo>
                      <a:pt x="1174" y="2919"/>
                    </a:lnTo>
                    <a:cubicBezTo>
                      <a:pt x="1180" y="2919"/>
                      <a:pt x="1186" y="2919"/>
                      <a:pt x="1193" y="2919"/>
                    </a:cubicBezTo>
                    <a:cubicBezTo>
                      <a:pt x="1251" y="2900"/>
                      <a:pt x="1251" y="2841"/>
                      <a:pt x="1193" y="2822"/>
                    </a:cubicBezTo>
                    <a:cubicBezTo>
                      <a:pt x="1115" y="2803"/>
                      <a:pt x="1018" y="2764"/>
                      <a:pt x="922" y="2725"/>
                    </a:cubicBezTo>
                    <a:cubicBezTo>
                      <a:pt x="883" y="2706"/>
                      <a:pt x="786" y="2686"/>
                      <a:pt x="844" y="2667"/>
                    </a:cubicBezTo>
                    <a:cubicBezTo>
                      <a:pt x="850" y="2661"/>
                      <a:pt x="864" y="2658"/>
                      <a:pt x="883" y="2658"/>
                    </a:cubicBezTo>
                    <a:cubicBezTo>
                      <a:pt x="978" y="2658"/>
                      <a:pt x="1206" y="2728"/>
                      <a:pt x="1270" y="2744"/>
                    </a:cubicBezTo>
                    <a:cubicBezTo>
                      <a:pt x="1619" y="2803"/>
                      <a:pt x="1968" y="2861"/>
                      <a:pt x="2317" y="2880"/>
                    </a:cubicBezTo>
                    <a:cubicBezTo>
                      <a:pt x="2705" y="2918"/>
                      <a:pt x="3102" y="2939"/>
                      <a:pt x="3495" y="2939"/>
                    </a:cubicBezTo>
                    <a:cubicBezTo>
                      <a:pt x="3711" y="2939"/>
                      <a:pt x="3927" y="2933"/>
                      <a:pt x="4140" y="2919"/>
                    </a:cubicBezTo>
                    <a:cubicBezTo>
                      <a:pt x="4527" y="2900"/>
                      <a:pt x="4993" y="2803"/>
                      <a:pt x="5245" y="2434"/>
                    </a:cubicBezTo>
                    <a:cubicBezTo>
                      <a:pt x="5574" y="1969"/>
                      <a:pt x="5361" y="1291"/>
                      <a:pt x="5225" y="786"/>
                    </a:cubicBezTo>
                    <a:cubicBezTo>
                      <a:pt x="5217" y="762"/>
                      <a:pt x="5199" y="751"/>
                      <a:pt x="5180" y="751"/>
                    </a:cubicBezTo>
                    <a:cubicBezTo>
                      <a:pt x="5154" y="751"/>
                      <a:pt x="5128" y="772"/>
                      <a:pt x="5128" y="806"/>
                    </a:cubicBezTo>
                    <a:lnTo>
                      <a:pt x="5128" y="825"/>
                    </a:lnTo>
                    <a:cubicBezTo>
                      <a:pt x="5322" y="1523"/>
                      <a:pt x="5535" y="2454"/>
                      <a:pt x="4682" y="2744"/>
                    </a:cubicBezTo>
                    <a:cubicBezTo>
                      <a:pt x="4392" y="2841"/>
                      <a:pt x="4073" y="2866"/>
                      <a:pt x="3749" y="2866"/>
                    </a:cubicBezTo>
                    <a:cubicBezTo>
                      <a:pt x="3489" y="2866"/>
                      <a:pt x="3227" y="2850"/>
                      <a:pt x="2976" y="2841"/>
                    </a:cubicBezTo>
                    <a:cubicBezTo>
                      <a:pt x="2589" y="2822"/>
                      <a:pt x="2162" y="2803"/>
                      <a:pt x="1774" y="2744"/>
                    </a:cubicBezTo>
                    <a:cubicBezTo>
                      <a:pt x="1464" y="2706"/>
                      <a:pt x="1135" y="2570"/>
                      <a:pt x="825" y="2570"/>
                    </a:cubicBezTo>
                    <a:cubicBezTo>
                      <a:pt x="747" y="2570"/>
                      <a:pt x="669" y="2570"/>
                      <a:pt x="689" y="2667"/>
                    </a:cubicBezTo>
                    <a:cubicBezTo>
                      <a:pt x="689" y="2712"/>
                      <a:pt x="773" y="2766"/>
                      <a:pt x="872" y="2812"/>
                    </a:cubicBezTo>
                    <a:lnTo>
                      <a:pt x="872" y="2812"/>
                    </a:lnTo>
                    <a:cubicBezTo>
                      <a:pt x="768" y="2801"/>
                      <a:pt x="653" y="2791"/>
                      <a:pt x="549" y="2791"/>
                    </a:cubicBezTo>
                    <a:cubicBezTo>
                      <a:pt x="399" y="2791"/>
                      <a:pt x="273" y="2812"/>
                      <a:pt x="243" y="2880"/>
                    </a:cubicBezTo>
                    <a:cubicBezTo>
                      <a:pt x="203" y="2969"/>
                      <a:pt x="320" y="3027"/>
                      <a:pt x="479" y="3067"/>
                    </a:cubicBezTo>
                    <a:lnTo>
                      <a:pt x="479" y="3067"/>
                    </a:lnTo>
                    <a:cubicBezTo>
                      <a:pt x="226" y="3074"/>
                      <a:pt x="1" y="3113"/>
                      <a:pt x="49" y="3248"/>
                    </a:cubicBezTo>
                    <a:cubicBezTo>
                      <a:pt x="88" y="3326"/>
                      <a:pt x="262" y="3326"/>
                      <a:pt x="321" y="3326"/>
                    </a:cubicBezTo>
                    <a:cubicBezTo>
                      <a:pt x="350" y="3328"/>
                      <a:pt x="380" y="3330"/>
                      <a:pt x="410" y="3331"/>
                    </a:cubicBezTo>
                    <a:lnTo>
                      <a:pt x="410" y="3331"/>
                    </a:lnTo>
                    <a:cubicBezTo>
                      <a:pt x="236" y="3363"/>
                      <a:pt x="106" y="3409"/>
                      <a:pt x="146" y="3481"/>
                    </a:cubicBezTo>
                    <a:cubicBezTo>
                      <a:pt x="167" y="3536"/>
                      <a:pt x="275" y="3555"/>
                      <a:pt x="413" y="3555"/>
                    </a:cubicBezTo>
                    <a:cubicBezTo>
                      <a:pt x="572" y="3555"/>
                      <a:pt x="769" y="3530"/>
                      <a:pt x="918" y="3509"/>
                    </a:cubicBezTo>
                    <a:lnTo>
                      <a:pt x="918" y="3509"/>
                    </a:lnTo>
                    <a:cubicBezTo>
                      <a:pt x="774" y="3575"/>
                      <a:pt x="599" y="3609"/>
                      <a:pt x="456" y="3694"/>
                    </a:cubicBezTo>
                    <a:cubicBezTo>
                      <a:pt x="456" y="3694"/>
                      <a:pt x="437" y="3714"/>
                      <a:pt x="437" y="3733"/>
                    </a:cubicBezTo>
                    <a:cubicBezTo>
                      <a:pt x="458" y="3780"/>
                      <a:pt x="525" y="3797"/>
                      <a:pt x="616" y="3797"/>
                    </a:cubicBezTo>
                    <a:cubicBezTo>
                      <a:pt x="865" y="3797"/>
                      <a:pt x="1287" y="3665"/>
                      <a:pt x="1387" y="3636"/>
                    </a:cubicBezTo>
                    <a:cubicBezTo>
                      <a:pt x="1658" y="3636"/>
                      <a:pt x="1910" y="3636"/>
                      <a:pt x="2162" y="3675"/>
                    </a:cubicBezTo>
                    <a:cubicBezTo>
                      <a:pt x="2337" y="3675"/>
                      <a:pt x="2531" y="3694"/>
                      <a:pt x="2705" y="3714"/>
                    </a:cubicBezTo>
                    <a:cubicBezTo>
                      <a:pt x="3015" y="3772"/>
                      <a:pt x="3345" y="3811"/>
                      <a:pt x="3655" y="3811"/>
                    </a:cubicBezTo>
                    <a:cubicBezTo>
                      <a:pt x="4372" y="3811"/>
                      <a:pt x="5264" y="3791"/>
                      <a:pt x="5904" y="3365"/>
                    </a:cubicBezTo>
                    <a:cubicBezTo>
                      <a:pt x="6350" y="3055"/>
                      <a:pt x="6543" y="2512"/>
                      <a:pt x="6602" y="1988"/>
                    </a:cubicBezTo>
                    <a:cubicBezTo>
                      <a:pt x="6679" y="1349"/>
                      <a:pt x="6640" y="670"/>
                      <a:pt x="6485" y="30"/>
                    </a:cubicBezTo>
                    <a:cubicBezTo>
                      <a:pt x="6485" y="9"/>
                      <a:pt x="6472" y="1"/>
                      <a:pt x="6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2"/>
              <p:cNvSpPr/>
              <p:nvPr/>
            </p:nvSpPr>
            <p:spPr>
              <a:xfrm>
                <a:off x="11239681" y="2501408"/>
                <a:ext cx="905707" cy="455741"/>
              </a:xfrm>
              <a:custGeom>
                <a:avLst/>
                <a:gdLst/>
                <a:ahLst/>
                <a:cxnLst/>
                <a:rect l="l" t="t" r="r" b="b"/>
                <a:pathLst>
                  <a:path w="6069" h="3054" extrusionOk="0">
                    <a:moveTo>
                      <a:pt x="456" y="0"/>
                    </a:moveTo>
                    <a:cubicBezTo>
                      <a:pt x="432" y="0"/>
                      <a:pt x="408" y="15"/>
                      <a:pt x="408" y="44"/>
                    </a:cubicBezTo>
                    <a:lnTo>
                      <a:pt x="427" y="25"/>
                    </a:lnTo>
                    <a:lnTo>
                      <a:pt x="427" y="25"/>
                    </a:lnTo>
                    <a:cubicBezTo>
                      <a:pt x="408" y="916"/>
                      <a:pt x="156" y="1769"/>
                      <a:pt x="1" y="2622"/>
                    </a:cubicBezTo>
                    <a:cubicBezTo>
                      <a:pt x="1" y="2642"/>
                      <a:pt x="20" y="2680"/>
                      <a:pt x="40" y="2680"/>
                    </a:cubicBezTo>
                    <a:cubicBezTo>
                      <a:pt x="990" y="2991"/>
                      <a:pt x="1998" y="2932"/>
                      <a:pt x="2986" y="2971"/>
                    </a:cubicBezTo>
                    <a:cubicBezTo>
                      <a:pt x="3584" y="2995"/>
                      <a:pt x="4204" y="3054"/>
                      <a:pt x="4823" y="3054"/>
                    </a:cubicBezTo>
                    <a:cubicBezTo>
                      <a:pt x="5227" y="3054"/>
                      <a:pt x="5632" y="3028"/>
                      <a:pt x="6030" y="2952"/>
                    </a:cubicBezTo>
                    <a:cubicBezTo>
                      <a:pt x="6049" y="2952"/>
                      <a:pt x="6069" y="2913"/>
                      <a:pt x="6049" y="2894"/>
                    </a:cubicBezTo>
                    <a:cubicBezTo>
                      <a:pt x="6030" y="2739"/>
                      <a:pt x="5991" y="2603"/>
                      <a:pt x="5914" y="2467"/>
                    </a:cubicBezTo>
                    <a:cubicBezTo>
                      <a:pt x="5908" y="2450"/>
                      <a:pt x="5896" y="2443"/>
                      <a:pt x="5884" y="2443"/>
                    </a:cubicBezTo>
                    <a:cubicBezTo>
                      <a:pt x="5856" y="2443"/>
                      <a:pt x="5823" y="2479"/>
                      <a:pt x="5836" y="2506"/>
                    </a:cubicBezTo>
                    <a:cubicBezTo>
                      <a:pt x="5894" y="2584"/>
                      <a:pt x="5933" y="2680"/>
                      <a:pt x="5933" y="2777"/>
                    </a:cubicBezTo>
                    <a:cubicBezTo>
                      <a:pt x="5933" y="2874"/>
                      <a:pt x="5933" y="2855"/>
                      <a:pt x="5855" y="2894"/>
                    </a:cubicBezTo>
                    <a:cubicBezTo>
                      <a:pt x="5697" y="2925"/>
                      <a:pt x="5526" y="2957"/>
                      <a:pt x="5363" y="2957"/>
                    </a:cubicBezTo>
                    <a:cubicBezTo>
                      <a:pt x="5326" y="2957"/>
                      <a:pt x="5290" y="2955"/>
                      <a:pt x="5254" y="2952"/>
                    </a:cubicBezTo>
                    <a:cubicBezTo>
                      <a:pt x="5132" y="2958"/>
                      <a:pt x="5007" y="2960"/>
                      <a:pt x="4881" y="2960"/>
                    </a:cubicBezTo>
                    <a:cubicBezTo>
                      <a:pt x="4630" y="2960"/>
                      <a:pt x="4376" y="2952"/>
                      <a:pt x="4130" y="2952"/>
                    </a:cubicBezTo>
                    <a:cubicBezTo>
                      <a:pt x="3393" y="2913"/>
                      <a:pt x="2676" y="2894"/>
                      <a:pt x="1939" y="2874"/>
                    </a:cubicBezTo>
                    <a:cubicBezTo>
                      <a:pt x="1571" y="2855"/>
                      <a:pt x="1203" y="2836"/>
                      <a:pt x="834" y="2777"/>
                    </a:cubicBezTo>
                    <a:cubicBezTo>
                      <a:pt x="641" y="2758"/>
                      <a:pt x="466" y="2719"/>
                      <a:pt x="292" y="2680"/>
                    </a:cubicBezTo>
                    <a:cubicBezTo>
                      <a:pt x="40" y="2603"/>
                      <a:pt x="98" y="2487"/>
                      <a:pt x="137" y="2293"/>
                    </a:cubicBezTo>
                    <a:cubicBezTo>
                      <a:pt x="330" y="1556"/>
                      <a:pt x="447" y="800"/>
                      <a:pt x="505" y="44"/>
                    </a:cubicBezTo>
                    <a:cubicBezTo>
                      <a:pt x="505" y="15"/>
                      <a:pt x="481"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2"/>
              <p:cNvSpPr/>
              <p:nvPr/>
            </p:nvSpPr>
            <p:spPr>
              <a:xfrm>
                <a:off x="12038236" y="2462161"/>
                <a:ext cx="46412" cy="262342"/>
              </a:xfrm>
              <a:custGeom>
                <a:avLst/>
                <a:gdLst/>
                <a:ahLst/>
                <a:cxnLst/>
                <a:rect l="l" t="t" r="r" b="b"/>
                <a:pathLst>
                  <a:path w="311" h="1758" extrusionOk="0">
                    <a:moveTo>
                      <a:pt x="52" y="0"/>
                    </a:moveTo>
                    <a:cubicBezTo>
                      <a:pt x="27" y="0"/>
                      <a:pt x="0" y="21"/>
                      <a:pt x="0" y="55"/>
                    </a:cubicBezTo>
                    <a:cubicBezTo>
                      <a:pt x="175" y="598"/>
                      <a:pt x="59" y="1179"/>
                      <a:pt x="214" y="1722"/>
                    </a:cubicBezTo>
                    <a:cubicBezTo>
                      <a:pt x="222" y="1746"/>
                      <a:pt x="240" y="1757"/>
                      <a:pt x="259" y="1757"/>
                    </a:cubicBezTo>
                    <a:cubicBezTo>
                      <a:pt x="284" y="1757"/>
                      <a:pt x="311" y="1737"/>
                      <a:pt x="311" y="1703"/>
                    </a:cubicBezTo>
                    <a:cubicBezTo>
                      <a:pt x="155" y="1160"/>
                      <a:pt x="252" y="578"/>
                      <a:pt x="97" y="36"/>
                    </a:cubicBezTo>
                    <a:cubicBezTo>
                      <a:pt x="89" y="11"/>
                      <a:pt x="71" y="0"/>
                      <a:pt x="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2"/>
              <p:cNvSpPr/>
              <p:nvPr/>
            </p:nvSpPr>
            <p:spPr>
              <a:xfrm>
                <a:off x="11637242" y="2051336"/>
                <a:ext cx="42383" cy="700474"/>
              </a:xfrm>
              <a:custGeom>
                <a:avLst/>
                <a:gdLst/>
                <a:ahLst/>
                <a:cxnLst/>
                <a:rect l="l" t="t" r="r" b="b"/>
                <a:pathLst>
                  <a:path w="284" h="4694" extrusionOk="0">
                    <a:moveTo>
                      <a:pt x="54" y="1"/>
                    </a:moveTo>
                    <a:cubicBezTo>
                      <a:pt x="29" y="1"/>
                      <a:pt x="1" y="21"/>
                      <a:pt x="12" y="55"/>
                    </a:cubicBezTo>
                    <a:cubicBezTo>
                      <a:pt x="128" y="850"/>
                      <a:pt x="167" y="1645"/>
                      <a:pt x="167" y="2459"/>
                    </a:cubicBezTo>
                    <a:cubicBezTo>
                      <a:pt x="187" y="3176"/>
                      <a:pt x="206" y="3913"/>
                      <a:pt x="206" y="4650"/>
                    </a:cubicBezTo>
                    <a:cubicBezTo>
                      <a:pt x="206" y="4679"/>
                      <a:pt x="225" y="4693"/>
                      <a:pt x="245" y="4693"/>
                    </a:cubicBezTo>
                    <a:cubicBezTo>
                      <a:pt x="264" y="4693"/>
                      <a:pt x="284" y="4679"/>
                      <a:pt x="284" y="4650"/>
                    </a:cubicBezTo>
                    <a:cubicBezTo>
                      <a:pt x="284" y="3894"/>
                      <a:pt x="264" y="3138"/>
                      <a:pt x="245" y="2362"/>
                    </a:cubicBezTo>
                    <a:cubicBezTo>
                      <a:pt x="245" y="1587"/>
                      <a:pt x="206" y="811"/>
                      <a:pt x="90" y="36"/>
                    </a:cubicBezTo>
                    <a:cubicBezTo>
                      <a:pt x="90" y="11"/>
                      <a:pt x="73"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2"/>
              <p:cNvSpPr/>
              <p:nvPr/>
            </p:nvSpPr>
            <p:spPr>
              <a:xfrm>
                <a:off x="11089252" y="2911487"/>
                <a:ext cx="807361" cy="1959208"/>
              </a:xfrm>
              <a:custGeom>
                <a:avLst/>
                <a:gdLst/>
                <a:ahLst/>
                <a:cxnLst/>
                <a:rect l="l" t="t" r="r" b="b"/>
                <a:pathLst>
                  <a:path w="5410" h="13129" extrusionOk="0">
                    <a:moveTo>
                      <a:pt x="1641" y="0"/>
                    </a:moveTo>
                    <a:cubicBezTo>
                      <a:pt x="1620" y="0"/>
                      <a:pt x="1600" y="10"/>
                      <a:pt x="1610" y="29"/>
                    </a:cubicBezTo>
                    <a:lnTo>
                      <a:pt x="1590" y="29"/>
                    </a:lnTo>
                    <a:cubicBezTo>
                      <a:pt x="1571" y="281"/>
                      <a:pt x="1532" y="533"/>
                      <a:pt x="1455" y="766"/>
                    </a:cubicBezTo>
                    <a:cubicBezTo>
                      <a:pt x="1358" y="1212"/>
                      <a:pt x="1241" y="1638"/>
                      <a:pt x="1125" y="2084"/>
                    </a:cubicBezTo>
                    <a:cubicBezTo>
                      <a:pt x="873" y="3151"/>
                      <a:pt x="582" y="4197"/>
                      <a:pt x="350" y="5264"/>
                    </a:cubicBezTo>
                    <a:cubicBezTo>
                      <a:pt x="214" y="5903"/>
                      <a:pt x="1" y="6562"/>
                      <a:pt x="175" y="7222"/>
                    </a:cubicBezTo>
                    <a:cubicBezTo>
                      <a:pt x="447" y="8133"/>
                      <a:pt x="989" y="8986"/>
                      <a:pt x="1494" y="9800"/>
                    </a:cubicBezTo>
                    <a:cubicBezTo>
                      <a:pt x="2036" y="10653"/>
                      <a:pt x="2618" y="11467"/>
                      <a:pt x="3219" y="12281"/>
                    </a:cubicBezTo>
                    <a:lnTo>
                      <a:pt x="3704" y="12921"/>
                    </a:lnTo>
                    <a:cubicBezTo>
                      <a:pt x="3787" y="13059"/>
                      <a:pt x="3939" y="13129"/>
                      <a:pt x="4090" y="13129"/>
                    </a:cubicBezTo>
                    <a:cubicBezTo>
                      <a:pt x="4150" y="13129"/>
                      <a:pt x="4210" y="13118"/>
                      <a:pt x="4266" y="13095"/>
                    </a:cubicBezTo>
                    <a:cubicBezTo>
                      <a:pt x="4615" y="13018"/>
                      <a:pt x="5119" y="12785"/>
                      <a:pt x="5293" y="12456"/>
                    </a:cubicBezTo>
                    <a:cubicBezTo>
                      <a:pt x="5409" y="12281"/>
                      <a:pt x="5235" y="12087"/>
                      <a:pt x="5157" y="11913"/>
                    </a:cubicBezTo>
                    <a:cubicBezTo>
                      <a:pt x="4692" y="11079"/>
                      <a:pt x="4208" y="10265"/>
                      <a:pt x="3762" y="9432"/>
                    </a:cubicBezTo>
                    <a:cubicBezTo>
                      <a:pt x="3490" y="8947"/>
                      <a:pt x="3219" y="8443"/>
                      <a:pt x="2967" y="7958"/>
                    </a:cubicBezTo>
                    <a:cubicBezTo>
                      <a:pt x="2792" y="7648"/>
                      <a:pt x="2657" y="7338"/>
                      <a:pt x="2579" y="6989"/>
                    </a:cubicBezTo>
                    <a:cubicBezTo>
                      <a:pt x="2521" y="6621"/>
                      <a:pt x="2695" y="6175"/>
                      <a:pt x="2812" y="5826"/>
                    </a:cubicBezTo>
                    <a:cubicBezTo>
                      <a:pt x="2947" y="5438"/>
                      <a:pt x="3103" y="5070"/>
                      <a:pt x="3238" y="4682"/>
                    </a:cubicBezTo>
                    <a:cubicBezTo>
                      <a:pt x="3568" y="3771"/>
                      <a:pt x="3936" y="2879"/>
                      <a:pt x="4246" y="1968"/>
                    </a:cubicBezTo>
                    <a:cubicBezTo>
                      <a:pt x="4258" y="1934"/>
                      <a:pt x="4236" y="1913"/>
                      <a:pt x="4212" y="1913"/>
                    </a:cubicBezTo>
                    <a:cubicBezTo>
                      <a:pt x="4195" y="1913"/>
                      <a:pt x="4177" y="1924"/>
                      <a:pt x="4169" y="1949"/>
                    </a:cubicBezTo>
                    <a:cubicBezTo>
                      <a:pt x="3897" y="2743"/>
                      <a:pt x="3548" y="3519"/>
                      <a:pt x="3277" y="4314"/>
                    </a:cubicBezTo>
                    <a:cubicBezTo>
                      <a:pt x="3044" y="4992"/>
                      <a:pt x="2734" y="5651"/>
                      <a:pt x="2579" y="6349"/>
                    </a:cubicBezTo>
                    <a:cubicBezTo>
                      <a:pt x="2463" y="6659"/>
                      <a:pt x="2463" y="6989"/>
                      <a:pt x="2579" y="7299"/>
                    </a:cubicBezTo>
                    <a:cubicBezTo>
                      <a:pt x="2695" y="7629"/>
                      <a:pt x="2870" y="7939"/>
                      <a:pt x="3025" y="8249"/>
                    </a:cubicBezTo>
                    <a:cubicBezTo>
                      <a:pt x="3490" y="9141"/>
                      <a:pt x="3994" y="10013"/>
                      <a:pt x="4479" y="10905"/>
                    </a:cubicBezTo>
                    <a:cubicBezTo>
                      <a:pt x="4673" y="11254"/>
                      <a:pt x="4867" y="11583"/>
                      <a:pt x="5041" y="11932"/>
                    </a:cubicBezTo>
                    <a:cubicBezTo>
                      <a:pt x="5119" y="12029"/>
                      <a:pt x="5157" y="12126"/>
                      <a:pt x="5216" y="12243"/>
                    </a:cubicBezTo>
                    <a:cubicBezTo>
                      <a:pt x="5274" y="12436"/>
                      <a:pt x="5119" y="12553"/>
                      <a:pt x="4964" y="12669"/>
                    </a:cubicBezTo>
                    <a:cubicBezTo>
                      <a:pt x="4782" y="12809"/>
                      <a:pt x="4399" y="13049"/>
                      <a:pt x="4098" y="13049"/>
                    </a:cubicBezTo>
                    <a:cubicBezTo>
                      <a:pt x="3981" y="13049"/>
                      <a:pt x="3876" y="13013"/>
                      <a:pt x="3800" y="12921"/>
                    </a:cubicBezTo>
                    <a:cubicBezTo>
                      <a:pt x="3665" y="12747"/>
                      <a:pt x="3529" y="12572"/>
                      <a:pt x="3413" y="12378"/>
                    </a:cubicBezTo>
                    <a:cubicBezTo>
                      <a:pt x="2870" y="11661"/>
                      <a:pt x="2327" y="10924"/>
                      <a:pt x="1842" y="10149"/>
                    </a:cubicBezTo>
                    <a:cubicBezTo>
                      <a:pt x="1261" y="9335"/>
                      <a:pt x="776" y="8443"/>
                      <a:pt x="389" y="7512"/>
                    </a:cubicBezTo>
                    <a:cubicBezTo>
                      <a:pt x="253" y="7222"/>
                      <a:pt x="195" y="6911"/>
                      <a:pt x="195" y="6582"/>
                    </a:cubicBezTo>
                    <a:cubicBezTo>
                      <a:pt x="233" y="6252"/>
                      <a:pt x="292" y="5903"/>
                      <a:pt x="389" y="5574"/>
                    </a:cubicBezTo>
                    <a:cubicBezTo>
                      <a:pt x="621" y="4449"/>
                      <a:pt x="912" y="3344"/>
                      <a:pt x="1203" y="2239"/>
                    </a:cubicBezTo>
                    <a:cubicBezTo>
                      <a:pt x="1319" y="1755"/>
                      <a:pt x="1435" y="1270"/>
                      <a:pt x="1552" y="785"/>
                    </a:cubicBezTo>
                    <a:cubicBezTo>
                      <a:pt x="1629" y="533"/>
                      <a:pt x="1668" y="301"/>
                      <a:pt x="1687" y="29"/>
                    </a:cubicBezTo>
                    <a:cubicBezTo>
                      <a:pt x="1687" y="10"/>
                      <a:pt x="1663"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2"/>
              <p:cNvSpPr/>
              <p:nvPr/>
            </p:nvSpPr>
            <p:spPr>
              <a:xfrm>
                <a:off x="11729767" y="2946854"/>
                <a:ext cx="618131" cy="1555995"/>
              </a:xfrm>
              <a:custGeom>
                <a:avLst/>
                <a:gdLst/>
                <a:ahLst/>
                <a:cxnLst/>
                <a:rect l="l" t="t" r="r" b="b"/>
                <a:pathLst>
                  <a:path w="4142" h="10427" extrusionOk="0">
                    <a:moveTo>
                      <a:pt x="2193" y="0"/>
                    </a:moveTo>
                    <a:cubicBezTo>
                      <a:pt x="2165" y="0"/>
                      <a:pt x="2131" y="37"/>
                      <a:pt x="2145" y="64"/>
                    </a:cubicBezTo>
                    <a:cubicBezTo>
                      <a:pt x="2571" y="1072"/>
                      <a:pt x="3153" y="2041"/>
                      <a:pt x="3463" y="3088"/>
                    </a:cubicBezTo>
                    <a:cubicBezTo>
                      <a:pt x="3618" y="3553"/>
                      <a:pt x="3715" y="4038"/>
                      <a:pt x="3870" y="4484"/>
                    </a:cubicBezTo>
                    <a:cubicBezTo>
                      <a:pt x="3987" y="4891"/>
                      <a:pt x="4103" y="5279"/>
                      <a:pt x="3948" y="5705"/>
                    </a:cubicBezTo>
                    <a:cubicBezTo>
                      <a:pt x="3560" y="6636"/>
                      <a:pt x="2804" y="7450"/>
                      <a:pt x="2126" y="8186"/>
                    </a:cubicBezTo>
                    <a:cubicBezTo>
                      <a:pt x="1796" y="8535"/>
                      <a:pt x="1466" y="8865"/>
                      <a:pt x="1156" y="9214"/>
                    </a:cubicBezTo>
                    <a:cubicBezTo>
                      <a:pt x="827" y="9621"/>
                      <a:pt x="439" y="10009"/>
                      <a:pt x="32" y="10338"/>
                    </a:cubicBezTo>
                    <a:cubicBezTo>
                      <a:pt x="1" y="10370"/>
                      <a:pt x="20" y="10426"/>
                      <a:pt x="49" y="10426"/>
                    </a:cubicBezTo>
                    <a:cubicBezTo>
                      <a:pt x="56" y="10426"/>
                      <a:pt x="63" y="10423"/>
                      <a:pt x="71" y="10416"/>
                    </a:cubicBezTo>
                    <a:cubicBezTo>
                      <a:pt x="458" y="10106"/>
                      <a:pt x="827" y="9737"/>
                      <a:pt x="1156" y="9369"/>
                    </a:cubicBezTo>
                    <a:cubicBezTo>
                      <a:pt x="1525" y="8962"/>
                      <a:pt x="1893" y="8555"/>
                      <a:pt x="2281" y="8167"/>
                    </a:cubicBezTo>
                    <a:cubicBezTo>
                      <a:pt x="2940" y="7430"/>
                      <a:pt x="3696" y="6616"/>
                      <a:pt x="4045" y="5686"/>
                    </a:cubicBezTo>
                    <a:cubicBezTo>
                      <a:pt x="4142" y="5395"/>
                      <a:pt x="4142" y="5065"/>
                      <a:pt x="4045" y="4755"/>
                    </a:cubicBezTo>
                    <a:cubicBezTo>
                      <a:pt x="3890" y="4232"/>
                      <a:pt x="3754" y="3689"/>
                      <a:pt x="3599" y="3166"/>
                    </a:cubicBezTo>
                    <a:cubicBezTo>
                      <a:pt x="3289" y="2080"/>
                      <a:pt x="2688" y="1072"/>
                      <a:pt x="2222" y="25"/>
                    </a:cubicBezTo>
                    <a:cubicBezTo>
                      <a:pt x="2217" y="7"/>
                      <a:pt x="2205" y="0"/>
                      <a:pt x="2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2"/>
              <p:cNvSpPr/>
              <p:nvPr/>
            </p:nvSpPr>
            <p:spPr>
              <a:xfrm>
                <a:off x="11599784" y="3198453"/>
                <a:ext cx="426961" cy="1064589"/>
              </a:xfrm>
              <a:custGeom>
                <a:avLst/>
                <a:gdLst/>
                <a:ahLst/>
                <a:cxnLst/>
                <a:rect l="l" t="t" r="r" b="b"/>
                <a:pathLst>
                  <a:path w="2861" h="7134" extrusionOk="0">
                    <a:moveTo>
                      <a:pt x="777" y="1"/>
                    </a:moveTo>
                    <a:cubicBezTo>
                      <a:pt x="748" y="1"/>
                      <a:pt x="715" y="37"/>
                      <a:pt x="728" y="64"/>
                    </a:cubicBezTo>
                    <a:lnTo>
                      <a:pt x="728" y="45"/>
                    </a:lnTo>
                    <a:cubicBezTo>
                      <a:pt x="1349" y="1072"/>
                      <a:pt x="2105" y="2022"/>
                      <a:pt x="2570" y="3127"/>
                    </a:cubicBezTo>
                    <a:cubicBezTo>
                      <a:pt x="2686" y="3341"/>
                      <a:pt x="2745" y="3593"/>
                      <a:pt x="2764" y="3845"/>
                    </a:cubicBezTo>
                    <a:cubicBezTo>
                      <a:pt x="2764" y="4058"/>
                      <a:pt x="2531" y="4232"/>
                      <a:pt x="2396" y="4387"/>
                    </a:cubicBezTo>
                    <a:cubicBezTo>
                      <a:pt x="2008" y="4853"/>
                      <a:pt x="1601" y="5299"/>
                      <a:pt x="1194" y="5764"/>
                    </a:cubicBezTo>
                    <a:cubicBezTo>
                      <a:pt x="787" y="6229"/>
                      <a:pt x="418" y="6636"/>
                      <a:pt x="30" y="7063"/>
                    </a:cubicBezTo>
                    <a:cubicBezTo>
                      <a:pt x="1" y="7092"/>
                      <a:pt x="28" y="7134"/>
                      <a:pt x="60" y="7134"/>
                    </a:cubicBezTo>
                    <a:cubicBezTo>
                      <a:pt x="70" y="7134"/>
                      <a:pt x="80" y="7130"/>
                      <a:pt x="89" y="7121"/>
                    </a:cubicBezTo>
                    <a:cubicBezTo>
                      <a:pt x="903" y="6248"/>
                      <a:pt x="1678" y="5337"/>
                      <a:pt x="2454" y="4446"/>
                    </a:cubicBezTo>
                    <a:cubicBezTo>
                      <a:pt x="2609" y="4310"/>
                      <a:pt x="2725" y="4155"/>
                      <a:pt x="2822" y="4000"/>
                    </a:cubicBezTo>
                    <a:cubicBezTo>
                      <a:pt x="2861" y="3806"/>
                      <a:pt x="2841" y="3612"/>
                      <a:pt x="2764" y="3438"/>
                    </a:cubicBezTo>
                    <a:cubicBezTo>
                      <a:pt x="2570" y="2837"/>
                      <a:pt x="2279" y="2274"/>
                      <a:pt x="1930" y="1770"/>
                    </a:cubicBezTo>
                    <a:cubicBezTo>
                      <a:pt x="1562" y="1169"/>
                      <a:pt x="1155" y="607"/>
                      <a:pt x="806" y="26"/>
                    </a:cubicBezTo>
                    <a:cubicBezTo>
                      <a:pt x="800" y="8"/>
                      <a:pt x="789" y="1"/>
                      <a:pt x="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2"/>
              <p:cNvSpPr/>
              <p:nvPr/>
            </p:nvSpPr>
            <p:spPr>
              <a:xfrm>
                <a:off x="11723947" y="4805341"/>
                <a:ext cx="184305" cy="179073"/>
              </a:xfrm>
              <a:custGeom>
                <a:avLst/>
                <a:gdLst/>
                <a:ahLst/>
                <a:cxnLst/>
                <a:rect l="l" t="t" r="r" b="b"/>
                <a:pathLst>
                  <a:path w="1235" h="1200" extrusionOk="0">
                    <a:moveTo>
                      <a:pt x="767" y="1"/>
                    </a:moveTo>
                    <a:cubicBezTo>
                      <a:pt x="733" y="1"/>
                      <a:pt x="703" y="28"/>
                      <a:pt x="730" y="56"/>
                    </a:cubicBezTo>
                    <a:cubicBezTo>
                      <a:pt x="788" y="191"/>
                      <a:pt x="885" y="308"/>
                      <a:pt x="963" y="443"/>
                    </a:cubicBezTo>
                    <a:cubicBezTo>
                      <a:pt x="1001" y="501"/>
                      <a:pt x="1040" y="540"/>
                      <a:pt x="1079" y="598"/>
                    </a:cubicBezTo>
                    <a:cubicBezTo>
                      <a:pt x="1098" y="637"/>
                      <a:pt x="1137" y="676"/>
                      <a:pt x="1137" y="715"/>
                    </a:cubicBezTo>
                    <a:cubicBezTo>
                      <a:pt x="1137" y="753"/>
                      <a:pt x="1137" y="773"/>
                      <a:pt x="1098" y="792"/>
                    </a:cubicBezTo>
                    <a:cubicBezTo>
                      <a:pt x="1060" y="850"/>
                      <a:pt x="1001" y="889"/>
                      <a:pt x="943" y="928"/>
                    </a:cubicBezTo>
                    <a:cubicBezTo>
                      <a:pt x="821" y="998"/>
                      <a:pt x="699" y="1052"/>
                      <a:pt x="577" y="1104"/>
                    </a:cubicBezTo>
                    <a:lnTo>
                      <a:pt x="577" y="1104"/>
                    </a:lnTo>
                    <a:cubicBezTo>
                      <a:pt x="468" y="994"/>
                      <a:pt x="377" y="882"/>
                      <a:pt x="304" y="753"/>
                    </a:cubicBezTo>
                    <a:cubicBezTo>
                      <a:pt x="226" y="637"/>
                      <a:pt x="148" y="501"/>
                      <a:pt x="90" y="346"/>
                    </a:cubicBezTo>
                    <a:cubicBezTo>
                      <a:pt x="83" y="332"/>
                      <a:pt x="67" y="325"/>
                      <a:pt x="51" y="325"/>
                    </a:cubicBezTo>
                    <a:cubicBezTo>
                      <a:pt x="26" y="325"/>
                      <a:pt x="1" y="342"/>
                      <a:pt x="13" y="366"/>
                    </a:cubicBezTo>
                    <a:lnTo>
                      <a:pt x="13" y="385"/>
                    </a:lnTo>
                    <a:cubicBezTo>
                      <a:pt x="71" y="521"/>
                      <a:pt x="148" y="676"/>
                      <a:pt x="245" y="812"/>
                    </a:cubicBezTo>
                    <a:cubicBezTo>
                      <a:pt x="323" y="947"/>
                      <a:pt x="420" y="1083"/>
                      <a:pt x="536" y="1199"/>
                    </a:cubicBezTo>
                    <a:lnTo>
                      <a:pt x="575" y="1199"/>
                    </a:lnTo>
                    <a:cubicBezTo>
                      <a:pt x="730" y="1122"/>
                      <a:pt x="885" y="1044"/>
                      <a:pt x="1040" y="947"/>
                    </a:cubicBezTo>
                    <a:cubicBezTo>
                      <a:pt x="1118" y="909"/>
                      <a:pt x="1234" y="831"/>
                      <a:pt x="1234" y="715"/>
                    </a:cubicBezTo>
                    <a:cubicBezTo>
                      <a:pt x="1234" y="676"/>
                      <a:pt x="1215" y="637"/>
                      <a:pt x="1195" y="598"/>
                    </a:cubicBezTo>
                    <a:cubicBezTo>
                      <a:pt x="1156" y="540"/>
                      <a:pt x="1118" y="482"/>
                      <a:pt x="1079" y="424"/>
                    </a:cubicBezTo>
                    <a:cubicBezTo>
                      <a:pt x="982" y="288"/>
                      <a:pt x="885" y="152"/>
                      <a:pt x="808" y="17"/>
                    </a:cubicBezTo>
                    <a:cubicBezTo>
                      <a:pt x="796" y="5"/>
                      <a:pt x="781" y="1"/>
                      <a:pt x="7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2"/>
              <p:cNvSpPr/>
              <p:nvPr/>
            </p:nvSpPr>
            <p:spPr>
              <a:xfrm>
                <a:off x="11644704" y="4904279"/>
                <a:ext cx="306827" cy="239212"/>
              </a:xfrm>
              <a:custGeom>
                <a:avLst/>
                <a:gdLst/>
                <a:ahLst/>
                <a:cxnLst/>
                <a:rect l="l" t="t" r="r" b="b"/>
                <a:pathLst>
                  <a:path w="2056" h="1603" extrusionOk="0">
                    <a:moveTo>
                      <a:pt x="1753" y="0"/>
                    </a:moveTo>
                    <a:cubicBezTo>
                      <a:pt x="1717" y="0"/>
                      <a:pt x="1682" y="41"/>
                      <a:pt x="1726" y="71"/>
                    </a:cubicBezTo>
                    <a:cubicBezTo>
                      <a:pt x="1804" y="149"/>
                      <a:pt x="1920" y="207"/>
                      <a:pt x="1959" y="323"/>
                    </a:cubicBezTo>
                    <a:cubicBezTo>
                      <a:pt x="1978" y="381"/>
                      <a:pt x="1978" y="439"/>
                      <a:pt x="1959" y="498"/>
                    </a:cubicBezTo>
                    <a:cubicBezTo>
                      <a:pt x="1920" y="633"/>
                      <a:pt x="1843" y="750"/>
                      <a:pt x="1726" y="846"/>
                    </a:cubicBezTo>
                    <a:cubicBezTo>
                      <a:pt x="1474" y="1079"/>
                      <a:pt x="1164" y="1273"/>
                      <a:pt x="835" y="1389"/>
                    </a:cubicBezTo>
                    <a:cubicBezTo>
                      <a:pt x="699" y="1447"/>
                      <a:pt x="563" y="1486"/>
                      <a:pt x="427" y="1506"/>
                    </a:cubicBezTo>
                    <a:cubicBezTo>
                      <a:pt x="402" y="1506"/>
                      <a:pt x="367" y="1508"/>
                      <a:pt x="330" y="1508"/>
                    </a:cubicBezTo>
                    <a:cubicBezTo>
                      <a:pt x="257" y="1508"/>
                      <a:pt x="175" y="1499"/>
                      <a:pt x="137" y="1447"/>
                    </a:cubicBezTo>
                    <a:cubicBezTo>
                      <a:pt x="78" y="1370"/>
                      <a:pt x="175" y="1292"/>
                      <a:pt x="214" y="1234"/>
                    </a:cubicBezTo>
                    <a:cubicBezTo>
                      <a:pt x="292" y="1137"/>
                      <a:pt x="408" y="1040"/>
                      <a:pt x="505" y="963"/>
                    </a:cubicBezTo>
                    <a:cubicBezTo>
                      <a:pt x="621" y="866"/>
                      <a:pt x="757" y="788"/>
                      <a:pt x="893" y="691"/>
                    </a:cubicBezTo>
                    <a:cubicBezTo>
                      <a:pt x="970" y="633"/>
                      <a:pt x="1048" y="575"/>
                      <a:pt x="1125" y="498"/>
                    </a:cubicBezTo>
                    <a:cubicBezTo>
                      <a:pt x="1155" y="468"/>
                      <a:pt x="1128" y="427"/>
                      <a:pt x="1096" y="427"/>
                    </a:cubicBezTo>
                    <a:cubicBezTo>
                      <a:pt x="1086" y="427"/>
                      <a:pt x="1076" y="430"/>
                      <a:pt x="1067" y="439"/>
                    </a:cubicBezTo>
                    <a:cubicBezTo>
                      <a:pt x="990" y="517"/>
                      <a:pt x="912" y="575"/>
                      <a:pt x="815" y="633"/>
                    </a:cubicBezTo>
                    <a:cubicBezTo>
                      <a:pt x="679" y="711"/>
                      <a:pt x="544" y="808"/>
                      <a:pt x="427" y="905"/>
                    </a:cubicBezTo>
                    <a:cubicBezTo>
                      <a:pt x="311" y="1002"/>
                      <a:pt x="195" y="1098"/>
                      <a:pt x="117" y="1215"/>
                    </a:cubicBezTo>
                    <a:cubicBezTo>
                      <a:pt x="59" y="1292"/>
                      <a:pt x="1" y="1389"/>
                      <a:pt x="40" y="1467"/>
                    </a:cubicBezTo>
                    <a:cubicBezTo>
                      <a:pt x="117" y="1564"/>
                      <a:pt x="214" y="1603"/>
                      <a:pt x="330" y="1603"/>
                    </a:cubicBezTo>
                    <a:cubicBezTo>
                      <a:pt x="466" y="1603"/>
                      <a:pt x="621" y="1564"/>
                      <a:pt x="757" y="1506"/>
                    </a:cubicBezTo>
                    <a:cubicBezTo>
                      <a:pt x="1125" y="1389"/>
                      <a:pt x="1455" y="1195"/>
                      <a:pt x="1746" y="943"/>
                    </a:cubicBezTo>
                    <a:cubicBezTo>
                      <a:pt x="1881" y="827"/>
                      <a:pt x="1978" y="672"/>
                      <a:pt x="2036" y="517"/>
                    </a:cubicBezTo>
                    <a:cubicBezTo>
                      <a:pt x="2056" y="439"/>
                      <a:pt x="2056" y="381"/>
                      <a:pt x="2036" y="304"/>
                    </a:cubicBezTo>
                    <a:cubicBezTo>
                      <a:pt x="1978" y="187"/>
                      <a:pt x="1901" y="71"/>
                      <a:pt x="1784" y="13"/>
                    </a:cubicBezTo>
                    <a:cubicBezTo>
                      <a:pt x="1775" y="4"/>
                      <a:pt x="1764" y="0"/>
                      <a:pt x="1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2"/>
              <p:cNvSpPr/>
              <p:nvPr/>
            </p:nvSpPr>
            <p:spPr>
              <a:xfrm>
                <a:off x="11352502" y="4503601"/>
                <a:ext cx="132222" cy="130723"/>
              </a:xfrm>
              <a:custGeom>
                <a:avLst/>
                <a:gdLst/>
                <a:ahLst/>
                <a:cxnLst/>
                <a:rect l="l" t="t" r="r" b="b"/>
                <a:pathLst>
                  <a:path w="886" h="876" extrusionOk="0">
                    <a:moveTo>
                      <a:pt x="304" y="0"/>
                    </a:moveTo>
                    <a:cubicBezTo>
                      <a:pt x="300" y="0"/>
                      <a:pt x="296" y="1"/>
                      <a:pt x="292" y="3"/>
                    </a:cubicBezTo>
                    <a:cubicBezTo>
                      <a:pt x="175" y="42"/>
                      <a:pt x="98" y="120"/>
                      <a:pt x="40" y="216"/>
                    </a:cubicBezTo>
                    <a:cubicBezTo>
                      <a:pt x="1" y="294"/>
                      <a:pt x="1" y="391"/>
                      <a:pt x="40" y="469"/>
                    </a:cubicBezTo>
                    <a:cubicBezTo>
                      <a:pt x="78" y="565"/>
                      <a:pt x="156" y="662"/>
                      <a:pt x="234" y="740"/>
                    </a:cubicBezTo>
                    <a:cubicBezTo>
                      <a:pt x="311" y="817"/>
                      <a:pt x="408" y="876"/>
                      <a:pt x="505" y="876"/>
                    </a:cubicBezTo>
                    <a:cubicBezTo>
                      <a:pt x="641" y="856"/>
                      <a:pt x="757" y="817"/>
                      <a:pt x="854" y="740"/>
                    </a:cubicBezTo>
                    <a:cubicBezTo>
                      <a:pt x="885" y="709"/>
                      <a:pt x="866" y="652"/>
                      <a:pt x="837" y="652"/>
                    </a:cubicBezTo>
                    <a:cubicBezTo>
                      <a:pt x="830" y="652"/>
                      <a:pt x="823" y="655"/>
                      <a:pt x="815" y="662"/>
                    </a:cubicBezTo>
                    <a:cubicBezTo>
                      <a:pt x="738" y="740"/>
                      <a:pt x="641" y="779"/>
                      <a:pt x="544" y="798"/>
                    </a:cubicBezTo>
                    <a:cubicBezTo>
                      <a:pt x="466" y="798"/>
                      <a:pt x="389" y="779"/>
                      <a:pt x="330" y="721"/>
                    </a:cubicBezTo>
                    <a:cubicBezTo>
                      <a:pt x="253" y="643"/>
                      <a:pt x="195" y="565"/>
                      <a:pt x="137" y="469"/>
                    </a:cubicBezTo>
                    <a:cubicBezTo>
                      <a:pt x="98" y="410"/>
                      <a:pt x="98" y="352"/>
                      <a:pt x="117" y="275"/>
                    </a:cubicBezTo>
                    <a:cubicBezTo>
                      <a:pt x="156" y="197"/>
                      <a:pt x="234" y="120"/>
                      <a:pt x="330" y="81"/>
                    </a:cubicBezTo>
                    <a:cubicBezTo>
                      <a:pt x="365" y="64"/>
                      <a:pt x="338"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2"/>
              <p:cNvSpPr/>
              <p:nvPr/>
            </p:nvSpPr>
            <p:spPr>
              <a:xfrm>
                <a:off x="11286093" y="4530015"/>
                <a:ext cx="269071" cy="337702"/>
              </a:xfrm>
              <a:custGeom>
                <a:avLst/>
                <a:gdLst/>
                <a:ahLst/>
                <a:cxnLst/>
                <a:rect l="l" t="t" r="r" b="b"/>
                <a:pathLst>
                  <a:path w="1803" h="2263" extrusionOk="0">
                    <a:moveTo>
                      <a:pt x="485" y="1"/>
                    </a:moveTo>
                    <a:cubicBezTo>
                      <a:pt x="291" y="59"/>
                      <a:pt x="97" y="117"/>
                      <a:pt x="19" y="330"/>
                    </a:cubicBezTo>
                    <a:cubicBezTo>
                      <a:pt x="0" y="505"/>
                      <a:pt x="0" y="660"/>
                      <a:pt x="78" y="815"/>
                    </a:cubicBezTo>
                    <a:cubicBezTo>
                      <a:pt x="233" y="1222"/>
                      <a:pt x="485" y="1590"/>
                      <a:pt x="795" y="1881"/>
                    </a:cubicBezTo>
                    <a:cubicBezTo>
                      <a:pt x="924" y="2011"/>
                      <a:pt x="1189" y="2262"/>
                      <a:pt x="1420" y="2262"/>
                    </a:cubicBezTo>
                    <a:cubicBezTo>
                      <a:pt x="1465" y="2262"/>
                      <a:pt x="1509" y="2252"/>
                      <a:pt x="1551" y="2230"/>
                    </a:cubicBezTo>
                    <a:cubicBezTo>
                      <a:pt x="1803" y="2094"/>
                      <a:pt x="1532" y="1707"/>
                      <a:pt x="1454" y="1552"/>
                    </a:cubicBezTo>
                    <a:cubicBezTo>
                      <a:pt x="1376" y="1397"/>
                      <a:pt x="1260" y="1183"/>
                      <a:pt x="1144" y="1028"/>
                    </a:cubicBezTo>
                    <a:cubicBezTo>
                      <a:pt x="1066" y="912"/>
                      <a:pt x="1008" y="796"/>
                      <a:pt x="950" y="660"/>
                    </a:cubicBezTo>
                    <a:cubicBezTo>
                      <a:pt x="943" y="645"/>
                      <a:pt x="927" y="639"/>
                      <a:pt x="910" y="639"/>
                    </a:cubicBezTo>
                    <a:cubicBezTo>
                      <a:pt x="883" y="639"/>
                      <a:pt x="853" y="655"/>
                      <a:pt x="853" y="679"/>
                    </a:cubicBezTo>
                    <a:cubicBezTo>
                      <a:pt x="892" y="757"/>
                      <a:pt x="931" y="854"/>
                      <a:pt x="989" y="931"/>
                    </a:cubicBezTo>
                    <a:cubicBezTo>
                      <a:pt x="1066" y="1048"/>
                      <a:pt x="1144" y="1183"/>
                      <a:pt x="1221" y="1300"/>
                    </a:cubicBezTo>
                    <a:cubicBezTo>
                      <a:pt x="1318" y="1455"/>
                      <a:pt x="1396" y="1590"/>
                      <a:pt x="1473" y="1745"/>
                    </a:cubicBezTo>
                    <a:cubicBezTo>
                      <a:pt x="1532" y="1842"/>
                      <a:pt x="1551" y="1959"/>
                      <a:pt x="1551" y="2075"/>
                    </a:cubicBezTo>
                    <a:cubicBezTo>
                      <a:pt x="1541" y="2140"/>
                      <a:pt x="1502" y="2165"/>
                      <a:pt x="1449" y="2165"/>
                    </a:cubicBezTo>
                    <a:cubicBezTo>
                      <a:pt x="1298" y="2165"/>
                      <a:pt x="1032" y="1963"/>
                      <a:pt x="989" y="1920"/>
                    </a:cubicBezTo>
                    <a:cubicBezTo>
                      <a:pt x="679" y="1668"/>
                      <a:pt x="446" y="1377"/>
                      <a:pt x="252" y="1028"/>
                    </a:cubicBezTo>
                    <a:cubicBezTo>
                      <a:pt x="155" y="854"/>
                      <a:pt x="97" y="679"/>
                      <a:pt x="97" y="485"/>
                    </a:cubicBezTo>
                    <a:cubicBezTo>
                      <a:pt x="97" y="408"/>
                      <a:pt x="116" y="330"/>
                      <a:pt x="155" y="272"/>
                    </a:cubicBezTo>
                    <a:cubicBezTo>
                      <a:pt x="233" y="156"/>
                      <a:pt x="388" y="117"/>
                      <a:pt x="504" y="78"/>
                    </a:cubicBezTo>
                    <a:cubicBezTo>
                      <a:pt x="543" y="59"/>
                      <a:pt x="523" y="1"/>
                      <a:pt x="4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2"/>
              <p:cNvSpPr/>
              <p:nvPr/>
            </p:nvSpPr>
            <p:spPr>
              <a:xfrm>
                <a:off x="11650524" y="1428458"/>
                <a:ext cx="168636" cy="47305"/>
              </a:xfrm>
              <a:custGeom>
                <a:avLst/>
                <a:gdLst/>
                <a:ahLst/>
                <a:cxnLst/>
                <a:rect l="l" t="t" r="r" b="b"/>
                <a:pathLst>
                  <a:path w="1130" h="317" extrusionOk="0">
                    <a:moveTo>
                      <a:pt x="581" y="1"/>
                    </a:moveTo>
                    <a:cubicBezTo>
                      <a:pt x="354" y="1"/>
                      <a:pt x="112" y="48"/>
                      <a:pt x="1" y="100"/>
                    </a:cubicBezTo>
                    <a:lnTo>
                      <a:pt x="1" y="139"/>
                    </a:lnTo>
                    <a:cubicBezTo>
                      <a:pt x="22" y="278"/>
                      <a:pt x="79" y="317"/>
                      <a:pt x="159" y="317"/>
                    </a:cubicBezTo>
                    <a:cubicBezTo>
                      <a:pt x="223" y="317"/>
                      <a:pt x="302" y="292"/>
                      <a:pt x="388" y="274"/>
                    </a:cubicBezTo>
                    <a:cubicBezTo>
                      <a:pt x="486" y="242"/>
                      <a:pt x="583" y="227"/>
                      <a:pt x="680" y="227"/>
                    </a:cubicBezTo>
                    <a:cubicBezTo>
                      <a:pt x="815" y="227"/>
                      <a:pt x="951" y="257"/>
                      <a:pt x="1086" y="313"/>
                    </a:cubicBezTo>
                    <a:cubicBezTo>
                      <a:pt x="1129" y="76"/>
                      <a:pt x="86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2"/>
              <p:cNvSpPr/>
              <p:nvPr/>
            </p:nvSpPr>
            <p:spPr>
              <a:xfrm>
                <a:off x="11396825" y="1442486"/>
                <a:ext cx="169979" cy="52976"/>
              </a:xfrm>
              <a:custGeom>
                <a:avLst/>
                <a:gdLst/>
                <a:ahLst/>
                <a:cxnLst/>
                <a:rect l="l" t="t" r="r" b="b"/>
                <a:pathLst>
                  <a:path w="1139" h="355" extrusionOk="0">
                    <a:moveTo>
                      <a:pt x="725" y="0"/>
                    </a:moveTo>
                    <a:cubicBezTo>
                      <a:pt x="383" y="0"/>
                      <a:pt x="0" y="81"/>
                      <a:pt x="92" y="355"/>
                    </a:cubicBezTo>
                    <a:cubicBezTo>
                      <a:pt x="227" y="274"/>
                      <a:pt x="390" y="240"/>
                      <a:pt x="556" y="240"/>
                    </a:cubicBezTo>
                    <a:cubicBezTo>
                      <a:pt x="627" y="240"/>
                      <a:pt x="700" y="246"/>
                      <a:pt x="770" y="258"/>
                    </a:cubicBezTo>
                    <a:cubicBezTo>
                      <a:pt x="851" y="266"/>
                      <a:pt x="929" y="284"/>
                      <a:pt x="992" y="284"/>
                    </a:cubicBezTo>
                    <a:cubicBezTo>
                      <a:pt x="1080" y="284"/>
                      <a:pt x="1138" y="249"/>
                      <a:pt x="1138" y="103"/>
                    </a:cubicBezTo>
                    <a:lnTo>
                      <a:pt x="1138" y="45"/>
                    </a:lnTo>
                    <a:cubicBezTo>
                      <a:pt x="1050" y="19"/>
                      <a:pt x="892" y="0"/>
                      <a:pt x="7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2"/>
              <p:cNvSpPr/>
              <p:nvPr/>
            </p:nvSpPr>
            <p:spPr>
              <a:xfrm>
                <a:off x="11653508" y="1506206"/>
                <a:ext cx="115806" cy="66705"/>
              </a:xfrm>
              <a:custGeom>
                <a:avLst/>
                <a:gdLst/>
                <a:ahLst/>
                <a:cxnLst/>
                <a:rect l="l" t="t" r="r" b="b"/>
                <a:pathLst>
                  <a:path w="776" h="447" extrusionOk="0">
                    <a:moveTo>
                      <a:pt x="398" y="1"/>
                    </a:moveTo>
                    <a:cubicBezTo>
                      <a:pt x="285" y="1"/>
                      <a:pt x="178" y="41"/>
                      <a:pt x="97" y="122"/>
                    </a:cubicBezTo>
                    <a:cubicBezTo>
                      <a:pt x="39" y="199"/>
                      <a:pt x="0" y="296"/>
                      <a:pt x="0" y="374"/>
                    </a:cubicBezTo>
                    <a:cubicBezTo>
                      <a:pt x="0" y="422"/>
                      <a:pt x="34" y="446"/>
                      <a:pt x="68" y="446"/>
                    </a:cubicBezTo>
                    <a:cubicBezTo>
                      <a:pt x="102" y="446"/>
                      <a:pt x="136" y="422"/>
                      <a:pt x="136" y="374"/>
                    </a:cubicBezTo>
                    <a:lnTo>
                      <a:pt x="233" y="374"/>
                    </a:lnTo>
                    <a:lnTo>
                      <a:pt x="233" y="354"/>
                    </a:lnTo>
                    <a:lnTo>
                      <a:pt x="233" y="335"/>
                    </a:lnTo>
                    <a:lnTo>
                      <a:pt x="233" y="316"/>
                    </a:lnTo>
                    <a:lnTo>
                      <a:pt x="233" y="296"/>
                    </a:lnTo>
                    <a:lnTo>
                      <a:pt x="233" y="277"/>
                    </a:lnTo>
                    <a:cubicBezTo>
                      <a:pt x="233" y="257"/>
                      <a:pt x="233" y="238"/>
                      <a:pt x="252" y="238"/>
                    </a:cubicBezTo>
                    <a:lnTo>
                      <a:pt x="271" y="219"/>
                    </a:lnTo>
                    <a:lnTo>
                      <a:pt x="310" y="199"/>
                    </a:lnTo>
                    <a:lnTo>
                      <a:pt x="330" y="199"/>
                    </a:lnTo>
                    <a:lnTo>
                      <a:pt x="368" y="180"/>
                    </a:lnTo>
                    <a:lnTo>
                      <a:pt x="504" y="180"/>
                    </a:lnTo>
                    <a:lnTo>
                      <a:pt x="543" y="199"/>
                    </a:lnTo>
                    <a:cubicBezTo>
                      <a:pt x="543" y="219"/>
                      <a:pt x="562" y="219"/>
                      <a:pt x="562" y="219"/>
                    </a:cubicBezTo>
                    <a:lnTo>
                      <a:pt x="582" y="238"/>
                    </a:lnTo>
                    <a:cubicBezTo>
                      <a:pt x="582" y="257"/>
                      <a:pt x="601" y="277"/>
                      <a:pt x="601" y="277"/>
                    </a:cubicBezTo>
                    <a:cubicBezTo>
                      <a:pt x="601" y="296"/>
                      <a:pt x="601" y="296"/>
                      <a:pt x="601" y="316"/>
                    </a:cubicBezTo>
                    <a:cubicBezTo>
                      <a:pt x="620" y="335"/>
                      <a:pt x="620" y="354"/>
                      <a:pt x="620" y="374"/>
                    </a:cubicBezTo>
                    <a:cubicBezTo>
                      <a:pt x="620" y="413"/>
                      <a:pt x="679" y="432"/>
                      <a:pt x="717" y="432"/>
                    </a:cubicBezTo>
                    <a:cubicBezTo>
                      <a:pt x="737" y="413"/>
                      <a:pt x="776" y="374"/>
                      <a:pt x="756" y="335"/>
                    </a:cubicBezTo>
                    <a:cubicBezTo>
                      <a:pt x="737" y="180"/>
                      <a:pt x="620" y="44"/>
                      <a:pt x="465" y="5"/>
                    </a:cubicBezTo>
                    <a:cubicBezTo>
                      <a:pt x="443" y="2"/>
                      <a:pt x="420" y="1"/>
                      <a:pt x="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2"/>
              <p:cNvSpPr/>
              <p:nvPr/>
            </p:nvSpPr>
            <p:spPr>
              <a:xfrm>
                <a:off x="11431895" y="1530829"/>
                <a:ext cx="114612" cy="58646"/>
              </a:xfrm>
              <a:custGeom>
                <a:avLst/>
                <a:gdLst/>
                <a:ahLst/>
                <a:cxnLst/>
                <a:rect l="l" t="t" r="r" b="b"/>
                <a:pathLst>
                  <a:path w="768" h="393" extrusionOk="0">
                    <a:moveTo>
                      <a:pt x="392" y="0"/>
                    </a:moveTo>
                    <a:cubicBezTo>
                      <a:pt x="293" y="0"/>
                      <a:pt x="200" y="40"/>
                      <a:pt x="128" y="112"/>
                    </a:cubicBezTo>
                    <a:cubicBezTo>
                      <a:pt x="70" y="151"/>
                      <a:pt x="31" y="228"/>
                      <a:pt x="12" y="306"/>
                    </a:cubicBezTo>
                    <a:cubicBezTo>
                      <a:pt x="0" y="362"/>
                      <a:pt x="42" y="392"/>
                      <a:pt x="82" y="392"/>
                    </a:cubicBezTo>
                    <a:cubicBezTo>
                      <a:pt x="111" y="392"/>
                      <a:pt x="139" y="377"/>
                      <a:pt x="147" y="344"/>
                    </a:cubicBezTo>
                    <a:lnTo>
                      <a:pt x="244" y="325"/>
                    </a:lnTo>
                    <a:cubicBezTo>
                      <a:pt x="225" y="325"/>
                      <a:pt x="225" y="306"/>
                      <a:pt x="244" y="286"/>
                    </a:cubicBezTo>
                    <a:lnTo>
                      <a:pt x="244" y="267"/>
                    </a:lnTo>
                    <a:cubicBezTo>
                      <a:pt x="244" y="267"/>
                      <a:pt x="244" y="248"/>
                      <a:pt x="244" y="248"/>
                    </a:cubicBezTo>
                    <a:lnTo>
                      <a:pt x="244" y="228"/>
                    </a:lnTo>
                    <a:lnTo>
                      <a:pt x="283" y="209"/>
                    </a:lnTo>
                    <a:lnTo>
                      <a:pt x="303" y="209"/>
                    </a:lnTo>
                    <a:lnTo>
                      <a:pt x="322" y="189"/>
                    </a:lnTo>
                    <a:lnTo>
                      <a:pt x="555" y="189"/>
                    </a:lnTo>
                    <a:lnTo>
                      <a:pt x="574" y="209"/>
                    </a:lnTo>
                    <a:lnTo>
                      <a:pt x="593" y="228"/>
                    </a:lnTo>
                    <a:lnTo>
                      <a:pt x="613" y="228"/>
                    </a:lnTo>
                    <a:lnTo>
                      <a:pt x="632" y="267"/>
                    </a:lnTo>
                    <a:lnTo>
                      <a:pt x="632" y="286"/>
                    </a:lnTo>
                    <a:lnTo>
                      <a:pt x="632" y="306"/>
                    </a:lnTo>
                    <a:cubicBezTo>
                      <a:pt x="648" y="338"/>
                      <a:pt x="675" y="354"/>
                      <a:pt x="700" y="354"/>
                    </a:cubicBezTo>
                    <a:cubicBezTo>
                      <a:pt x="735" y="354"/>
                      <a:pt x="768" y="323"/>
                      <a:pt x="768" y="267"/>
                    </a:cubicBezTo>
                    <a:cubicBezTo>
                      <a:pt x="729" y="131"/>
                      <a:pt x="632" y="34"/>
                      <a:pt x="496" y="15"/>
                    </a:cubicBezTo>
                    <a:cubicBezTo>
                      <a:pt x="461" y="5"/>
                      <a:pt x="426"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2"/>
              <p:cNvSpPr/>
              <p:nvPr/>
            </p:nvSpPr>
            <p:spPr>
              <a:xfrm>
                <a:off x="11592621" y="1458304"/>
                <a:ext cx="66708" cy="219514"/>
              </a:xfrm>
              <a:custGeom>
                <a:avLst/>
                <a:gdLst/>
                <a:ahLst/>
                <a:cxnLst/>
                <a:rect l="l" t="t" r="r" b="b"/>
                <a:pathLst>
                  <a:path w="447" h="1471" extrusionOk="0">
                    <a:moveTo>
                      <a:pt x="140" y="1"/>
                    </a:moveTo>
                    <a:cubicBezTo>
                      <a:pt x="115" y="1"/>
                      <a:pt x="87" y="21"/>
                      <a:pt x="98" y="55"/>
                    </a:cubicBezTo>
                    <a:cubicBezTo>
                      <a:pt x="137" y="307"/>
                      <a:pt x="98" y="540"/>
                      <a:pt x="137" y="772"/>
                    </a:cubicBezTo>
                    <a:cubicBezTo>
                      <a:pt x="137" y="981"/>
                      <a:pt x="199" y="1175"/>
                      <a:pt x="310" y="1338"/>
                    </a:cubicBezTo>
                    <a:lnTo>
                      <a:pt x="310" y="1338"/>
                    </a:lnTo>
                    <a:cubicBezTo>
                      <a:pt x="232" y="1368"/>
                      <a:pt x="152" y="1393"/>
                      <a:pt x="59" y="1393"/>
                    </a:cubicBezTo>
                    <a:cubicBezTo>
                      <a:pt x="1" y="1393"/>
                      <a:pt x="1" y="1470"/>
                      <a:pt x="59" y="1470"/>
                    </a:cubicBezTo>
                    <a:cubicBezTo>
                      <a:pt x="175" y="1470"/>
                      <a:pt x="292" y="1451"/>
                      <a:pt x="408" y="1393"/>
                    </a:cubicBezTo>
                    <a:cubicBezTo>
                      <a:pt x="427" y="1393"/>
                      <a:pt x="447" y="1354"/>
                      <a:pt x="427" y="1335"/>
                    </a:cubicBezTo>
                    <a:cubicBezTo>
                      <a:pt x="117" y="966"/>
                      <a:pt x="253" y="462"/>
                      <a:pt x="175" y="36"/>
                    </a:cubicBezTo>
                    <a:cubicBezTo>
                      <a:pt x="175" y="11"/>
                      <a:pt x="158"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2"/>
              <p:cNvSpPr/>
              <p:nvPr/>
            </p:nvSpPr>
            <p:spPr>
              <a:xfrm>
                <a:off x="11572474" y="1709455"/>
                <a:ext cx="101331" cy="62676"/>
              </a:xfrm>
              <a:custGeom>
                <a:avLst/>
                <a:gdLst/>
                <a:ahLst/>
                <a:cxnLst/>
                <a:rect l="l" t="t" r="r" b="b"/>
                <a:pathLst>
                  <a:path w="679" h="420" extrusionOk="0">
                    <a:moveTo>
                      <a:pt x="589" y="107"/>
                    </a:moveTo>
                    <a:cubicBezTo>
                      <a:pt x="586" y="142"/>
                      <a:pt x="574" y="178"/>
                      <a:pt x="562" y="214"/>
                    </a:cubicBezTo>
                    <a:cubicBezTo>
                      <a:pt x="524" y="252"/>
                      <a:pt x="485" y="291"/>
                      <a:pt x="446" y="311"/>
                    </a:cubicBezTo>
                    <a:cubicBezTo>
                      <a:pt x="414" y="324"/>
                      <a:pt x="382" y="330"/>
                      <a:pt x="350" y="330"/>
                    </a:cubicBezTo>
                    <a:cubicBezTo>
                      <a:pt x="287" y="330"/>
                      <a:pt x="226" y="304"/>
                      <a:pt x="175" y="252"/>
                    </a:cubicBezTo>
                    <a:cubicBezTo>
                      <a:pt x="140" y="218"/>
                      <a:pt x="119" y="183"/>
                      <a:pt x="108" y="144"/>
                    </a:cubicBezTo>
                    <a:lnTo>
                      <a:pt x="108" y="144"/>
                    </a:lnTo>
                    <a:cubicBezTo>
                      <a:pt x="159" y="166"/>
                      <a:pt x="212" y="180"/>
                      <a:pt x="270" y="180"/>
                    </a:cubicBezTo>
                    <a:cubicBezTo>
                      <a:pt x="289" y="180"/>
                      <a:pt x="309" y="178"/>
                      <a:pt x="330" y="175"/>
                    </a:cubicBezTo>
                    <a:cubicBezTo>
                      <a:pt x="426" y="175"/>
                      <a:pt x="509" y="148"/>
                      <a:pt x="589" y="107"/>
                    </a:cubicBezTo>
                    <a:close/>
                    <a:moveTo>
                      <a:pt x="601" y="0"/>
                    </a:moveTo>
                    <a:cubicBezTo>
                      <a:pt x="524" y="59"/>
                      <a:pt x="427" y="97"/>
                      <a:pt x="330" y="97"/>
                    </a:cubicBezTo>
                    <a:cubicBezTo>
                      <a:pt x="310" y="102"/>
                      <a:pt x="290" y="105"/>
                      <a:pt x="269" y="105"/>
                    </a:cubicBezTo>
                    <a:cubicBezTo>
                      <a:pt x="206" y="105"/>
                      <a:pt x="141" y="83"/>
                      <a:pt x="97" y="39"/>
                    </a:cubicBezTo>
                    <a:cubicBezTo>
                      <a:pt x="90" y="32"/>
                      <a:pt x="81" y="29"/>
                      <a:pt x="71" y="29"/>
                    </a:cubicBezTo>
                    <a:cubicBezTo>
                      <a:pt x="67" y="29"/>
                      <a:pt x="63" y="29"/>
                      <a:pt x="59" y="30"/>
                    </a:cubicBezTo>
                    <a:lnTo>
                      <a:pt x="59" y="30"/>
                    </a:lnTo>
                    <a:cubicBezTo>
                      <a:pt x="56" y="30"/>
                      <a:pt x="52" y="30"/>
                      <a:pt x="49" y="30"/>
                    </a:cubicBezTo>
                    <a:cubicBezTo>
                      <a:pt x="24" y="30"/>
                      <a:pt x="0" y="39"/>
                      <a:pt x="0" y="59"/>
                    </a:cubicBezTo>
                    <a:cubicBezTo>
                      <a:pt x="0" y="214"/>
                      <a:pt x="117" y="369"/>
                      <a:pt x="272" y="408"/>
                    </a:cubicBezTo>
                    <a:cubicBezTo>
                      <a:pt x="296" y="416"/>
                      <a:pt x="322" y="420"/>
                      <a:pt x="348" y="420"/>
                    </a:cubicBezTo>
                    <a:cubicBezTo>
                      <a:pt x="449" y="420"/>
                      <a:pt x="559" y="364"/>
                      <a:pt x="621" y="272"/>
                    </a:cubicBezTo>
                    <a:cubicBezTo>
                      <a:pt x="659" y="214"/>
                      <a:pt x="679" y="117"/>
                      <a:pt x="659" y="39"/>
                    </a:cubicBezTo>
                    <a:cubicBezTo>
                      <a:pt x="659" y="0"/>
                      <a:pt x="621" y="0"/>
                      <a:pt x="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3" name="Google Shape;1993;p32"/>
          <p:cNvGrpSpPr/>
          <p:nvPr/>
        </p:nvGrpSpPr>
        <p:grpSpPr>
          <a:xfrm flipH="1">
            <a:off x="7055345" y="1313925"/>
            <a:ext cx="1895014" cy="3179844"/>
            <a:chOff x="6507744" y="794462"/>
            <a:chExt cx="2209155" cy="3706976"/>
          </a:xfrm>
        </p:grpSpPr>
        <p:sp>
          <p:nvSpPr>
            <p:cNvPr id="1994" name="Google Shape;1994;p32"/>
            <p:cNvSpPr/>
            <p:nvPr/>
          </p:nvSpPr>
          <p:spPr>
            <a:xfrm>
              <a:off x="6626563" y="980363"/>
              <a:ext cx="624900" cy="624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5" name="Google Shape;1995;p32"/>
            <p:cNvGrpSpPr/>
            <p:nvPr/>
          </p:nvGrpSpPr>
          <p:grpSpPr>
            <a:xfrm>
              <a:off x="6507744" y="794462"/>
              <a:ext cx="2209155" cy="3706976"/>
              <a:chOff x="-3301351" y="1890125"/>
              <a:chExt cx="936797" cy="1571951"/>
            </a:xfrm>
          </p:grpSpPr>
          <p:sp>
            <p:nvSpPr>
              <p:cNvPr id="1996" name="Google Shape;1996;p32"/>
              <p:cNvSpPr/>
              <p:nvPr/>
            </p:nvSpPr>
            <p:spPr>
              <a:xfrm>
                <a:off x="-2949674" y="2605886"/>
                <a:ext cx="147001" cy="741778"/>
              </a:xfrm>
              <a:custGeom>
                <a:avLst/>
                <a:gdLst/>
                <a:ahLst/>
                <a:cxnLst/>
                <a:rect l="l" t="t" r="r" b="b"/>
                <a:pathLst>
                  <a:path w="2192" h="11061" extrusionOk="0">
                    <a:moveTo>
                      <a:pt x="276" y="0"/>
                    </a:moveTo>
                    <a:cubicBezTo>
                      <a:pt x="250" y="0"/>
                      <a:pt x="223" y="16"/>
                      <a:pt x="214" y="50"/>
                    </a:cubicBezTo>
                    <a:cubicBezTo>
                      <a:pt x="1" y="864"/>
                      <a:pt x="137" y="1698"/>
                      <a:pt x="233" y="2531"/>
                    </a:cubicBezTo>
                    <a:cubicBezTo>
                      <a:pt x="350" y="3442"/>
                      <a:pt x="524" y="4353"/>
                      <a:pt x="718" y="5245"/>
                    </a:cubicBezTo>
                    <a:cubicBezTo>
                      <a:pt x="1203" y="7164"/>
                      <a:pt x="1707" y="9084"/>
                      <a:pt x="2056" y="11003"/>
                    </a:cubicBezTo>
                    <a:cubicBezTo>
                      <a:pt x="2064" y="11044"/>
                      <a:pt x="2089" y="11060"/>
                      <a:pt x="2116" y="11060"/>
                    </a:cubicBezTo>
                    <a:cubicBezTo>
                      <a:pt x="2152" y="11060"/>
                      <a:pt x="2191" y="11028"/>
                      <a:pt x="2191" y="10983"/>
                    </a:cubicBezTo>
                    <a:cubicBezTo>
                      <a:pt x="1843" y="9122"/>
                      <a:pt x="1377" y="7261"/>
                      <a:pt x="912" y="5439"/>
                    </a:cubicBezTo>
                    <a:cubicBezTo>
                      <a:pt x="699" y="4567"/>
                      <a:pt x="524" y="3694"/>
                      <a:pt x="408" y="2803"/>
                    </a:cubicBezTo>
                    <a:cubicBezTo>
                      <a:pt x="292" y="1891"/>
                      <a:pt x="98" y="980"/>
                      <a:pt x="330" y="69"/>
                    </a:cubicBezTo>
                    <a:cubicBezTo>
                      <a:pt x="341" y="26"/>
                      <a:pt x="309"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2"/>
              <p:cNvSpPr/>
              <p:nvPr/>
            </p:nvSpPr>
            <p:spPr>
              <a:xfrm>
                <a:off x="-2912722" y="2601125"/>
                <a:ext cx="132985" cy="739029"/>
              </a:xfrm>
              <a:custGeom>
                <a:avLst/>
                <a:gdLst/>
                <a:ahLst/>
                <a:cxnLst/>
                <a:rect l="l" t="t" r="r" b="b"/>
                <a:pathLst>
                  <a:path w="1983" h="11020" extrusionOk="0">
                    <a:moveTo>
                      <a:pt x="77" y="1"/>
                    </a:moveTo>
                    <a:cubicBezTo>
                      <a:pt x="40" y="1"/>
                      <a:pt x="0" y="34"/>
                      <a:pt x="12" y="82"/>
                    </a:cubicBezTo>
                    <a:cubicBezTo>
                      <a:pt x="148" y="993"/>
                      <a:pt x="225" y="1924"/>
                      <a:pt x="245" y="2854"/>
                    </a:cubicBezTo>
                    <a:cubicBezTo>
                      <a:pt x="303" y="3746"/>
                      <a:pt x="419" y="4638"/>
                      <a:pt x="594" y="5510"/>
                    </a:cubicBezTo>
                    <a:cubicBezTo>
                      <a:pt x="787" y="6421"/>
                      <a:pt x="1078" y="7313"/>
                      <a:pt x="1292" y="8205"/>
                    </a:cubicBezTo>
                    <a:cubicBezTo>
                      <a:pt x="1505" y="9116"/>
                      <a:pt x="1679" y="10046"/>
                      <a:pt x="1854" y="10977"/>
                    </a:cubicBezTo>
                    <a:cubicBezTo>
                      <a:pt x="1861" y="11007"/>
                      <a:pt x="1883" y="11019"/>
                      <a:pt x="1905" y="11019"/>
                    </a:cubicBezTo>
                    <a:cubicBezTo>
                      <a:pt x="1942" y="11019"/>
                      <a:pt x="1982" y="10986"/>
                      <a:pt x="1970" y="10938"/>
                    </a:cubicBezTo>
                    <a:cubicBezTo>
                      <a:pt x="1796" y="10027"/>
                      <a:pt x="1621" y="9135"/>
                      <a:pt x="1427" y="8224"/>
                    </a:cubicBezTo>
                    <a:cubicBezTo>
                      <a:pt x="1214" y="7332"/>
                      <a:pt x="923" y="6402"/>
                      <a:pt x="710" y="5491"/>
                    </a:cubicBezTo>
                    <a:cubicBezTo>
                      <a:pt x="535" y="4560"/>
                      <a:pt x="419" y="3630"/>
                      <a:pt x="361" y="2699"/>
                    </a:cubicBezTo>
                    <a:cubicBezTo>
                      <a:pt x="342" y="1807"/>
                      <a:pt x="264" y="916"/>
                      <a:pt x="128" y="43"/>
                    </a:cubicBezTo>
                    <a:cubicBezTo>
                      <a:pt x="121" y="14"/>
                      <a:pt x="99" y="1"/>
                      <a:pt x="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2"/>
              <p:cNvSpPr/>
              <p:nvPr/>
            </p:nvSpPr>
            <p:spPr>
              <a:xfrm>
                <a:off x="-2835265" y="2615678"/>
                <a:ext cx="103612" cy="711466"/>
              </a:xfrm>
              <a:custGeom>
                <a:avLst/>
                <a:gdLst/>
                <a:ahLst/>
                <a:cxnLst/>
                <a:rect l="l" t="t" r="r" b="b"/>
                <a:pathLst>
                  <a:path w="1545" h="10609" extrusionOk="0">
                    <a:moveTo>
                      <a:pt x="69" y="1"/>
                    </a:moveTo>
                    <a:cubicBezTo>
                      <a:pt x="35" y="1"/>
                      <a:pt x="1" y="20"/>
                      <a:pt x="1" y="59"/>
                    </a:cubicBezTo>
                    <a:cubicBezTo>
                      <a:pt x="175" y="1823"/>
                      <a:pt x="253" y="3587"/>
                      <a:pt x="505" y="5332"/>
                    </a:cubicBezTo>
                    <a:cubicBezTo>
                      <a:pt x="776" y="7096"/>
                      <a:pt x="951" y="8860"/>
                      <a:pt x="1416" y="10566"/>
                    </a:cubicBezTo>
                    <a:cubicBezTo>
                      <a:pt x="1423" y="10596"/>
                      <a:pt x="1445" y="10608"/>
                      <a:pt x="1468" y="10608"/>
                    </a:cubicBezTo>
                    <a:cubicBezTo>
                      <a:pt x="1504" y="10608"/>
                      <a:pt x="1544" y="10575"/>
                      <a:pt x="1532" y="10527"/>
                    </a:cubicBezTo>
                    <a:cubicBezTo>
                      <a:pt x="1086" y="8860"/>
                      <a:pt x="893" y="7135"/>
                      <a:pt x="641" y="5429"/>
                    </a:cubicBezTo>
                    <a:cubicBezTo>
                      <a:pt x="408" y="3645"/>
                      <a:pt x="292" y="1862"/>
                      <a:pt x="137" y="59"/>
                    </a:cubicBezTo>
                    <a:cubicBezTo>
                      <a:pt x="137" y="20"/>
                      <a:pt x="103"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2"/>
              <p:cNvSpPr/>
              <p:nvPr/>
            </p:nvSpPr>
            <p:spPr>
              <a:xfrm>
                <a:off x="-2859944" y="2614403"/>
                <a:ext cx="102270" cy="720520"/>
              </a:xfrm>
              <a:custGeom>
                <a:avLst/>
                <a:gdLst/>
                <a:ahLst/>
                <a:cxnLst/>
                <a:rect l="l" t="t" r="r" b="b"/>
                <a:pathLst>
                  <a:path w="1525" h="10744" extrusionOk="0">
                    <a:moveTo>
                      <a:pt x="68" y="0"/>
                    </a:moveTo>
                    <a:cubicBezTo>
                      <a:pt x="34" y="0"/>
                      <a:pt x="0" y="20"/>
                      <a:pt x="0" y="58"/>
                    </a:cubicBezTo>
                    <a:cubicBezTo>
                      <a:pt x="0" y="989"/>
                      <a:pt x="0" y="1920"/>
                      <a:pt x="59" y="2850"/>
                    </a:cubicBezTo>
                    <a:cubicBezTo>
                      <a:pt x="136" y="3761"/>
                      <a:pt x="311" y="4614"/>
                      <a:pt x="427" y="5506"/>
                    </a:cubicBezTo>
                    <a:cubicBezTo>
                      <a:pt x="660" y="7251"/>
                      <a:pt x="970" y="8995"/>
                      <a:pt x="1396" y="10701"/>
                    </a:cubicBezTo>
                    <a:cubicBezTo>
                      <a:pt x="1404" y="10731"/>
                      <a:pt x="1425" y="10744"/>
                      <a:pt x="1448" y="10744"/>
                    </a:cubicBezTo>
                    <a:cubicBezTo>
                      <a:pt x="1485" y="10744"/>
                      <a:pt x="1525" y="10711"/>
                      <a:pt x="1513" y="10663"/>
                    </a:cubicBezTo>
                    <a:lnTo>
                      <a:pt x="1513" y="10663"/>
                    </a:lnTo>
                    <a:lnTo>
                      <a:pt x="1493" y="10682"/>
                    </a:lnTo>
                    <a:cubicBezTo>
                      <a:pt x="1086" y="8937"/>
                      <a:pt x="757" y="7173"/>
                      <a:pt x="524" y="5409"/>
                    </a:cubicBezTo>
                    <a:cubicBezTo>
                      <a:pt x="427" y="4537"/>
                      <a:pt x="253" y="3664"/>
                      <a:pt x="194" y="2792"/>
                    </a:cubicBezTo>
                    <a:cubicBezTo>
                      <a:pt x="136" y="1900"/>
                      <a:pt x="136" y="970"/>
                      <a:pt x="136" y="58"/>
                    </a:cubicBezTo>
                    <a:cubicBezTo>
                      <a:pt x="136" y="20"/>
                      <a:pt x="102"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2"/>
              <p:cNvSpPr/>
              <p:nvPr/>
            </p:nvSpPr>
            <p:spPr>
              <a:xfrm>
                <a:off x="-2950948" y="1898844"/>
                <a:ext cx="573384" cy="500823"/>
              </a:xfrm>
              <a:custGeom>
                <a:avLst/>
                <a:gdLst/>
                <a:ahLst/>
                <a:cxnLst/>
                <a:rect l="l" t="t" r="r" b="b"/>
                <a:pathLst>
                  <a:path w="8550" h="7468" extrusionOk="0">
                    <a:moveTo>
                      <a:pt x="2494" y="1"/>
                    </a:moveTo>
                    <a:cubicBezTo>
                      <a:pt x="2387" y="1"/>
                      <a:pt x="2278" y="23"/>
                      <a:pt x="2191" y="66"/>
                    </a:cubicBezTo>
                    <a:lnTo>
                      <a:pt x="2094" y="105"/>
                    </a:lnTo>
                    <a:cubicBezTo>
                      <a:pt x="2071" y="82"/>
                      <a:pt x="2042" y="73"/>
                      <a:pt x="2014" y="73"/>
                    </a:cubicBezTo>
                    <a:cubicBezTo>
                      <a:pt x="1994" y="73"/>
                      <a:pt x="1975" y="78"/>
                      <a:pt x="1958" y="86"/>
                    </a:cubicBezTo>
                    <a:cubicBezTo>
                      <a:pt x="1803" y="163"/>
                      <a:pt x="1629" y="221"/>
                      <a:pt x="1474" y="299"/>
                    </a:cubicBezTo>
                    <a:cubicBezTo>
                      <a:pt x="1435" y="299"/>
                      <a:pt x="1416" y="318"/>
                      <a:pt x="1396" y="318"/>
                    </a:cubicBezTo>
                    <a:lnTo>
                      <a:pt x="1299" y="396"/>
                    </a:lnTo>
                    <a:cubicBezTo>
                      <a:pt x="1164" y="454"/>
                      <a:pt x="1047" y="551"/>
                      <a:pt x="931" y="667"/>
                    </a:cubicBezTo>
                    <a:cubicBezTo>
                      <a:pt x="737" y="842"/>
                      <a:pt x="601" y="1074"/>
                      <a:pt x="505" y="1307"/>
                    </a:cubicBezTo>
                    <a:cubicBezTo>
                      <a:pt x="485" y="1326"/>
                      <a:pt x="466" y="1346"/>
                      <a:pt x="466" y="1365"/>
                    </a:cubicBezTo>
                    <a:cubicBezTo>
                      <a:pt x="408" y="1443"/>
                      <a:pt x="388" y="1520"/>
                      <a:pt x="349" y="1598"/>
                    </a:cubicBezTo>
                    <a:cubicBezTo>
                      <a:pt x="349" y="1598"/>
                      <a:pt x="349" y="1598"/>
                      <a:pt x="349" y="1617"/>
                    </a:cubicBezTo>
                    <a:cubicBezTo>
                      <a:pt x="330" y="1617"/>
                      <a:pt x="291" y="1656"/>
                      <a:pt x="291" y="1695"/>
                    </a:cubicBezTo>
                    <a:cubicBezTo>
                      <a:pt x="175" y="2024"/>
                      <a:pt x="117" y="2354"/>
                      <a:pt x="97" y="2703"/>
                    </a:cubicBezTo>
                    <a:lnTo>
                      <a:pt x="97" y="2819"/>
                    </a:lnTo>
                    <a:cubicBezTo>
                      <a:pt x="39" y="2819"/>
                      <a:pt x="0" y="2877"/>
                      <a:pt x="0" y="2955"/>
                    </a:cubicBezTo>
                    <a:cubicBezTo>
                      <a:pt x="20" y="3284"/>
                      <a:pt x="78" y="3614"/>
                      <a:pt x="214" y="3924"/>
                    </a:cubicBezTo>
                    <a:cubicBezTo>
                      <a:pt x="272" y="4157"/>
                      <a:pt x="369" y="4389"/>
                      <a:pt x="505" y="4603"/>
                    </a:cubicBezTo>
                    <a:cubicBezTo>
                      <a:pt x="563" y="4672"/>
                      <a:pt x="705" y="4686"/>
                      <a:pt x="838" y="4686"/>
                    </a:cubicBezTo>
                    <a:cubicBezTo>
                      <a:pt x="927" y="4686"/>
                      <a:pt x="1012" y="4680"/>
                      <a:pt x="1067" y="4680"/>
                    </a:cubicBezTo>
                    <a:cubicBezTo>
                      <a:pt x="1091" y="4683"/>
                      <a:pt x="1116" y="4684"/>
                      <a:pt x="1140" y="4684"/>
                    </a:cubicBezTo>
                    <a:cubicBezTo>
                      <a:pt x="1304" y="4684"/>
                      <a:pt x="1452" y="4627"/>
                      <a:pt x="1571" y="4525"/>
                    </a:cubicBezTo>
                    <a:cubicBezTo>
                      <a:pt x="1610" y="4486"/>
                      <a:pt x="1610" y="4447"/>
                      <a:pt x="1610" y="4409"/>
                    </a:cubicBezTo>
                    <a:cubicBezTo>
                      <a:pt x="1668" y="4370"/>
                      <a:pt x="1687" y="4312"/>
                      <a:pt x="1687" y="4254"/>
                    </a:cubicBezTo>
                    <a:cubicBezTo>
                      <a:pt x="1687" y="4254"/>
                      <a:pt x="1687" y="4254"/>
                      <a:pt x="1687" y="4234"/>
                    </a:cubicBezTo>
                    <a:cubicBezTo>
                      <a:pt x="1687" y="4234"/>
                      <a:pt x="1687" y="4215"/>
                      <a:pt x="1706" y="4195"/>
                    </a:cubicBezTo>
                    <a:cubicBezTo>
                      <a:pt x="1726" y="4099"/>
                      <a:pt x="1745" y="3982"/>
                      <a:pt x="1784" y="3885"/>
                    </a:cubicBezTo>
                    <a:cubicBezTo>
                      <a:pt x="1784" y="3827"/>
                      <a:pt x="1765" y="3769"/>
                      <a:pt x="1726" y="3750"/>
                    </a:cubicBezTo>
                    <a:cubicBezTo>
                      <a:pt x="1629" y="3691"/>
                      <a:pt x="1571" y="3633"/>
                      <a:pt x="1493" y="3575"/>
                    </a:cubicBezTo>
                    <a:cubicBezTo>
                      <a:pt x="1493" y="3556"/>
                      <a:pt x="1493" y="3556"/>
                      <a:pt x="1493" y="3556"/>
                    </a:cubicBezTo>
                    <a:cubicBezTo>
                      <a:pt x="1319" y="3304"/>
                      <a:pt x="1164" y="3032"/>
                      <a:pt x="1047" y="2741"/>
                    </a:cubicBezTo>
                    <a:cubicBezTo>
                      <a:pt x="1047" y="2703"/>
                      <a:pt x="1047" y="2645"/>
                      <a:pt x="1028" y="2606"/>
                    </a:cubicBezTo>
                    <a:cubicBezTo>
                      <a:pt x="1028" y="2528"/>
                      <a:pt x="1009" y="2451"/>
                      <a:pt x="989" y="2373"/>
                    </a:cubicBezTo>
                    <a:lnTo>
                      <a:pt x="989" y="2354"/>
                    </a:lnTo>
                    <a:lnTo>
                      <a:pt x="989" y="2315"/>
                    </a:lnTo>
                    <a:cubicBezTo>
                      <a:pt x="1009" y="2237"/>
                      <a:pt x="970" y="2141"/>
                      <a:pt x="873" y="2141"/>
                    </a:cubicBezTo>
                    <a:lnTo>
                      <a:pt x="776" y="2141"/>
                    </a:lnTo>
                    <a:cubicBezTo>
                      <a:pt x="757" y="2121"/>
                      <a:pt x="757" y="2121"/>
                      <a:pt x="757" y="2121"/>
                    </a:cubicBezTo>
                    <a:cubicBezTo>
                      <a:pt x="737" y="2102"/>
                      <a:pt x="718" y="2102"/>
                      <a:pt x="698" y="2082"/>
                    </a:cubicBezTo>
                    <a:lnTo>
                      <a:pt x="679" y="2005"/>
                    </a:lnTo>
                    <a:cubicBezTo>
                      <a:pt x="679" y="2005"/>
                      <a:pt x="679" y="1985"/>
                      <a:pt x="660" y="1966"/>
                    </a:cubicBezTo>
                    <a:cubicBezTo>
                      <a:pt x="679" y="1889"/>
                      <a:pt x="698" y="1830"/>
                      <a:pt x="718" y="1753"/>
                    </a:cubicBezTo>
                    <a:cubicBezTo>
                      <a:pt x="737" y="1753"/>
                      <a:pt x="757" y="1733"/>
                      <a:pt x="776" y="1733"/>
                    </a:cubicBezTo>
                    <a:lnTo>
                      <a:pt x="834" y="1733"/>
                    </a:lnTo>
                    <a:cubicBezTo>
                      <a:pt x="844" y="1724"/>
                      <a:pt x="853" y="1719"/>
                      <a:pt x="863" y="1719"/>
                    </a:cubicBezTo>
                    <a:cubicBezTo>
                      <a:pt x="873" y="1719"/>
                      <a:pt x="883" y="1724"/>
                      <a:pt x="892" y="1733"/>
                    </a:cubicBezTo>
                    <a:lnTo>
                      <a:pt x="912" y="1753"/>
                    </a:lnTo>
                    <a:cubicBezTo>
                      <a:pt x="937" y="1795"/>
                      <a:pt x="980" y="1815"/>
                      <a:pt x="1023" y="1815"/>
                    </a:cubicBezTo>
                    <a:cubicBezTo>
                      <a:pt x="1078" y="1815"/>
                      <a:pt x="1133" y="1780"/>
                      <a:pt x="1144" y="1714"/>
                    </a:cubicBezTo>
                    <a:cubicBezTo>
                      <a:pt x="1183" y="1714"/>
                      <a:pt x="1222" y="1675"/>
                      <a:pt x="1241" y="1636"/>
                    </a:cubicBezTo>
                    <a:cubicBezTo>
                      <a:pt x="1241" y="1617"/>
                      <a:pt x="1241" y="1598"/>
                      <a:pt x="1241" y="1598"/>
                    </a:cubicBezTo>
                    <a:cubicBezTo>
                      <a:pt x="1261" y="1607"/>
                      <a:pt x="1280" y="1612"/>
                      <a:pt x="1299" y="1612"/>
                    </a:cubicBezTo>
                    <a:cubicBezTo>
                      <a:pt x="1319" y="1612"/>
                      <a:pt x="1338" y="1607"/>
                      <a:pt x="1357" y="1598"/>
                    </a:cubicBezTo>
                    <a:cubicBezTo>
                      <a:pt x="1454" y="1540"/>
                      <a:pt x="1532" y="1462"/>
                      <a:pt x="1629" y="1404"/>
                    </a:cubicBezTo>
                    <a:cubicBezTo>
                      <a:pt x="1648" y="1404"/>
                      <a:pt x="1668" y="1384"/>
                      <a:pt x="1687" y="1384"/>
                    </a:cubicBezTo>
                    <a:cubicBezTo>
                      <a:pt x="1958" y="1229"/>
                      <a:pt x="2210" y="1055"/>
                      <a:pt x="2443" y="842"/>
                    </a:cubicBezTo>
                    <a:cubicBezTo>
                      <a:pt x="2443" y="842"/>
                      <a:pt x="2463" y="842"/>
                      <a:pt x="2463" y="822"/>
                    </a:cubicBezTo>
                    <a:lnTo>
                      <a:pt x="2598" y="822"/>
                    </a:lnTo>
                    <a:cubicBezTo>
                      <a:pt x="2637" y="822"/>
                      <a:pt x="2676" y="842"/>
                      <a:pt x="2734" y="842"/>
                    </a:cubicBezTo>
                    <a:cubicBezTo>
                      <a:pt x="3005" y="1036"/>
                      <a:pt x="3296" y="1210"/>
                      <a:pt x="3606" y="1346"/>
                    </a:cubicBezTo>
                    <a:lnTo>
                      <a:pt x="3703" y="1423"/>
                    </a:lnTo>
                    <a:lnTo>
                      <a:pt x="3723" y="1423"/>
                    </a:lnTo>
                    <a:cubicBezTo>
                      <a:pt x="3723" y="1443"/>
                      <a:pt x="3723" y="1443"/>
                      <a:pt x="3742" y="1443"/>
                    </a:cubicBezTo>
                    <a:cubicBezTo>
                      <a:pt x="3955" y="1656"/>
                      <a:pt x="4110" y="1908"/>
                      <a:pt x="4304" y="2141"/>
                    </a:cubicBezTo>
                    <a:cubicBezTo>
                      <a:pt x="4324" y="2179"/>
                      <a:pt x="4343" y="2237"/>
                      <a:pt x="4343" y="2296"/>
                    </a:cubicBezTo>
                    <a:cubicBezTo>
                      <a:pt x="4343" y="2334"/>
                      <a:pt x="4362" y="2373"/>
                      <a:pt x="4401" y="2393"/>
                    </a:cubicBezTo>
                    <a:cubicBezTo>
                      <a:pt x="4425" y="2417"/>
                      <a:pt x="4453" y="2428"/>
                      <a:pt x="4482" y="2428"/>
                    </a:cubicBezTo>
                    <a:cubicBezTo>
                      <a:pt x="4521" y="2428"/>
                      <a:pt x="4561" y="2407"/>
                      <a:pt x="4595" y="2373"/>
                    </a:cubicBezTo>
                    <a:cubicBezTo>
                      <a:pt x="4614" y="2373"/>
                      <a:pt x="4653" y="2393"/>
                      <a:pt x="4673" y="2412"/>
                    </a:cubicBezTo>
                    <a:cubicBezTo>
                      <a:pt x="4692" y="2431"/>
                      <a:pt x="4711" y="2431"/>
                      <a:pt x="4731" y="2431"/>
                    </a:cubicBezTo>
                    <a:cubicBezTo>
                      <a:pt x="4789" y="2528"/>
                      <a:pt x="4789" y="2625"/>
                      <a:pt x="4750" y="2722"/>
                    </a:cubicBezTo>
                    <a:cubicBezTo>
                      <a:pt x="4750" y="2722"/>
                      <a:pt x="4750" y="2741"/>
                      <a:pt x="4750" y="2761"/>
                    </a:cubicBezTo>
                    <a:cubicBezTo>
                      <a:pt x="4692" y="2780"/>
                      <a:pt x="4634" y="2800"/>
                      <a:pt x="4595" y="2838"/>
                    </a:cubicBezTo>
                    <a:cubicBezTo>
                      <a:pt x="4576" y="2819"/>
                      <a:pt x="4556" y="2819"/>
                      <a:pt x="4537" y="2819"/>
                    </a:cubicBezTo>
                    <a:cubicBezTo>
                      <a:pt x="4517" y="2800"/>
                      <a:pt x="4498" y="2800"/>
                      <a:pt x="4479" y="2800"/>
                    </a:cubicBezTo>
                    <a:cubicBezTo>
                      <a:pt x="4468" y="2796"/>
                      <a:pt x="4457" y="2795"/>
                      <a:pt x="4446" y="2795"/>
                    </a:cubicBezTo>
                    <a:cubicBezTo>
                      <a:pt x="4395" y="2795"/>
                      <a:pt x="4343" y="2829"/>
                      <a:pt x="4343" y="2877"/>
                    </a:cubicBezTo>
                    <a:lnTo>
                      <a:pt x="4304" y="3071"/>
                    </a:lnTo>
                    <a:cubicBezTo>
                      <a:pt x="4227" y="3187"/>
                      <a:pt x="4149" y="3323"/>
                      <a:pt x="4072" y="3439"/>
                    </a:cubicBezTo>
                    <a:lnTo>
                      <a:pt x="3936" y="3556"/>
                    </a:lnTo>
                    <a:cubicBezTo>
                      <a:pt x="3858" y="3614"/>
                      <a:pt x="3781" y="3672"/>
                      <a:pt x="3703" y="3730"/>
                    </a:cubicBezTo>
                    <a:cubicBezTo>
                      <a:pt x="3548" y="3808"/>
                      <a:pt x="3374" y="3885"/>
                      <a:pt x="3219" y="3943"/>
                    </a:cubicBezTo>
                    <a:lnTo>
                      <a:pt x="3122" y="3943"/>
                    </a:lnTo>
                    <a:lnTo>
                      <a:pt x="3063" y="3982"/>
                    </a:lnTo>
                    <a:cubicBezTo>
                      <a:pt x="3052" y="3977"/>
                      <a:pt x="3039" y="3974"/>
                      <a:pt x="3025" y="3974"/>
                    </a:cubicBezTo>
                    <a:cubicBezTo>
                      <a:pt x="2992" y="3974"/>
                      <a:pt x="2955" y="3988"/>
                      <a:pt x="2928" y="4002"/>
                    </a:cubicBezTo>
                    <a:cubicBezTo>
                      <a:pt x="2870" y="4002"/>
                      <a:pt x="2811" y="4040"/>
                      <a:pt x="2811" y="4118"/>
                    </a:cubicBezTo>
                    <a:cubicBezTo>
                      <a:pt x="2773" y="4176"/>
                      <a:pt x="2773" y="4234"/>
                      <a:pt x="2792" y="4292"/>
                    </a:cubicBezTo>
                    <a:cubicBezTo>
                      <a:pt x="2811" y="4467"/>
                      <a:pt x="2870" y="4641"/>
                      <a:pt x="2967" y="4796"/>
                    </a:cubicBezTo>
                    <a:cubicBezTo>
                      <a:pt x="3083" y="4971"/>
                      <a:pt x="3277" y="5087"/>
                      <a:pt x="3471" y="5107"/>
                    </a:cubicBezTo>
                    <a:lnTo>
                      <a:pt x="3548" y="5107"/>
                    </a:lnTo>
                    <a:lnTo>
                      <a:pt x="3568" y="5126"/>
                    </a:lnTo>
                    <a:cubicBezTo>
                      <a:pt x="4033" y="5475"/>
                      <a:pt x="4343" y="6212"/>
                      <a:pt x="4498" y="6793"/>
                    </a:cubicBezTo>
                    <a:cubicBezTo>
                      <a:pt x="4459" y="6813"/>
                      <a:pt x="4440" y="6851"/>
                      <a:pt x="4440" y="6890"/>
                    </a:cubicBezTo>
                    <a:cubicBezTo>
                      <a:pt x="4459" y="7026"/>
                      <a:pt x="4479" y="7103"/>
                      <a:pt x="4498" y="7278"/>
                    </a:cubicBezTo>
                    <a:cubicBezTo>
                      <a:pt x="4498" y="7336"/>
                      <a:pt x="4556" y="7394"/>
                      <a:pt x="4634" y="7394"/>
                    </a:cubicBezTo>
                    <a:cubicBezTo>
                      <a:pt x="4996" y="7407"/>
                      <a:pt x="5351" y="7468"/>
                      <a:pt x="5698" y="7468"/>
                    </a:cubicBezTo>
                    <a:cubicBezTo>
                      <a:pt x="5888" y="7468"/>
                      <a:pt x="6076" y="7449"/>
                      <a:pt x="6262" y="7394"/>
                    </a:cubicBezTo>
                    <a:cubicBezTo>
                      <a:pt x="6340" y="7394"/>
                      <a:pt x="6417" y="7375"/>
                      <a:pt x="6495" y="7336"/>
                    </a:cubicBezTo>
                    <a:cubicBezTo>
                      <a:pt x="6611" y="7297"/>
                      <a:pt x="6727" y="7258"/>
                      <a:pt x="6844" y="7181"/>
                    </a:cubicBezTo>
                    <a:cubicBezTo>
                      <a:pt x="6863" y="7200"/>
                      <a:pt x="6892" y="7210"/>
                      <a:pt x="6921" y="7210"/>
                    </a:cubicBezTo>
                    <a:cubicBezTo>
                      <a:pt x="6950" y="7210"/>
                      <a:pt x="6979" y="7200"/>
                      <a:pt x="6999" y="7181"/>
                    </a:cubicBezTo>
                    <a:cubicBezTo>
                      <a:pt x="7038" y="7123"/>
                      <a:pt x="7096" y="7065"/>
                      <a:pt x="7135" y="7006"/>
                    </a:cubicBezTo>
                    <a:cubicBezTo>
                      <a:pt x="7154" y="7006"/>
                      <a:pt x="7173" y="6987"/>
                      <a:pt x="7193" y="6987"/>
                    </a:cubicBezTo>
                    <a:cubicBezTo>
                      <a:pt x="7270" y="6890"/>
                      <a:pt x="7348" y="6754"/>
                      <a:pt x="7367" y="6638"/>
                    </a:cubicBezTo>
                    <a:cubicBezTo>
                      <a:pt x="7367" y="6580"/>
                      <a:pt x="7387" y="6522"/>
                      <a:pt x="7387" y="6483"/>
                    </a:cubicBezTo>
                    <a:cubicBezTo>
                      <a:pt x="7387" y="6464"/>
                      <a:pt x="7387" y="6444"/>
                      <a:pt x="7387" y="6425"/>
                    </a:cubicBezTo>
                    <a:cubicBezTo>
                      <a:pt x="7464" y="6037"/>
                      <a:pt x="7290" y="5669"/>
                      <a:pt x="7736" y="5417"/>
                    </a:cubicBezTo>
                    <a:cubicBezTo>
                      <a:pt x="7949" y="5300"/>
                      <a:pt x="8143" y="5145"/>
                      <a:pt x="8317" y="4971"/>
                    </a:cubicBezTo>
                    <a:cubicBezTo>
                      <a:pt x="8433" y="4932"/>
                      <a:pt x="8492" y="4835"/>
                      <a:pt x="8492" y="4738"/>
                    </a:cubicBezTo>
                    <a:lnTo>
                      <a:pt x="8492" y="4719"/>
                    </a:lnTo>
                    <a:cubicBezTo>
                      <a:pt x="8550" y="4583"/>
                      <a:pt x="8530" y="4447"/>
                      <a:pt x="8472" y="4331"/>
                    </a:cubicBezTo>
                    <a:cubicBezTo>
                      <a:pt x="8259" y="3885"/>
                      <a:pt x="7697" y="3750"/>
                      <a:pt x="7251" y="3653"/>
                    </a:cubicBezTo>
                    <a:cubicBezTo>
                      <a:pt x="6630" y="3498"/>
                      <a:pt x="6049" y="3187"/>
                      <a:pt x="5778" y="2567"/>
                    </a:cubicBezTo>
                    <a:cubicBezTo>
                      <a:pt x="5758" y="2528"/>
                      <a:pt x="5719" y="2489"/>
                      <a:pt x="5700" y="2470"/>
                    </a:cubicBezTo>
                    <a:cubicBezTo>
                      <a:pt x="5700" y="2451"/>
                      <a:pt x="5700" y="2431"/>
                      <a:pt x="5700" y="2412"/>
                    </a:cubicBezTo>
                    <a:cubicBezTo>
                      <a:pt x="5564" y="2024"/>
                      <a:pt x="5293" y="1753"/>
                      <a:pt x="5060" y="1404"/>
                    </a:cubicBezTo>
                    <a:cubicBezTo>
                      <a:pt x="5060" y="1384"/>
                      <a:pt x="5041" y="1384"/>
                      <a:pt x="5041" y="1365"/>
                    </a:cubicBezTo>
                    <a:cubicBezTo>
                      <a:pt x="5041" y="1249"/>
                      <a:pt x="4963" y="1132"/>
                      <a:pt x="4866" y="1055"/>
                    </a:cubicBezTo>
                    <a:cubicBezTo>
                      <a:pt x="4731" y="842"/>
                      <a:pt x="4576" y="648"/>
                      <a:pt x="4382" y="473"/>
                    </a:cubicBezTo>
                    <a:cubicBezTo>
                      <a:pt x="4362" y="454"/>
                      <a:pt x="4343" y="435"/>
                      <a:pt x="4304" y="435"/>
                    </a:cubicBezTo>
                    <a:cubicBezTo>
                      <a:pt x="4293" y="412"/>
                      <a:pt x="4268" y="402"/>
                      <a:pt x="4242" y="402"/>
                    </a:cubicBezTo>
                    <a:cubicBezTo>
                      <a:pt x="4223" y="402"/>
                      <a:pt x="4204" y="407"/>
                      <a:pt x="4188" y="415"/>
                    </a:cubicBezTo>
                    <a:cubicBezTo>
                      <a:pt x="3975" y="260"/>
                      <a:pt x="3703" y="144"/>
                      <a:pt x="3432" y="105"/>
                    </a:cubicBezTo>
                    <a:cubicBezTo>
                      <a:pt x="3264" y="53"/>
                      <a:pt x="3096" y="36"/>
                      <a:pt x="2922" y="36"/>
                    </a:cubicBezTo>
                    <a:cubicBezTo>
                      <a:pt x="2835" y="36"/>
                      <a:pt x="2747" y="40"/>
                      <a:pt x="2656" y="47"/>
                    </a:cubicBezTo>
                    <a:cubicBezTo>
                      <a:pt x="2656" y="27"/>
                      <a:pt x="2618" y="8"/>
                      <a:pt x="2598" y="8"/>
                    </a:cubicBezTo>
                    <a:cubicBezTo>
                      <a:pt x="2564" y="3"/>
                      <a:pt x="2529" y="1"/>
                      <a:pt x="2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2"/>
              <p:cNvSpPr/>
              <p:nvPr/>
            </p:nvSpPr>
            <p:spPr>
              <a:xfrm>
                <a:off x="-2768940" y="3412115"/>
                <a:ext cx="127486" cy="47011"/>
              </a:xfrm>
              <a:custGeom>
                <a:avLst/>
                <a:gdLst/>
                <a:ahLst/>
                <a:cxnLst/>
                <a:rect l="l" t="t" r="r" b="b"/>
                <a:pathLst>
                  <a:path w="1901" h="701" extrusionOk="0">
                    <a:moveTo>
                      <a:pt x="1371" y="0"/>
                    </a:moveTo>
                    <a:cubicBezTo>
                      <a:pt x="1323" y="0"/>
                      <a:pt x="1274" y="39"/>
                      <a:pt x="1261" y="105"/>
                    </a:cubicBezTo>
                    <a:cubicBezTo>
                      <a:pt x="1261" y="125"/>
                      <a:pt x="1241" y="163"/>
                      <a:pt x="1241" y="202"/>
                    </a:cubicBezTo>
                    <a:cubicBezTo>
                      <a:pt x="1241" y="222"/>
                      <a:pt x="1241" y="222"/>
                      <a:pt x="1241" y="222"/>
                    </a:cubicBezTo>
                    <a:lnTo>
                      <a:pt x="1222" y="222"/>
                    </a:lnTo>
                    <a:cubicBezTo>
                      <a:pt x="1144" y="260"/>
                      <a:pt x="1067" y="280"/>
                      <a:pt x="970" y="299"/>
                    </a:cubicBezTo>
                    <a:cubicBezTo>
                      <a:pt x="956" y="285"/>
                      <a:pt x="933" y="272"/>
                      <a:pt x="906" y="272"/>
                    </a:cubicBezTo>
                    <a:cubicBezTo>
                      <a:pt x="896" y="272"/>
                      <a:pt x="884" y="274"/>
                      <a:pt x="873" y="280"/>
                    </a:cubicBezTo>
                    <a:cubicBezTo>
                      <a:pt x="834" y="280"/>
                      <a:pt x="795" y="299"/>
                      <a:pt x="757" y="318"/>
                    </a:cubicBezTo>
                    <a:cubicBezTo>
                      <a:pt x="640" y="318"/>
                      <a:pt x="505" y="318"/>
                      <a:pt x="388" y="357"/>
                    </a:cubicBezTo>
                    <a:lnTo>
                      <a:pt x="369" y="357"/>
                    </a:lnTo>
                    <a:cubicBezTo>
                      <a:pt x="330" y="357"/>
                      <a:pt x="291" y="357"/>
                      <a:pt x="253" y="338"/>
                    </a:cubicBezTo>
                    <a:lnTo>
                      <a:pt x="175" y="338"/>
                    </a:lnTo>
                    <a:cubicBezTo>
                      <a:pt x="175" y="318"/>
                      <a:pt x="156" y="318"/>
                      <a:pt x="156" y="318"/>
                    </a:cubicBezTo>
                    <a:cubicBezTo>
                      <a:pt x="136" y="299"/>
                      <a:pt x="136" y="280"/>
                      <a:pt x="136" y="280"/>
                    </a:cubicBezTo>
                    <a:cubicBezTo>
                      <a:pt x="136" y="231"/>
                      <a:pt x="102" y="207"/>
                      <a:pt x="68" y="207"/>
                    </a:cubicBezTo>
                    <a:cubicBezTo>
                      <a:pt x="34" y="207"/>
                      <a:pt x="1" y="231"/>
                      <a:pt x="1" y="280"/>
                    </a:cubicBezTo>
                    <a:cubicBezTo>
                      <a:pt x="20" y="338"/>
                      <a:pt x="39" y="377"/>
                      <a:pt x="78" y="435"/>
                    </a:cubicBezTo>
                    <a:lnTo>
                      <a:pt x="97" y="454"/>
                    </a:lnTo>
                    <a:cubicBezTo>
                      <a:pt x="97" y="474"/>
                      <a:pt x="97" y="493"/>
                      <a:pt x="97" y="512"/>
                    </a:cubicBezTo>
                    <a:cubicBezTo>
                      <a:pt x="97" y="532"/>
                      <a:pt x="117" y="570"/>
                      <a:pt x="156" y="590"/>
                    </a:cubicBezTo>
                    <a:cubicBezTo>
                      <a:pt x="149" y="583"/>
                      <a:pt x="151" y="581"/>
                      <a:pt x="157" y="581"/>
                    </a:cubicBezTo>
                    <a:cubicBezTo>
                      <a:pt x="169" y="581"/>
                      <a:pt x="194" y="590"/>
                      <a:pt x="194" y="590"/>
                    </a:cubicBezTo>
                    <a:lnTo>
                      <a:pt x="233" y="609"/>
                    </a:lnTo>
                    <a:lnTo>
                      <a:pt x="291" y="609"/>
                    </a:lnTo>
                    <a:cubicBezTo>
                      <a:pt x="349" y="648"/>
                      <a:pt x="427" y="667"/>
                      <a:pt x="505" y="667"/>
                    </a:cubicBezTo>
                    <a:cubicBezTo>
                      <a:pt x="592" y="689"/>
                      <a:pt x="682" y="700"/>
                      <a:pt x="771" y="700"/>
                    </a:cubicBezTo>
                    <a:cubicBezTo>
                      <a:pt x="921" y="700"/>
                      <a:pt x="1069" y="670"/>
                      <a:pt x="1202" y="609"/>
                    </a:cubicBezTo>
                    <a:lnTo>
                      <a:pt x="1241" y="609"/>
                    </a:lnTo>
                    <a:lnTo>
                      <a:pt x="1319" y="590"/>
                    </a:lnTo>
                    <a:lnTo>
                      <a:pt x="1358" y="590"/>
                    </a:lnTo>
                    <a:cubicBezTo>
                      <a:pt x="1474" y="551"/>
                      <a:pt x="1571" y="551"/>
                      <a:pt x="1668" y="512"/>
                    </a:cubicBezTo>
                    <a:cubicBezTo>
                      <a:pt x="1765" y="493"/>
                      <a:pt x="1803" y="377"/>
                      <a:pt x="1745" y="318"/>
                    </a:cubicBezTo>
                    <a:lnTo>
                      <a:pt x="1784" y="280"/>
                    </a:lnTo>
                    <a:cubicBezTo>
                      <a:pt x="1900" y="222"/>
                      <a:pt x="1862" y="47"/>
                      <a:pt x="1726" y="47"/>
                    </a:cubicBezTo>
                    <a:cubicBezTo>
                      <a:pt x="1687" y="47"/>
                      <a:pt x="1668" y="47"/>
                      <a:pt x="1629" y="66"/>
                    </a:cubicBezTo>
                    <a:cubicBezTo>
                      <a:pt x="1571" y="28"/>
                      <a:pt x="1513" y="28"/>
                      <a:pt x="1435" y="28"/>
                    </a:cubicBezTo>
                    <a:cubicBezTo>
                      <a:pt x="1416" y="9"/>
                      <a:pt x="1394" y="0"/>
                      <a:pt x="1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2"/>
              <p:cNvSpPr/>
              <p:nvPr/>
            </p:nvSpPr>
            <p:spPr>
              <a:xfrm>
                <a:off x="-3071862" y="3201203"/>
                <a:ext cx="78061" cy="117963"/>
              </a:xfrm>
              <a:custGeom>
                <a:avLst/>
                <a:gdLst/>
                <a:ahLst/>
                <a:cxnLst/>
                <a:rect l="l" t="t" r="r" b="b"/>
                <a:pathLst>
                  <a:path w="1164" h="1759" extrusionOk="0">
                    <a:moveTo>
                      <a:pt x="330" y="0"/>
                    </a:moveTo>
                    <a:cubicBezTo>
                      <a:pt x="318" y="0"/>
                      <a:pt x="304" y="4"/>
                      <a:pt x="291" y="13"/>
                    </a:cubicBezTo>
                    <a:cubicBezTo>
                      <a:pt x="78" y="110"/>
                      <a:pt x="1" y="362"/>
                      <a:pt x="98" y="575"/>
                    </a:cubicBezTo>
                    <a:cubicBezTo>
                      <a:pt x="98" y="575"/>
                      <a:pt x="98" y="594"/>
                      <a:pt x="98" y="594"/>
                    </a:cubicBezTo>
                    <a:cubicBezTo>
                      <a:pt x="98" y="614"/>
                      <a:pt x="117" y="653"/>
                      <a:pt x="117" y="691"/>
                    </a:cubicBezTo>
                    <a:cubicBezTo>
                      <a:pt x="136" y="808"/>
                      <a:pt x="194" y="905"/>
                      <a:pt x="291" y="1001"/>
                    </a:cubicBezTo>
                    <a:cubicBezTo>
                      <a:pt x="272" y="1001"/>
                      <a:pt x="272" y="1021"/>
                      <a:pt x="291" y="1040"/>
                    </a:cubicBezTo>
                    <a:cubicBezTo>
                      <a:pt x="330" y="1118"/>
                      <a:pt x="388" y="1215"/>
                      <a:pt x="446" y="1273"/>
                    </a:cubicBezTo>
                    <a:cubicBezTo>
                      <a:pt x="485" y="1331"/>
                      <a:pt x="505" y="1389"/>
                      <a:pt x="543" y="1428"/>
                    </a:cubicBezTo>
                    <a:cubicBezTo>
                      <a:pt x="543" y="1447"/>
                      <a:pt x="582" y="1467"/>
                      <a:pt x="602" y="1467"/>
                    </a:cubicBezTo>
                    <a:lnTo>
                      <a:pt x="621" y="1505"/>
                    </a:lnTo>
                    <a:cubicBezTo>
                      <a:pt x="679" y="1583"/>
                      <a:pt x="737" y="1680"/>
                      <a:pt x="834" y="1738"/>
                    </a:cubicBezTo>
                    <a:cubicBezTo>
                      <a:pt x="848" y="1752"/>
                      <a:pt x="864" y="1758"/>
                      <a:pt x="879" y="1758"/>
                    </a:cubicBezTo>
                    <a:cubicBezTo>
                      <a:pt x="907" y="1758"/>
                      <a:pt x="931" y="1737"/>
                      <a:pt x="931" y="1699"/>
                    </a:cubicBezTo>
                    <a:lnTo>
                      <a:pt x="931" y="1661"/>
                    </a:lnTo>
                    <a:lnTo>
                      <a:pt x="1009" y="1661"/>
                    </a:lnTo>
                    <a:cubicBezTo>
                      <a:pt x="1018" y="1680"/>
                      <a:pt x="1043" y="1690"/>
                      <a:pt x="1067" y="1690"/>
                    </a:cubicBezTo>
                    <a:cubicBezTo>
                      <a:pt x="1091" y="1690"/>
                      <a:pt x="1115" y="1680"/>
                      <a:pt x="1125" y="1661"/>
                    </a:cubicBezTo>
                    <a:cubicBezTo>
                      <a:pt x="1164" y="1564"/>
                      <a:pt x="1164" y="1467"/>
                      <a:pt x="1125" y="1370"/>
                    </a:cubicBezTo>
                    <a:cubicBezTo>
                      <a:pt x="1125" y="1292"/>
                      <a:pt x="1106" y="1215"/>
                      <a:pt x="1067" y="1137"/>
                    </a:cubicBezTo>
                    <a:cubicBezTo>
                      <a:pt x="1054" y="1118"/>
                      <a:pt x="1037" y="1109"/>
                      <a:pt x="1019" y="1109"/>
                    </a:cubicBezTo>
                    <a:cubicBezTo>
                      <a:pt x="985" y="1109"/>
                      <a:pt x="950" y="1144"/>
                      <a:pt x="950" y="1195"/>
                    </a:cubicBezTo>
                    <a:cubicBezTo>
                      <a:pt x="873" y="1098"/>
                      <a:pt x="795" y="1021"/>
                      <a:pt x="698" y="982"/>
                    </a:cubicBezTo>
                    <a:cubicBezTo>
                      <a:pt x="640" y="827"/>
                      <a:pt x="563" y="691"/>
                      <a:pt x="427" y="575"/>
                    </a:cubicBezTo>
                    <a:cubicBezTo>
                      <a:pt x="408" y="420"/>
                      <a:pt x="272" y="265"/>
                      <a:pt x="388" y="90"/>
                    </a:cubicBezTo>
                    <a:cubicBezTo>
                      <a:pt x="403" y="45"/>
                      <a:pt x="37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2"/>
              <p:cNvSpPr/>
              <p:nvPr/>
            </p:nvSpPr>
            <p:spPr>
              <a:xfrm>
                <a:off x="-3281165" y="1993603"/>
                <a:ext cx="652719" cy="657078"/>
              </a:xfrm>
              <a:custGeom>
                <a:avLst/>
                <a:gdLst/>
                <a:ahLst/>
                <a:cxnLst/>
                <a:rect l="l" t="t" r="r" b="b"/>
                <a:pathLst>
                  <a:path w="9733" h="9798" extrusionOk="0">
                    <a:moveTo>
                      <a:pt x="1323" y="0"/>
                    </a:moveTo>
                    <a:cubicBezTo>
                      <a:pt x="1168" y="0"/>
                      <a:pt x="995" y="64"/>
                      <a:pt x="853" y="165"/>
                    </a:cubicBezTo>
                    <a:cubicBezTo>
                      <a:pt x="842" y="160"/>
                      <a:pt x="829" y="157"/>
                      <a:pt x="815" y="157"/>
                    </a:cubicBezTo>
                    <a:cubicBezTo>
                      <a:pt x="782" y="157"/>
                      <a:pt x="745" y="171"/>
                      <a:pt x="718" y="185"/>
                    </a:cubicBezTo>
                    <a:cubicBezTo>
                      <a:pt x="524" y="262"/>
                      <a:pt x="214" y="282"/>
                      <a:pt x="97" y="495"/>
                    </a:cubicBezTo>
                    <a:cubicBezTo>
                      <a:pt x="0" y="689"/>
                      <a:pt x="175" y="921"/>
                      <a:pt x="272" y="1076"/>
                    </a:cubicBezTo>
                    <a:cubicBezTo>
                      <a:pt x="776" y="1774"/>
                      <a:pt x="1164" y="2511"/>
                      <a:pt x="1823" y="3112"/>
                    </a:cubicBezTo>
                    <a:cubicBezTo>
                      <a:pt x="2366" y="3616"/>
                      <a:pt x="2966" y="4043"/>
                      <a:pt x="3606" y="4430"/>
                    </a:cubicBezTo>
                    <a:cubicBezTo>
                      <a:pt x="3897" y="4605"/>
                      <a:pt x="4207" y="4760"/>
                      <a:pt x="4556" y="4857"/>
                    </a:cubicBezTo>
                    <a:cubicBezTo>
                      <a:pt x="4479" y="5167"/>
                      <a:pt x="4459" y="5477"/>
                      <a:pt x="4479" y="5787"/>
                    </a:cubicBezTo>
                    <a:cubicBezTo>
                      <a:pt x="4420" y="5845"/>
                      <a:pt x="4401" y="5904"/>
                      <a:pt x="4401" y="5962"/>
                    </a:cubicBezTo>
                    <a:cubicBezTo>
                      <a:pt x="4382" y="6001"/>
                      <a:pt x="4382" y="6020"/>
                      <a:pt x="4382" y="6059"/>
                    </a:cubicBezTo>
                    <a:lnTo>
                      <a:pt x="4382" y="6078"/>
                    </a:lnTo>
                    <a:cubicBezTo>
                      <a:pt x="4362" y="6117"/>
                      <a:pt x="4362" y="6175"/>
                      <a:pt x="4362" y="6233"/>
                    </a:cubicBezTo>
                    <a:cubicBezTo>
                      <a:pt x="4285" y="6233"/>
                      <a:pt x="4227" y="6272"/>
                      <a:pt x="4188" y="6349"/>
                    </a:cubicBezTo>
                    <a:cubicBezTo>
                      <a:pt x="4149" y="6466"/>
                      <a:pt x="4130" y="6582"/>
                      <a:pt x="4130" y="6698"/>
                    </a:cubicBezTo>
                    <a:cubicBezTo>
                      <a:pt x="4110" y="6795"/>
                      <a:pt x="4110" y="6892"/>
                      <a:pt x="4110" y="6989"/>
                    </a:cubicBezTo>
                    <a:cubicBezTo>
                      <a:pt x="4110" y="7028"/>
                      <a:pt x="4130" y="7067"/>
                      <a:pt x="4130" y="7086"/>
                    </a:cubicBezTo>
                    <a:cubicBezTo>
                      <a:pt x="4052" y="7513"/>
                      <a:pt x="4285" y="7939"/>
                      <a:pt x="4692" y="8094"/>
                    </a:cubicBezTo>
                    <a:lnTo>
                      <a:pt x="4731" y="8114"/>
                    </a:lnTo>
                    <a:lnTo>
                      <a:pt x="4711" y="8210"/>
                    </a:lnTo>
                    <a:cubicBezTo>
                      <a:pt x="4595" y="8598"/>
                      <a:pt x="4595" y="9083"/>
                      <a:pt x="4905" y="9374"/>
                    </a:cubicBezTo>
                    <a:cubicBezTo>
                      <a:pt x="4944" y="9393"/>
                      <a:pt x="4963" y="9412"/>
                      <a:pt x="5002" y="9412"/>
                    </a:cubicBezTo>
                    <a:cubicBezTo>
                      <a:pt x="5215" y="9664"/>
                      <a:pt x="5622" y="9684"/>
                      <a:pt x="5933" y="9684"/>
                    </a:cubicBezTo>
                    <a:lnTo>
                      <a:pt x="6088" y="9684"/>
                    </a:lnTo>
                    <a:cubicBezTo>
                      <a:pt x="6329" y="9754"/>
                      <a:pt x="6576" y="9788"/>
                      <a:pt x="6823" y="9788"/>
                    </a:cubicBezTo>
                    <a:cubicBezTo>
                      <a:pt x="7051" y="9788"/>
                      <a:pt x="7279" y="9759"/>
                      <a:pt x="7503" y="9703"/>
                    </a:cubicBezTo>
                    <a:cubicBezTo>
                      <a:pt x="7716" y="9723"/>
                      <a:pt x="7949" y="9742"/>
                      <a:pt x="8162" y="9761"/>
                    </a:cubicBezTo>
                    <a:cubicBezTo>
                      <a:pt x="8289" y="9770"/>
                      <a:pt x="8521" y="9797"/>
                      <a:pt x="8765" y="9797"/>
                    </a:cubicBezTo>
                    <a:cubicBezTo>
                      <a:pt x="9076" y="9797"/>
                      <a:pt x="9405" y="9753"/>
                      <a:pt x="9558" y="9568"/>
                    </a:cubicBezTo>
                    <a:cubicBezTo>
                      <a:pt x="9558" y="9568"/>
                      <a:pt x="9577" y="9568"/>
                      <a:pt x="9577" y="9548"/>
                    </a:cubicBezTo>
                    <a:cubicBezTo>
                      <a:pt x="9693" y="9490"/>
                      <a:pt x="9732" y="9335"/>
                      <a:pt x="9674" y="9219"/>
                    </a:cubicBezTo>
                    <a:cubicBezTo>
                      <a:pt x="9655" y="9180"/>
                      <a:pt x="9616" y="9160"/>
                      <a:pt x="9597" y="9141"/>
                    </a:cubicBezTo>
                    <a:cubicBezTo>
                      <a:pt x="9403" y="8656"/>
                      <a:pt x="8453" y="8656"/>
                      <a:pt x="8530" y="7978"/>
                    </a:cubicBezTo>
                    <a:cubicBezTo>
                      <a:pt x="8550" y="7900"/>
                      <a:pt x="8511" y="7842"/>
                      <a:pt x="8472" y="7784"/>
                    </a:cubicBezTo>
                    <a:lnTo>
                      <a:pt x="8492" y="7784"/>
                    </a:lnTo>
                    <a:cubicBezTo>
                      <a:pt x="8705" y="7648"/>
                      <a:pt x="8879" y="7493"/>
                      <a:pt x="9015" y="7299"/>
                    </a:cubicBezTo>
                    <a:cubicBezTo>
                      <a:pt x="9364" y="6776"/>
                      <a:pt x="9519" y="6156"/>
                      <a:pt x="9422" y="5555"/>
                    </a:cubicBezTo>
                    <a:cubicBezTo>
                      <a:pt x="9403" y="5206"/>
                      <a:pt x="9286" y="4876"/>
                      <a:pt x="9112" y="4585"/>
                    </a:cubicBezTo>
                    <a:lnTo>
                      <a:pt x="9112" y="4566"/>
                    </a:lnTo>
                    <a:cubicBezTo>
                      <a:pt x="9128" y="4422"/>
                      <a:pt x="9012" y="4318"/>
                      <a:pt x="8885" y="4318"/>
                    </a:cubicBezTo>
                    <a:cubicBezTo>
                      <a:pt x="8857" y="4318"/>
                      <a:pt x="8829" y="4323"/>
                      <a:pt x="8802" y="4333"/>
                    </a:cubicBezTo>
                    <a:lnTo>
                      <a:pt x="8685" y="4353"/>
                    </a:lnTo>
                    <a:cubicBezTo>
                      <a:pt x="8627" y="4314"/>
                      <a:pt x="8569" y="4295"/>
                      <a:pt x="8492" y="4295"/>
                    </a:cubicBezTo>
                    <a:lnTo>
                      <a:pt x="8084" y="4353"/>
                    </a:lnTo>
                    <a:cubicBezTo>
                      <a:pt x="8041" y="4309"/>
                      <a:pt x="7986" y="4287"/>
                      <a:pt x="7929" y="4287"/>
                    </a:cubicBezTo>
                    <a:cubicBezTo>
                      <a:pt x="7910" y="4287"/>
                      <a:pt x="7891" y="4290"/>
                      <a:pt x="7871" y="4295"/>
                    </a:cubicBezTo>
                    <a:lnTo>
                      <a:pt x="7735" y="4314"/>
                    </a:lnTo>
                    <a:cubicBezTo>
                      <a:pt x="7658" y="4295"/>
                      <a:pt x="7580" y="4275"/>
                      <a:pt x="7522" y="4256"/>
                    </a:cubicBezTo>
                    <a:cubicBezTo>
                      <a:pt x="7290" y="4217"/>
                      <a:pt x="7038" y="4159"/>
                      <a:pt x="6805" y="4101"/>
                    </a:cubicBezTo>
                    <a:cubicBezTo>
                      <a:pt x="6398" y="3965"/>
                      <a:pt x="5971" y="3829"/>
                      <a:pt x="5545" y="3674"/>
                    </a:cubicBezTo>
                    <a:cubicBezTo>
                      <a:pt x="5525" y="3616"/>
                      <a:pt x="5467" y="3558"/>
                      <a:pt x="5390" y="3538"/>
                    </a:cubicBezTo>
                    <a:cubicBezTo>
                      <a:pt x="4731" y="3364"/>
                      <a:pt x="4168" y="2976"/>
                      <a:pt x="3567" y="2666"/>
                    </a:cubicBezTo>
                    <a:lnTo>
                      <a:pt x="3529" y="2666"/>
                    </a:lnTo>
                    <a:cubicBezTo>
                      <a:pt x="3315" y="2511"/>
                      <a:pt x="3122" y="2337"/>
                      <a:pt x="2928" y="2162"/>
                    </a:cubicBezTo>
                    <a:cubicBezTo>
                      <a:pt x="2559" y="1833"/>
                      <a:pt x="2249" y="1445"/>
                      <a:pt x="1978" y="1018"/>
                    </a:cubicBezTo>
                    <a:cubicBezTo>
                      <a:pt x="1803" y="747"/>
                      <a:pt x="1842" y="456"/>
                      <a:pt x="1668" y="185"/>
                    </a:cubicBezTo>
                    <a:cubicBezTo>
                      <a:pt x="1593" y="55"/>
                      <a:pt x="1465" y="0"/>
                      <a:pt x="1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2"/>
              <p:cNvSpPr/>
              <p:nvPr/>
            </p:nvSpPr>
            <p:spPr>
              <a:xfrm>
                <a:off x="-2753314" y="2089168"/>
                <a:ext cx="44261" cy="33867"/>
              </a:xfrm>
              <a:custGeom>
                <a:avLst/>
                <a:gdLst/>
                <a:ahLst/>
                <a:cxnLst/>
                <a:rect l="l" t="t" r="r" b="b"/>
                <a:pathLst>
                  <a:path w="660" h="505" extrusionOk="0">
                    <a:moveTo>
                      <a:pt x="330" y="0"/>
                    </a:moveTo>
                    <a:cubicBezTo>
                      <a:pt x="0" y="0"/>
                      <a:pt x="0" y="504"/>
                      <a:pt x="330" y="504"/>
                    </a:cubicBezTo>
                    <a:cubicBezTo>
                      <a:pt x="659" y="504"/>
                      <a:pt x="659"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2"/>
              <p:cNvSpPr/>
              <p:nvPr/>
            </p:nvSpPr>
            <p:spPr>
              <a:xfrm>
                <a:off x="-2863833" y="2073542"/>
                <a:ext cx="44261" cy="33867"/>
              </a:xfrm>
              <a:custGeom>
                <a:avLst/>
                <a:gdLst/>
                <a:ahLst/>
                <a:cxnLst/>
                <a:rect l="l" t="t" r="r" b="b"/>
                <a:pathLst>
                  <a:path w="660" h="505" extrusionOk="0">
                    <a:moveTo>
                      <a:pt x="330" y="1"/>
                    </a:moveTo>
                    <a:cubicBezTo>
                      <a:pt x="0" y="1"/>
                      <a:pt x="0" y="505"/>
                      <a:pt x="330" y="505"/>
                    </a:cubicBezTo>
                    <a:cubicBezTo>
                      <a:pt x="659" y="505"/>
                      <a:pt x="659" y="1"/>
                      <a:pt x="3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2"/>
              <p:cNvSpPr/>
              <p:nvPr/>
            </p:nvSpPr>
            <p:spPr>
              <a:xfrm>
                <a:off x="-2883885" y="1913530"/>
                <a:ext cx="255441" cy="113269"/>
              </a:xfrm>
              <a:custGeom>
                <a:avLst/>
                <a:gdLst/>
                <a:ahLst/>
                <a:cxnLst/>
                <a:rect l="l" t="t" r="r" b="b"/>
                <a:pathLst>
                  <a:path w="3809" h="1689" extrusionOk="0">
                    <a:moveTo>
                      <a:pt x="1507" y="1"/>
                    </a:moveTo>
                    <a:cubicBezTo>
                      <a:pt x="1363" y="1"/>
                      <a:pt x="1219" y="14"/>
                      <a:pt x="1075" y="41"/>
                    </a:cubicBezTo>
                    <a:cubicBezTo>
                      <a:pt x="881" y="80"/>
                      <a:pt x="687" y="157"/>
                      <a:pt x="532" y="274"/>
                    </a:cubicBezTo>
                    <a:cubicBezTo>
                      <a:pt x="338" y="371"/>
                      <a:pt x="164" y="506"/>
                      <a:pt x="28" y="681"/>
                    </a:cubicBezTo>
                    <a:cubicBezTo>
                      <a:pt x="1" y="722"/>
                      <a:pt x="41" y="763"/>
                      <a:pt x="88" y="763"/>
                    </a:cubicBezTo>
                    <a:cubicBezTo>
                      <a:pt x="107" y="763"/>
                      <a:pt x="127" y="756"/>
                      <a:pt x="144" y="739"/>
                    </a:cubicBezTo>
                    <a:cubicBezTo>
                      <a:pt x="261" y="584"/>
                      <a:pt x="416" y="468"/>
                      <a:pt x="590" y="371"/>
                    </a:cubicBezTo>
                    <a:cubicBezTo>
                      <a:pt x="745" y="274"/>
                      <a:pt x="920" y="216"/>
                      <a:pt x="1114" y="177"/>
                    </a:cubicBezTo>
                    <a:cubicBezTo>
                      <a:pt x="1261" y="146"/>
                      <a:pt x="1408" y="130"/>
                      <a:pt x="1556" y="130"/>
                    </a:cubicBezTo>
                    <a:cubicBezTo>
                      <a:pt x="1777" y="130"/>
                      <a:pt x="1998" y="165"/>
                      <a:pt x="2219" y="235"/>
                    </a:cubicBezTo>
                    <a:cubicBezTo>
                      <a:pt x="2858" y="409"/>
                      <a:pt x="3614" y="913"/>
                      <a:pt x="3673" y="1631"/>
                    </a:cubicBezTo>
                    <a:cubicBezTo>
                      <a:pt x="3673" y="1670"/>
                      <a:pt x="3706" y="1689"/>
                      <a:pt x="3740" y="1689"/>
                    </a:cubicBezTo>
                    <a:cubicBezTo>
                      <a:pt x="3774" y="1689"/>
                      <a:pt x="3808" y="1670"/>
                      <a:pt x="3808" y="1631"/>
                    </a:cubicBezTo>
                    <a:cubicBezTo>
                      <a:pt x="3731" y="855"/>
                      <a:pt x="2975" y="313"/>
                      <a:pt x="2277" y="119"/>
                    </a:cubicBezTo>
                    <a:cubicBezTo>
                      <a:pt x="2026" y="44"/>
                      <a:pt x="1768" y="1"/>
                      <a:pt x="1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2"/>
              <p:cNvSpPr/>
              <p:nvPr/>
            </p:nvSpPr>
            <p:spPr>
              <a:xfrm>
                <a:off x="-2659761" y="2084071"/>
                <a:ext cx="40372" cy="50632"/>
              </a:xfrm>
              <a:custGeom>
                <a:avLst/>
                <a:gdLst/>
                <a:ahLst/>
                <a:cxnLst/>
                <a:rect l="l" t="t" r="r" b="b"/>
                <a:pathLst>
                  <a:path w="602" h="755" extrusionOk="0">
                    <a:moveTo>
                      <a:pt x="303" y="170"/>
                    </a:moveTo>
                    <a:cubicBezTo>
                      <a:pt x="308" y="177"/>
                      <a:pt x="311" y="185"/>
                      <a:pt x="311" y="193"/>
                    </a:cubicBezTo>
                    <a:cubicBezTo>
                      <a:pt x="331" y="212"/>
                      <a:pt x="369" y="290"/>
                      <a:pt x="389" y="348"/>
                    </a:cubicBezTo>
                    <a:cubicBezTo>
                      <a:pt x="432" y="420"/>
                      <a:pt x="454" y="503"/>
                      <a:pt x="478" y="581"/>
                    </a:cubicBezTo>
                    <a:lnTo>
                      <a:pt x="478" y="581"/>
                    </a:lnTo>
                    <a:cubicBezTo>
                      <a:pt x="376" y="581"/>
                      <a:pt x="270" y="583"/>
                      <a:pt x="168" y="591"/>
                    </a:cubicBezTo>
                    <a:lnTo>
                      <a:pt x="168" y="591"/>
                    </a:lnTo>
                    <a:lnTo>
                      <a:pt x="175" y="561"/>
                    </a:lnTo>
                    <a:cubicBezTo>
                      <a:pt x="175" y="503"/>
                      <a:pt x="195" y="445"/>
                      <a:pt x="214" y="406"/>
                    </a:cubicBezTo>
                    <a:cubicBezTo>
                      <a:pt x="234" y="348"/>
                      <a:pt x="253" y="309"/>
                      <a:pt x="272" y="251"/>
                    </a:cubicBezTo>
                    <a:lnTo>
                      <a:pt x="292" y="193"/>
                    </a:lnTo>
                    <a:lnTo>
                      <a:pt x="303" y="170"/>
                    </a:lnTo>
                    <a:close/>
                    <a:moveTo>
                      <a:pt x="272" y="0"/>
                    </a:moveTo>
                    <a:cubicBezTo>
                      <a:pt x="232" y="0"/>
                      <a:pt x="196" y="51"/>
                      <a:pt x="205" y="94"/>
                    </a:cubicBezTo>
                    <a:lnTo>
                      <a:pt x="205" y="94"/>
                    </a:lnTo>
                    <a:cubicBezTo>
                      <a:pt x="142" y="179"/>
                      <a:pt x="95" y="266"/>
                      <a:pt x="78" y="367"/>
                    </a:cubicBezTo>
                    <a:cubicBezTo>
                      <a:pt x="40" y="464"/>
                      <a:pt x="20" y="580"/>
                      <a:pt x="1" y="697"/>
                    </a:cubicBezTo>
                    <a:cubicBezTo>
                      <a:pt x="1" y="736"/>
                      <a:pt x="59" y="755"/>
                      <a:pt x="78" y="755"/>
                    </a:cubicBezTo>
                    <a:cubicBezTo>
                      <a:pt x="188" y="741"/>
                      <a:pt x="298" y="728"/>
                      <a:pt x="407" y="728"/>
                    </a:cubicBezTo>
                    <a:cubicBezTo>
                      <a:pt x="453" y="728"/>
                      <a:pt x="498" y="730"/>
                      <a:pt x="544" y="736"/>
                    </a:cubicBezTo>
                    <a:cubicBezTo>
                      <a:pt x="583" y="736"/>
                      <a:pt x="602" y="697"/>
                      <a:pt x="602" y="658"/>
                    </a:cubicBezTo>
                    <a:cubicBezTo>
                      <a:pt x="563" y="542"/>
                      <a:pt x="524" y="406"/>
                      <a:pt x="486" y="309"/>
                    </a:cubicBezTo>
                    <a:cubicBezTo>
                      <a:pt x="447" y="193"/>
                      <a:pt x="389" y="115"/>
                      <a:pt x="311" y="18"/>
                    </a:cubicBezTo>
                    <a:cubicBezTo>
                      <a:pt x="299" y="6"/>
                      <a:pt x="285" y="0"/>
                      <a:pt x="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2"/>
              <p:cNvSpPr/>
              <p:nvPr/>
            </p:nvSpPr>
            <p:spPr>
              <a:xfrm>
                <a:off x="-2919764" y="2038468"/>
                <a:ext cx="32592" cy="44261"/>
              </a:xfrm>
              <a:custGeom>
                <a:avLst/>
                <a:gdLst/>
                <a:ahLst/>
                <a:cxnLst/>
                <a:rect l="l" t="t" r="r" b="b"/>
                <a:pathLst>
                  <a:path w="486" h="660" extrusionOk="0">
                    <a:moveTo>
                      <a:pt x="350" y="248"/>
                    </a:moveTo>
                    <a:lnTo>
                      <a:pt x="350" y="517"/>
                    </a:lnTo>
                    <a:lnTo>
                      <a:pt x="350" y="517"/>
                    </a:lnTo>
                    <a:cubicBezTo>
                      <a:pt x="298" y="502"/>
                      <a:pt x="244" y="491"/>
                      <a:pt x="188" y="481"/>
                    </a:cubicBezTo>
                    <a:lnTo>
                      <a:pt x="188" y="481"/>
                    </a:lnTo>
                    <a:cubicBezTo>
                      <a:pt x="238" y="402"/>
                      <a:pt x="290" y="323"/>
                      <a:pt x="350" y="248"/>
                    </a:cubicBezTo>
                    <a:close/>
                    <a:moveTo>
                      <a:pt x="418" y="0"/>
                    </a:moveTo>
                    <a:cubicBezTo>
                      <a:pt x="384" y="0"/>
                      <a:pt x="350" y="20"/>
                      <a:pt x="350" y="59"/>
                    </a:cubicBezTo>
                    <a:lnTo>
                      <a:pt x="350" y="59"/>
                    </a:lnTo>
                    <a:lnTo>
                      <a:pt x="350" y="59"/>
                    </a:lnTo>
                    <a:cubicBezTo>
                      <a:pt x="222" y="190"/>
                      <a:pt x="112" y="338"/>
                      <a:pt x="20" y="504"/>
                    </a:cubicBezTo>
                    <a:cubicBezTo>
                      <a:pt x="1" y="524"/>
                      <a:pt x="20" y="582"/>
                      <a:pt x="59" y="582"/>
                    </a:cubicBezTo>
                    <a:cubicBezTo>
                      <a:pt x="175" y="601"/>
                      <a:pt x="292" y="621"/>
                      <a:pt x="408" y="659"/>
                    </a:cubicBezTo>
                    <a:cubicBezTo>
                      <a:pt x="447" y="659"/>
                      <a:pt x="485" y="640"/>
                      <a:pt x="485" y="601"/>
                    </a:cubicBezTo>
                    <a:lnTo>
                      <a:pt x="485" y="59"/>
                    </a:lnTo>
                    <a:cubicBezTo>
                      <a:pt x="485" y="20"/>
                      <a:pt x="451" y="0"/>
                      <a:pt x="4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2"/>
              <p:cNvSpPr/>
              <p:nvPr/>
            </p:nvSpPr>
            <p:spPr>
              <a:xfrm>
                <a:off x="-2759081" y="2649477"/>
                <a:ext cx="122791" cy="427054"/>
              </a:xfrm>
              <a:custGeom>
                <a:avLst/>
                <a:gdLst/>
                <a:ahLst/>
                <a:cxnLst/>
                <a:rect l="l" t="t" r="r" b="b"/>
                <a:pathLst>
                  <a:path w="1831" h="6368" extrusionOk="0">
                    <a:moveTo>
                      <a:pt x="561" y="1"/>
                    </a:moveTo>
                    <a:cubicBezTo>
                      <a:pt x="527" y="1"/>
                      <a:pt x="493" y="20"/>
                      <a:pt x="493" y="59"/>
                    </a:cubicBezTo>
                    <a:cubicBezTo>
                      <a:pt x="493" y="563"/>
                      <a:pt x="765" y="1067"/>
                      <a:pt x="920" y="1532"/>
                    </a:cubicBezTo>
                    <a:cubicBezTo>
                      <a:pt x="1114" y="2094"/>
                      <a:pt x="1249" y="2676"/>
                      <a:pt x="1404" y="3258"/>
                    </a:cubicBezTo>
                    <a:cubicBezTo>
                      <a:pt x="1559" y="3820"/>
                      <a:pt x="1656" y="4401"/>
                      <a:pt x="1307" y="4983"/>
                    </a:cubicBezTo>
                    <a:cubicBezTo>
                      <a:pt x="997" y="5487"/>
                      <a:pt x="571" y="5913"/>
                      <a:pt x="67" y="6243"/>
                    </a:cubicBezTo>
                    <a:cubicBezTo>
                      <a:pt x="0" y="6276"/>
                      <a:pt x="48" y="6367"/>
                      <a:pt x="100" y="6367"/>
                    </a:cubicBezTo>
                    <a:cubicBezTo>
                      <a:pt x="108" y="6367"/>
                      <a:pt x="117" y="6365"/>
                      <a:pt x="125" y="6359"/>
                    </a:cubicBezTo>
                    <a:cubicBezTo>
                      <a:pt x="978" y="5778"/>
                      <a:pt x="1831" y="4905"/>
                      <a:pt x="1656" y="3800"/>
                    </a:cubicBezTo>
                    <a:cubicBezTo>
                      <a:pt x="1618" y="3510"/>
                      <a:pt x="1540" y="3219"/>
                      <a:pt x="1443" y="2928"/>
                    </a:cubicBezTo>
                    <a:cubicBezTo>
                      <a:pt x="1346" y="2618"/>
                      <a:pt x="1288" y="2308"/>
                      <a:pt x="1191" y="1998"/>
                    </a:cubicBezTo>
                    <a:cubicBezTo>
                      <a:pt x="1114" y="1687"/>
                      <a:pt x="978" y="1319"/>
                      <a:pt x="862" y="989"/>
                    </a:cubicBezTo>
                    <a:cubicBezTo>
                      <a:pt x="726" y="699"/>
                      <a:pt x="648" y="388"/>
                      <a:pt x="629" y="59"/>
                    </a:cubicBezTo>
                    <a:cubicBezTo>
                      <a:pt x="629" y="20"/>
                      <a:pt x="595" y="1"/>
                      <a:pt x="561" y="1"/>
                    </a:cubicBezTo>
                    <a:close/>
                  </a:path>
                </a:pathLst>
              </a:custGeom>
              <a:solidFill>
                <a:srgbClr val="BDB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2"/>
              <p:cNvSpPr/>
              <p:nvPr/>
            </p:nvSpPr>
            <p:spPr>
              <a:xfrm>
                <a:off x="-2763038" y="2645386"/>
                <a:ext cx="92949" cy="394864"/>
              </a:xfrm>
              <a:custGeom>
                <a:avLst/>
                <a:gdLst/>
                <a:ahLst/>
                <a:cxnLst/>
                <a:rect l="l" t="t" r="r" b="b"/>
                <a:pathLst>
                  <a:path w="1386" h="5888" extrusionOk="0">
                    <a:moveTo>
                      <a:pt x="249" y="0"/>
                    </a:moveTo>
                    <a:cubicBezTo>
                      <a:pt x="212" y="0"/>
                      <a:pt x="172" y="33"/>
                      <a:pt x="184" y="81"/>
                    </a:cubicBezTo>
                    <a:cubicBezTo>
                      <a:pt x="397" y="1147"/>
                      <a:pt x="862" y="2136"/>
                      <a:pt x="1095" y="3202"/>
                    </a:cubicBezTo>
                    <a:cubicBezTo>
                      <a:pt x="1211" y="3726"/>
                      <a:pt x="1308" y="4346"/>
                      <a:pt x="1037" y="4831"/>
                    </a:cubicBezTo>
                    <a:cubicBezTo>
                      <a:pt x="804" y="5238"/>
                      <a:pt x="378" y="5470"/>
                      <a:pt x="48" y="5781"/>
                    </a:cubicBezTo>
                    <a:cubicBezTo>
                      <a:pt x="1" y="5828"/>
                      <a:pt x="43" y="5888"/>
                      <a:pt x="92" y="5888"/>
                    </a:cubicBezTo>
                    <a:cubicBezTo>
                      <a:pt x="103" y="5888"/>
                      <a:pt x="115" y="5885"/>
                      <a:pt x="126" y="5878"/>
                    </a:cubicBezTo>
                    <a:cubicBezTo>
                      <a:pt x="455" y="5548"/>
                      <a:pt x="882" y="5315"/>
                      <a:pt x="1114" y="4928"/>
                    </a:cubicBezTo>
                    <a:cubicBezTo>
                      <a:pt x="1328" y="4501"/>
                      <a:pt x="1386" y="3997"/>
                      <a:pt x="1289" y="3532"/>
                    </a:cubicBezTo>
                    <a:cubicBezTo>
                      <a:pt x="1114" y="2330"/>
                      <a:pt x="533" y="1225"/>
                      <a:pt x="300" y="42"/>
                    </a:cubicBezTo>
                    <a:cubicBezTo>
                      <a:pt x="293" y="13"/>
                      <a:pt x="271"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2"/>
              <p:cNvSpPr/>
              <p:nvPr/>
            </p:nvSpPr>
            <p:spPr>
              <a:xfrm>
                <a:off x="-2781413" y="2646661"/>
                <a:ext cx="65855" cy="354492"/>
              </a:xfrm>
              <a:custGeom>
                <a:avLst/>
                <a:gdLst/>
                <a:ahLst/>
                <a:cxnLst/>
                <a:rect l="l" t="t" r="r" b="b"/>
                <a:pathLst>
                  <a:path w="982" h="5286" extrusionOk="0">
                    <a:moveTo>
                      <a:pt x="81" y="0"/>
                    </a:moveTo>
                    <a:cubicBezTo>
                      <a:pt x="40" y="0"/>
                      <a:pt x="0" y="34"/>
                      <a:pt x="12" y="82"/>
                    </a:cubicBezTo>
                    <a:cubicBezTo>
                      <a:pt x="342" y="993"/>
                      <a:pt x="477" y="1923"/>
                      <a:pt x="652" y="2854"/>
                    </a:cubicBezTo>
                    <a:cubicBezTo>
                      <a:pt x="749" y="3222"/>
                      <a:pt x="807" y="3610"/>
                      <a:pt x="826" y="3997"/>
                    </a:cubicBezTo>
                    <a:cubicBezTo>
                      <a:pt x="846" y="4463"/>
                      <a:pt x="613" y="4909"/>
                      <a:pt x="206" y="5161"/>
                    </a:cubicBezTo>
                    <a:cubicBezTo>
                      <a:pt x="157" y="5210"/>
                      <a:pt x="190" y="5286"/>
                      <a:pt x="248" y="5286"/>
                    </a:cubicBezTo>
                    <a:cubicBezTo>
                      <a:pt x="259" y="5286"/>
                      <a:pt x="271" y="5283"/>
                      <a:pt x="283" y="5277"/>
                    </a:cubicBezTo>
                    <a:cubicBezTo>
                      <a:pt x="613" y="5083"/>
                      <a:pt x="846" y="4754"/>
                      <a:pt x="923" y="4366"/>
                    </a:cubicBezTo>
                    <a:cubicBezTo>
                      <a:pt x="981" y="3959"/>
                      <a:pt x="943" y="3552"/>
                      <a:pt x="846" y="3164"/>
                    </a:cubicBezTo>
                    <a:cubicBezTo>
                      <a:pt x="632" y="2117"/>
                      <a:pt x="497" y="1051"/>
                      <a:pt x="148" y="43"/>
                    </a:cubicBezTo>
                    <a:cubicBezTo>
                      <a:pt x="133" y="13"/>
                      <a:pt x="107" y="0"/>
                      <a:pt x="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2"/>
              <p:cNvSpPr/>
              <p:nvPr/>
            </p:nvSpPr>
            <p:spPr>
              <a:xfrm>
                <a:off x="-2807970" y="2646862"/>
                <a:ext cx="57271" cy="281193"/>
              </a:xfrm>
              <a:custGeom>
                <a:avLst/>
                <a:gdLst/>
                <a:ahLst/>
                <a:cxnLst/>
                <a:rect l="l" t="t" r="r" b="b"/>
                <a:pathLst>
                  <a:path w="854" h="4193" extrusionOk="0">
                    <a:moveTo>
                      <a:pt x="69" y="1"/>
                    </a:moveTo>
                    <a:cubicBezTo>
                      <a:pt x="35" y="1"/>
                      <a:pt x="1" y="20"/>
                      <a:pt x="1" y="59"/>
                    </a:cubicBezTo>
                    <a:cubicBezTo>
                      <a:pt x="40" y="389"/>
                      <a:pt x="117" y="718"/>
                      <a:pt x="195" y="1028"/>
                    </a:cubicBezTo>
                    <a:cubicBezTo>
                      <a:pt x="292" y="1397"/>
                      <a:pt x="331" y="1784"/>
                      <a:pt x="389" y="2153"/>
                    </a:cubicBezTo>
                    <a:cubicBezTo>
                      <a:pt x="524" y="2812"/>
                      <a:pt x="776" y="3490"/>
                      <a:pt x="389" y="4091"/>
                    </a:cubicBezTo>
                    <a:cubicBezTo>
                      <a:pt x="361" y="4147"/>
                      <a:pt x="403" y="4193"/>
                      <a:pt x="443" y="4193"/>
                    </a:cubicBezTo>
                    <a:cubicBezTo>
                      <a:pt x="459" y="4193"/>
                      <a:pt x="475" y="4185"/>
                      <a:pt x="486" y="4169"/>
                    </a:cubicBezTo>
                    <a:cubicBezTo>
                      <a:pt x="854" y="3607"/>
                      <a:pt x="699" y="3025"/>
                      <a:pt x="583" y="2424"/>
                    </a:cubicBezTo>
                    <a:cubicBezTo>
                      <a:pt x="486" y="2037"/>
                      <a:pt x="427" y="1649"/>
                      <a:pt x="369" y="1261"/>
                    </a:cubicBezTo>
                    <a:cubicBezTo>
                      <a:pt x="311" y="873"/>
                      <a:pt x="156" y="466"/>
                      <a:pt x="137" y="59"/>
                    </a:cubicBezTo>
                    <a:cubicBezTo>
                      <a:pt x="137" y="20"/>
                      <a:pt x="103" y="1"/>
                      <a:pt x="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2"/>
              <p:cNvSpPr/>
              <p:nvPr/>
            </p:nvSpPr>
            <p:spPr>
              <a:xfrm>
                <a:off x="-2937938" y="3141919"/>
                <a:ext cx="69141" cy="54187"/>
              </a:xfrm>
              <a:custGeom>
                <a:avLst/>
                <a:gdLst/>
                <a:ahLst/>
                <a:cxnLst/>
                <a:rect l="l" t="t" r="r" b="b"/>
                <a:pathLst>
                  <a:path w="1031" h="808" extrusionOk="0">
                    <a:moveTo>
                      <a:pt x="940" y="0"/>
                    </a:moveTo>
                    <a:cubicBezTo>
                      <a:pt x="921" y="0"/>
                      <a:pt x="903" y="7"/>
                      <a:pt x="892" y="24"/>
                    </a:cubicBezTo>
                    <a:cubicBezTo>
                      <a:pt x="776" y="179"/>
                      <a:pt x="640" y="296"/>
                      <a:pt x="504" y="412"/>
                    </a:cubicBezTo>
                    <a:cubicBezTo>
                      <a:pt x="427" y="470"/>
                      <a:pt x="349" y="528"/>
                      <a:pt x="252" y="567"/>
                    </a:cubicBezTo>
                    <a:cubicBezTo>
                      <a:pt x="194" y="625"/>
                      <a:pt x="136" y="645"/>
                      <a:pt x="58" y="684"/>
                    </a:cubicBezTo>
                    <a:cubicBezTo>
                      <a:pt x="20" y="684"/>
                      <a:pt x="0" y="722"/>
                      <a:pt x="20" y="761"/>
                    </a:cubicBezTo>
                    <a:cubicBezTo>
                      <a:pt x="20" y="789"/>
                      <a:pt x="41" y="807"/>
                      <a:pt x="67" y="807"/>
                    </a:cubicBezTo>
                    <a:cubicBezTo>
                      <a:pt x="76" y="807"/>
                      <a:pt x="87" y="805"/>
                      <a:pt x="97" y="800"/>
                    </a:cubicBezTo>
                    <a:cubicBezTo>
                      <a:pt x="272" y="722"/>
                      <a:pt x="427" y="625"/>
                      <a:pt x="582" y="509"/>
                    </a:cubicBezTo>
                    <a:cubicBezTo>
                      <a:pt x="737" y="393"/>
                      <a:pt x="873" y="238"/>
                      <a:pt x="989" y="83"/>
                    </a:cubicBezTo>
                    <a:cubicBezTo>
                      <a:pt x="1030" y="41"/>
                      <a:pt x="984" y="0"/>
                      <a:pt x="940" y="0"/>
                    </a:cubicBezTo>
                    <a:close/>
                  </a:path>
                </a:pathLst>
              </a:custGeom>
              <a:solidFill>
                <a:srgbClr val="BDB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2"/>
              <p:cNvSpPr/>
              <p:nvPr/>
            </p:nvSpPr>
            <p:spPr>
              <a:xfrm>
                <a:off x="-2966104" y="3107181"/>
                <a:ext cx="88455" cy="70349"/>
              </a:xfrm>
              <a:custGeom>
                <a:avLst/>
                <a:gdLst/>
                <a:ahLst/>
                <a:cxnLst/>
                <a:rect l="l" t="t" r="r" b="b"/>
                <a:pathLst>
                  <a:path w="1319" h="1049" extrusionOk="0">
                    <a:moveTo>
                      <a:pt x="1219" y="1"/>
                    </a:moveTo>
                    <a:cubicBezTo>
                      <a:pt x="1204" y="1"/>
                      <a:pt x="1189" y="6"/>
                      <a:pt x="1176" y="19"/>
                    </a:cubicBezTo>
                    <a:cubicBezTo>
                      <a:pt x="1002" y="193"/>
                      <a:pt x="789" y="329"/>
                      <a:pt x="595" y="484"/>
                    </a:cubicBezTo>
                    <a:cubicBezTo>
                      <a:pt x="517" y="562"/>
                      <a:pt x="440" y="659"/>
                      <a:pt x="362" y="736"/>
                    </a:cubicBezTo>
                    <a:cubicBezTo>
                      <a:pt x="265" y="814"/>
                      <a:pt x="168" y="872"/>
                      <a:pt x="71" y="930"/>
                    </a:cubicBezTo>
                    <a:cubicBezTo>
                      <a:pt x="1" y="965"/>
                      <a:pt x="59" y="1049"/>
                      <a:pt x="114" y="1049"/>
                    </a:cubicBezTo>
                    <a:cubicBezTo>
                      <a:pt x="119" y="1049"/>
                      <a:pt x="124" y="1048"/>
                      <a:pt x="130" y="1046"/>
                    </a:cubicBezTo>
                    <a:cubicBezTo>
                      <a:pt x="246" y="988"/>
                      <a:pt x="343" y="930"/>
                      <a:pt x="420" y="853"/>
                    </a:cubicBezTo>
                    <a:cubicBezTo>
                      <a:pt x="517" y="775"/>
                      <a:pt x="575" y="678"/>
                      <a:pt x="672" y="581"/>
                    </a:cubicBezTo>
                    <a:cubicBezTo>
                      <a:pt x="866" y="426"/>
                      <a:pt x="1079" y="290"/>
                      <a:pt x="1273" y="97"/>
                    </a:cubicBezTo>
                    <a:cubicBezTo>
                      <a:pt x="1319" y="66"/>
                      <a:pt x="1270" y="1"/>
                      <a:pt x="1219" y="1"/>
                    </a:cubicBezTo>
                    <a:close/>
                  </a:path>
                </a:pathLst>
              </a:custGeom>
              <a:solidFill>
                <a:srgbClr val="BDB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2"/>
              <p:cNvSpPr/>
              <p:nvPr/>
            </p:nvSpPr>
            <p:spPr>
              <a:xfrm>
                <a:off x="-2981193" y="3064328"/>
                <a:ext cx="93150" cy="76719"/>
              </a:xfrm>
              <a:custGeom>
                <a:avLst/>
                <a:gdLst/>
                <a:ahLst/>
                <a:cxnLst/>
                <a:rect l="l" t="t" r="r" b="b"/>
                <a:pathLst>
                  <a:path w="1389" h="1144" extrusionOk="0">
                    <a:moveTo>
                      <a:pt x="1297" y="0"/>
                    </a:moveTo>
                    <a:cubicBezTo>
                      <a:pt x="1285" y="0"/>
                      <a:pt x="1274" y="6"/>
                      <a:pt x="1266" y="18"/>
                    </a:cubicBezTo>
                    <a:cubicBezTo>
                      <a:pt x="897" y="406"/>
                      <a:pt x="393" y="639"/>
                      <a:pt x="44" y="1046"/>
                    </a:cubicBezTo>
                    <a:cubicBezTo>
                      <a:pt x="1" y="1089"/>
                      <a:pt x="44" y="1144"/>
                      <a:pt x="93" y="1144"/>
                    </a:cubicBezTo>
                    <a:cubicBezTo>
                      <a:pt x="110" y="1144"/>
                      <a:pt x="127" y="1138"/>
                      <a:pt x="141" y="1123"/>
                    </a:cubicBezTo>
                    <a:cubicBezTo>
                      <a:pt x="490" y="716"/>
                      <a:pt x="994" y="503"/>
                      <a:pt x="1343" y="115"/>
                    </a:cubicBezTo>
                    <a:cubicBezTo>
                      <a:pt x="1389" y="70"/>
                      <a:pt x="1339" y="0"/>
                      <a:pt x="1297" y="0"/>
                    </a:cubicBezTo>
                    <a:close/>
                  </a:path>
                </a:pathLst>
              </a:custGeom>
              <a:solidFill>
                <a:srgbClr val="BDBD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2"/>
              <p:cNvSpPr/>
              <p:nvPr/>
            </p:nvSpPr>
            <p:spPr>
              <a:xfrm>
                <a:off x="-2733866" y="2342665"/>
                <a:ext cx="10529" cy="9188"/>
              </a:xfrm>
              <a:custGeom>
                <a:avLst/>
                <a:gdLst/>
                <a:ahLst/>
                <a:cxnLst/>
                <a:rect l="l" t="t" r="r" b="b"/>
                <a:pathLst>
                  <a:path w="157" h="137" extrusionOk="0">
                    <a:moveTo>
                      <a:pt x="78" y="1"/>
                    </a:moveTo>
                    <a:cubicBezTo>
                      <a:pt x="1" y="1"/>
                      <a:pt x="1" y="136"/>
                      <a:pt x="78" y="136"/>
                    </a:cubicBezTo>
                    <a:cubicBezTo>
                      <a:pt x="156" y="136"/>
                      <a:pt x="156"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2"/>
              <p:cNvSpPr/>
              <p:nvPr/>
            </p:nvSpPr>
            <p:spPr>
              <a:xfrm>
                <a:off x="-2819639" y="2369960"/>
                <a:ext cx="10462" cy="9188"/>
              </a:xfrm>
              <a:custGeom>
                <a:avLst/>
                <a:gdLst/>
                <a:ahLst/>
                <a:cxnLst/>
                <a:rect l="l" t="t" r="r" b="b"/>
                <a:pathLst>
                  <a:path w="156" h="137" extrusionOk="0">
                    <a:moveTo>
                      <a:pt x="78" y="1"/>
                    </a:moveTo>
                    <a:cubicBezTo>
                      <a:pt x="0" y="1"/>
                      <a:pt x="0" y="136"/>
                      <a:pt x="78" y="136"/>
                    </a:cubicBezTo>
                    <a:cubicBezTo>
                      <a:pt x="156" y="136"/>
                      <a:pt x="156"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2"/>
              <p:cNvSpPr/>
              <p:nvPr/>
            </p:nvSpPr>
            <p:spPr>
              <a:xfrm>
                <a:off x="-2757271" y="2484369"/>
                <a:ext cx="11803" cy="9188"/>
              </a:xfrm>
              <a:custGeom>
                <a:avLst/>
                <a:gdLst/>
                <a:ahLst/>
                <a:cxnLst/>
                <a:rect l="l" t="t" r="r" b="b"/>
                <a:pathLst>
                  <a:path w="176" h="137" extrusionOk="0">
                    <a:moveTo>
                      <a:pt x="79" y="1"/>
                    </a:moveTo>
                    <a:cubicBezTo>
                      <a:pt x="1" y="1"/>
                      <a:pt x="1" y="136"/>
                      <a:pt x="79" y="136"/>
                    </a:cubicBezTo>
                    <a:cubicBezTo>
                      <a:pt x="175" y="136"/>
                      <a:pt x="175" y="1"/>
                      <a:pt x="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2"/>
              <p:cNvSpPr/>
              <p:nvPr/>
            </p:nvSpPr>
            <p:spPr>
              <a:xfrm>
                <a:off x="-2867723" y="2496105"/>
                <a:ext cx="11736" cy="7846"/>
              </a:xfrm>
              <a:custGeom>
                <a:avLst/>
                <a:gdLst/>
                <a:ahLst/>
                <a:cxnLst/>
                <a:rect l="l" t="t" r="r" b="b"/>
                <a:pathLst>
                  <a:path w="175" h="117" extrusionOk="0">
                    <a:moveTo>
                      <a:pt x="97" y="0"/>
                    </a:moveTo>
                    <a:cubicBezTo>
                      <a:pt x="0" y="0"/>
                      <a:pt x="0" y="117"/>
                      <a:pt x="97" y="117"/>
                    </a:cubicBezTo>
                    <a:cubicBezTo>
                      <a:pt x="175" y="117"/>
                      <a:pt x="175"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2"/>
              <p:cNvSpPr/>
              <p:nvPr/>
            </p:nvSpPr>
            <p:spPr>
              <a:xfrm>
                <a:off x="-2809244" y="2587109"/>
                <a:ext cx="11803" cy="7846"/>
              </a:xfrm>
              <a:custGeom>
                <a:avLst/>
                <a:gdLst/>
                <a:ahLst/>
                <a:cxnLst/>
                <a:rect l="l" t="t" r="r" b="b"/>
                <a:pathLst>
                  <a:path w="176" h="117" extrusionOk="0">
                    <a:moveTo>
                      <a:pt x="117" y="0"/>
                    </a:moveTo>
                    <a:lnTo>
                      <a:pt x="97" y="20"/>
                    </a:lnTo>
                    <a:lnTo>
                      <a:pt x="20" y="20"/>
                    </a:lnTo>
                    <a:cubicBezTo>
                      <a:pt x="20" y="20"/>
                      <a:pt x="20" y="39"/>
                      <a:pt x="20" y="39"/>
                    </a:cubicBezTo>
                    <a:cubicBezTo>
                      <a:pt x="1" y="58"/>
                      <a:pt x="1" y="58"/>
                      <a:pt x="20" y="58"/>
                    </a:cubicBezTo>
                    <a:lnTo>
                      <a:pt x="20" y="78"/>
                    </a:lnTo>
                    <a:cubicBezTo>
                      <a:pt x="20" y="97"/>
                      <a:pt x="20" y="97"/>
                      <a:pt x="39" y="117"/>
                    </a:cubicBezTo>
                    <a:lnTo>
                      <a:pt x="136" y="117"/>
                    </a:lnTo>
                    <a:lnTo>
                      <a:pt x="156" y="97"/>
                    </a:lnTo>
                    <a:cubicBezTo>
                      <a:pt x="156" y="97"/>
                      <a:pt x="156" y="78"/>
                      <a:pt x="175" y="78"/>
                    </a:cubicBezTo>
                    <a:cubicBezTo>
                      <a:pt x="175" y="78"/>
                      <a:pt x="175" y="58"/>
                      <a:pt x="175" y="58"/>
                    </a:cubicBezTo>
                    <a:lnTo>
                      <a:pt x="175" y="39"/>
                    </a:lnTo>
                    <a:cubicBezTo>
                      <a:pt x="156" y="20"/>
                      <a:pt x="156" y="2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2"/>
              <p:cNvSpPr/>
              <p:nvPr/>
            </p:nvSpPr>
            <p:spPr>
              <a:xfrm>
                <a:off x="-2911917" y="2589724"/>
                <a:ext cx="11736" cy="9121"/>
              </a:xfrm>
              <a:custGeom>
                <a:avLst/>
                <a:gdLst/>
                <a:ahLst/>
                <a:cxnLst/>
                <a:rect l="l" t="t" r="r" b="b"/>
                <a:pathLst>
                  <a:path w="175" h="136" extrusionOk="0">
                    <a:moveTo>
                      <a:pt x="78" y="0"/>
                    </a:moveTo>
                    <a:cubicBezTo>
                      <a:pt x="0" y="0"/>
                      <a:pt x="0" y="136"/>
                      <a:pt x="78" y="136"/>
                    </a:cubicBezTo>
                    <a:cubicBezTo>
                      <a:pt x="175" y="136"/>
                      <a:pt x="175"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2"/>
              <p:cNvSpPr/>
              <p:nvPr/>
            </p:nvSpPr>
            <p:spPr>
              <a:xfrm>
                <a:off x="-2957453" y="2484369"/>
                <a:ext cx="11803" cy="9188"/>
              </a:xfrm>
              <a:custGeom>
                <a:avLst/>
                <a:gdLst/>
                <a:ahLst/>
                <a:cxnLst/>
                <a:rect l="l" t="t" r="r" b="b"/>
                <a:pathLst>
                  <a:path w="176" h="137" extrusionOk="0">
                    <a:moveTo>
                      <a:pt x="97" y="1"/>
                    </a:moveTo>
                    <a:cubicBezTo>
                      <a:pt x="1" y="1"/>
                      <a:pt x="1" y="136"/>
                      <a:pt x="97" y="136"/>
                    </a:cubicBezTo>
                    <a:cubicBezTo>
                      <a:pt x="175" y="136"/>
                      <a:pt x="175"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2"/>
              <p:cNvSpPr/>
              <p:nvPr/>
            </p:nvSpPr>
            <p:spPr>
              <a:xfrm>
                <a:off x="-2914533" y="2384177"/>
                <a:ext cx="11736" cy="7980"/>
              </a:xfrm>
              <a:custGeom>
                <a:avLst/>
                <a:gdLst/>
                <a:ahLst/>
                <a:cxnLst/>
                <a:rect l="l" t="t" r="r" b="b"/>
                <a:pathLst>
                  <a:path w="175" h="119" extrusionOk="0">
                    <a:moveTo>
                      <a:pt x="112" y="0"/>
                    </a:moveTo>
                    <a:cubicBezTo>
                      <a:pt x="107" y="0"/>
                      <a:pt x="102" y="1"/>
                      <a:pt x="97" y="2"/>
                    </a:cubicBezTo>
                    <a:cubicBezTo>
                      <a:pt x="0" y="2"/>
                      <a:pt x="0" y="118"/>
                      <a:pt x="97" y="118"/>
                    </a:cubicBezTo>
                    <a:cubicBezTo>
                      <a:pt x="170" y="118"/>
                      <a:pt x="174" y="0"/>
                      <a:pt x="1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2"/>
              <p:cNvSpPr/>
              <p:nvPr/>
            </p:nvSpPr>
            <p:spPr>
              <a:xfrm>
                <a:off x="-2927543" y="2273792"/>
                <a:ext cx="7846" cy="7846"/>
              </a:xfrm>
              <a:custGeom>
                <a:avLst/>
                <a:gdLst/>
                <a:ahLst/>
                <a:cxnLst/>
                <a:rect l="l" t="t" r="r" b="b"/>
                <a:pathLst>
                  <a:path w="117" h="117" extrusionOk="0">
                    <a:moveTo>
                      <a:pt x="59" y="0"/>
                    </a:moveTo>
                    <a:cubicBezTo>
                      <a:pt x="0" y="20"/>
                      <a:pt x="0" y="117"/>
                      <a:pt x="59" y="117"/>
                    </a:cubicBezTo>
                    <a:cubicBezTo>
                      <a:pt x="117" y="117"/>
                      <a:pt x="117" y="2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2"/>
              <p:cNvSpPr/>
              <p:nvPr/>
            </p:nvSpPr>
            <p:spPr>
              <a:xfrm>
                <a:off x="-3035447" y="2258166"/>
                <a:ext cx="11736" cy="7846"/>
              </a:xfrm>
              <a:custGeom>
                <a:avLst/>
                <a:gdLst/>
                <a:ahLst/>
                <a:cxnLst/>
                <a:rect l="l" t="t" r="r" b="b"/>
                <a:pathLst>
                  <a:path w="175" h="117" extrusionOk="0">
                    <a:moveTo>
                      <a:pt x="78" y="1"/>
                    </a:moveTo>
                    <a:cubicBezTo>
                      <a:pt x="0" y="1"/>
                      <a:pt x="0" y="117"/>
                      <a:pt x="78" y="117"/>
                    </a:cubicBezTo>
                    <a:cubicBezTo>
                      <a:pt x="175" y="117"/>
                      <a:pt x="175"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a:off x="-3088762" y="2181446"/>
                <a:ext cx="10462" cy="9188"/>
              </a:xfrm>
              <a:custGeom>
                <a:avLst/>
                <a:gdLst/>
                <a:ahLst/>
                <a:cxnLst/>
                <a:rect l="l" t="t" r="r" b="b"/>
                <a:pathLst>
                  <a:path w="156" h="137" extrusionOk="0">
                    <a:moveTo>
                      <a:pt x="78" y="1"/>
                    </a:moveTo>
                    <a:cubicBezTo>
                      <a:pt x="1" y="1"/>
                      <a:pt x="1" y="137"/>
                      <a:pt x="78" y="137"/>
                    </a:cubicBezTo>
                    <a:cubicBezTo>
                      <a:pt x="156" y="137"/>
                      <a:pt x="156"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a:off x="-3162866" y="2163272"/>
                <a:ext cx="10462" cy="9188"/>
              </a:xfrm>
              <a:custGeom>
                <a:avLst/>
                <a:gdLst/>
                <a:ahLst/>
                <a:cxnLst/>
                <a:rect l="l" t="t" r="r" b="b"/>
                <a:pathLst>
                  <a:path w="156" h="137" extrusionOk="0">
                    <a:moveTo>
                      <a:pt x="78" y="0"/>
                    </a:moveTo>
                    <a:cubicBezTo>
                      <a:pt x="1" y="0"/>
                      <a:pt x="1" y="136"/>
                      <a:pt x="78" y="136"/>
                    </a:cubicBezTo>
                    <a:cubicBezTo>
                      <a:pt x="156" y="136"/>
                      <a:pt x="156"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a:off x="-3183656" y="2081389"/>
                <a:ext cx="11736" cy="7846"/>
              </a:xfrm>
              <a:custGeom>
                <a:avLst/>
                <a:gdLst/>
                <a:ahLst/>
                <a:cxnLst/>
                <a:rect l="l" t="t" r="r" b="b"/>
                <a:pathLst>
                  <a:path w="175" h="117" extrusionOk="0">
                    <a:moveTo>
                      <a:pt x="97" y="0"/>
                    </a:moveTo>
                    <a:cubicBezTo>
                      <a:pt x="0" y="0"/>
                      <a:pt x="0" y="116"/>
                      <a:pt x="97" y="116"/>
                    </a:cubicBezTo>
                    <a:cubicBezTo>
                      <a:pt x="175" y="116"/>
                      <a:pt x="175"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a:off x="-3251255" y="2050137"/>
                <a:ext cx="9121" cy="7913"/>
              </a:xfrm>
              <a:custGeom>
                <a:avLst/>
                <a:gdLst/>
                <a:ahLst/>
                <a:cxnLst/>
                <a:rect l="l" t="t" r="r" b="b"/>
                <a:pathLst>
                  <a:path w="136" h="118" extrusionOk="0">
                    <a:moveTo>
                      <a:pt x="58" y="1"/>
                    </a:moveTo>
                    <a:cubicBezTo>
                      <a:pt x="0" y="1"/>
                      <a:pt x="0" y="98"/>
                      <a:pt x="58" y="117"/>
                    </a:cubicBezTo>
                    <a:cubicBezTo>
                      <a:pt x="136" y="98"/>
                      <a:pt x="136"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a:off x="-3205786" y="2011174"/>
                <a:ext cx="11803" cy="9121"/>
              </a:xfrm>
              <a:custGeom>
                <a:avLst/>
                <a:gdLst/>
                <a:ahLst/>
                <a:cxnLst/>
                <a:rect l="l" t="t" r="r" b="b"/>
                <a:pathLst>
                  <a:path w="176" h="136" extrusionOk="0">
                    <a:moveTo>
                      <a:pt x="98" y="0"/>
                    </a:moveTo>
                    <a:cubicBezTo>
                      <a:pt x="1" y="0"/>
                      <a:pt x="1" y="136"/>
                      <a:pt x="98" y="136"/>
                    </a:cubicBezTo>
                    <a:cubicBezTo>
                      <a:pt x="175" y="117"/>
                      <a:pt x="175"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a:off x="-2815749" y="2323150"/>
                <a:ext cx="11803" cy="7913"/>
              </a:xfrm>
              <a:custGeom>
                <a:avLst/>
                <a:gdLst/>
                <a:ahLst/>
                <a:cxnLst/>
                <a:rect l="l" t="t" r="r" b="b"/>
                <a:pathLst>
                  <a:path w="176" h="118" extrusionOk="0">
                    <a:moveTo>
                      <a:pt x="98" y="1"/>
                    </a:moveTo>
                    <a:cubicBezTo>
                      <a:pt x="1" y="1"/>
                      <a:pt x="1" y="117"/>
                      <a:pt x="98" y="117"/>
                    </a:cubicBezTo>
                    <a:cubicBezTo>
                      <a:pt x="175" y="117"/>
                      <a:pt x="175" y="1"/>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a:off x="-2685715" y="2425890"/>
                <a:ext cx="11736" cy="9188"/>
              </a:xfrm>
              <a:custGeom>
                <a:avLst/>
                <a:gdLst/>
                <a:ahLst/>
                <a:cxnLst/>
                <a:rect l="l" t="t" r="r" b="b"/>
                <a:pathLst>
                  <a:path w="175" h="137" extrusionOk="0">
                    <a:moveTo>
                      <a:pt x="97" y="0"/>
                    </a:moveTo>
                    <a:cubicBezTo>
                      <a:pt x="0" y="0"/>
                      <a:pt x="0" y="136"/>
                      <a:pt x="97" y="136"/>
                    </a:cubicBezTo>
                    <a:cubicBezTo>
                      <a:pt x="175" y="136"/>
                      <a:pt x="175"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a:off x="-2703956" y="2617019"/>
                <a:ext cx="11803" cy="7846"/>
              </a:xfrm>
              <a:custGeom>
                <a:avLst/>
                <a:gdLst/>
                <a:ahLst/>
                <a:cxnLst/>
                <a:rect l="l" t="t" r="r" b="b"/>
                <a:pathLst>
                  <a:path w="176" h="117" extrusionOk="0">
                    <a:moveTo>
                      <a:pt x="98" y="0"/>
                    </a:moveTo>
                    <a:cubicBezTo>
                      <a:pt x="1" y="0"/>
                      <a:pt x="1" y="116"/>
                      <a:pt x="98" y="116"/>
                    </a:cubicBezTo>
                    <a:cubicBezTo>
                      <a:pt x="175" y="116"/>
                      <a:pt x="175"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a:off x="-2862559" y="2583219"/>
                <a:ext cx="11803" cy="9121"/>
              </a:xfrm>
              <a:custGeom>
                <a:avLst/>
                <a:gdLst/>
                <a:ahLst/>
                <a:cxnLst/>
                <a:rect l="l" t="t" r="r" b="b"/>
                <a:pathLst>
                  <a:path w="176" h="136" extrusionOk="0">
                    <a:moveTo>
                      <a:pt x="78" y="0"/>
                    </a:moveTo>
                    <a:cubicBezTo>
                      <a:pt x="1" y="0"/>
                      <a:pt x="1" y="136"/>
                      <a:pt x="78" y="136"/>
                    </a:cubicBezTo>
                    <a:cubicBezTo>
                      <a:pt x="175" y="116"/>
                      <a:pt x="175"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a:off x="-2858670" y="2623524"/>
                <a:ext cx="11803" cy="9121"/>
              </a:xfrm>
              <a:custGeom>
                <a:avLst/>
                <a:gdLst/>
                <a:ahLst/>
                <a:cxnLst/>
                <a:rect l="l" t="t" r="r" b="b"/>
                <a:pathLst>
                  <a:path w="176" h="136" extrusionOk="0">
                    <a:moveTo>
                      <a:pt x="98" y="0"/>
                    </a:moveTo>
                    <a:cubicBezTo>
                      <a:pt x="1" y="0"/>
                      <a:pt x="1" y="136"/>
                      <a:pt x="98" y="136"/>
                    </a:cubicBezTo>
                    <a:cubicBezTo>
                      <a:pt x="175" y="116"/>
                      <a:pt x="175" y="0"/>
                      <a:pt x="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a:off x="-2801465" y="2498653"/>
                <a:ext cx="10462" cy="9188"/>
              </a:xfrm>
              <a:custGeom>
                <a:avLst/>
                <a:gdLst/>
                <a:ahLst/>
                <a:cxnLst/>
                <a:rect l="l" t="t" r="r" b="b"/>
                <a:pathLst>
                  <a:path w="156" h="137" extrusionOk="0">
                    <a:moveTo>
                      <a:pt x="78" y="1"/>
                    </a:moveTo>
                    <a:cubicBezTo>
                      <a:pt x="1" y="1"/>
                      <a:pt x="1" y="137"/>
                      <a:pt x="78" y="137"/>
                    </a:cubicBezTo>
                    <a:cubicBezTo>
                      <a:pt x="156" y="137"/>
                      <a:pt x="156"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a:off x="-2872686" y="2397187"/>
                <a:ext cx="8919" cy="8047"/>
              </a:xfrm>
              <a:custGeom>
                <a:avLst/>
                <a:gdLst/>
                <a:ahLst/>
                <a:cxnLst/>
                <a:rect l="l" t="t" r="r" b="b"/>
                <a:pathLst>
                  <a:path w="133" h="120" extrusionOk="0">
                    <a:moveTo>
                      <a:pt x="61" y="0"/>
                    </a:moveTo>
                    <a:cubicBezTo>
                      <a:pt x="1" y="0"/>
                      <a:pt x="1" y="120"/>
                      <a:pt x="61" y="120"/>
                    </a:cubicBezTo>
                    <a:cubicBezTo>
                      <a:pt x="65" y="120"/>
                      <a:pt x="70" y="119"/>
                      <a:pt x="74" y="118"/>
                    </a:cubicBezTo>
                    <a:cubicBezTo>
                      <a:pt x="132" y="118"/>
                      <a:pt x="132" y="21"/>
                      <a:pt x="74" y="2"/>
                    </a:cubicBezTo>
                    <a:cubicBezTo>
                      <a:pt x="70" y="1"/>
                      <a:pt x="65" y="0"/>
                      <a:pt x="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a:off x="-2875569" y="2298471"/>
                <a:ext cx="10462" cy="7846"/>
              </a:xfrm>
              <a:custGeom>
                <a:avLst/>
                <a:gdLst/>
                <a:ahLst/>
                <a:cxnLst/>
                <a:rect l="l" t="t" r="r" b="b"/>
                <a:pathLst>
                  <a:path w="156" h="117" extrusionOk="0">
                    <a:moveTo>
                      <a:pt x="78" y="1"/>
                    </a:moveTo>
                    <a:cubicBezTo>
                      <a:pt x="1" y="1"/>
                      <a:pt x="1" y="117"/>
                      <a:pt x="78" y="117"/>
                    </a:cubicBezTo>
                    <a:cubicBezTo>
                      <a:pt x="156" y="117"/>
                      <a:pt x="156"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a:off x="-2939279" y="2336160"/>
                <a:ext cx="11803" cy="9188"/>
              </a:xfrm>
              <a:custGeom>
                <a:avLst/>
                <a:gdLst/>
                <a:ahLst/>
                <a:cxnLst/>
                <a:rect l="l" t="t" r="r" b="b"/>
                <a:pathLst>
                  <a:path w="176" h="137" extrusionOk="0">
                    <a:moveTo>
                      <a:pt x="98" y="1"/>
                    </a:moveTo>
                    <a:cubicBezTo>
                      <a:pt x="1" y="1"/>
                      <a:pt x="1" y="136"/>
                      <a:pt x="98" y="136"/>
                    </a:cubicBezTo>
                    <a:cubicBezTo>
                      <a:pt x="175" y="117"/>
                      <a:pt x="175" y="1"/>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a:off x="-2997758" y="2242540"/>
                <a:ext cx="11803" cy="7913"/>
              </a:xfrm>
              <a:custGeom>
                <a:avLst/>
                <a:gdLst/>
                <a:ahLst/>
                <a:cxnLst/>
                <a:rect l="l" t="t" r="r" b="b"/>
                <a:pathLst>
                  <a:path w="176" h="118" extrusionOk="0">
                    <a:moveTo>
                      <a:pt x="98" y="1"/>
                    </a:moveTo>
                    <a:cubicBezTo>
                      <a:pt x="1" y="1"/>
                      <a:pt x="1" y="117"/>
                      <a:pt x="98" y="117"/>
                    </a:cubicBezTo>
                    <a:cubicBezTo>
                      <a:pt x="175" y="117"/>
                      <a:pt x="175" y="1"/>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2"/>
              <p:cNvSpPr/>
              <p:nvPr/>
            </p:nvSpPr>
            <p:spPr>
              <a:xfrm>
                <a:off x="-3090036" y="2229597"/>
                <a:ext cx="7846" cy="7846"/>
              </a:xfrm>
              <a:custGeom>
                <a:avLst/>
                <a:gdLst/>
                <a:ahLst/>
                <a:cxnLst/>
                <a:rect l="l" t="t" r="r" b="b"/>
                <a:pathLst>
                  <a:path w="117" h="117" extrusionOk="0">
                    <a:moveTo>
                      <a:pt x="58" y="0"/>
                    </a:moveTo>
                    <a:cubicBezTo>
                      <a:pt x="0" y="0"/>
                      <a:pt x="0" y="97"/>
                      <a:pt x="58" y="116"/>
                    </a:cubicBezTo>
                    <a:cubicBezTo>
                      <a:pt x="116" y="97"/>
                      <a:pt x="116" y="0"/>
                      <a:pt x="5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a:off x="-3171987" y="2121693"/>
                <a:ext cx="10462" cy="7846"/>
              </a:xfrm>
              <a:custGeom>
                <a:avLst/>
                <a:gdLst/>
                <a:ahLst/>
                <a:cxnLst/>
                <a:rect l="l" t="t" r="r" b="b"/>
                <a:pathLst>
                  <a:path w="156" h="117" extrusionOk="0">
                    <a:moveTo>
                      <a:pt x="78" y="0"/>
                    </a:moveTo>
                    <a:cubicBezTo>
                      <a:pt x="1" y="0"/>
                      <a:pt x="1" y="116"/>
                      <a:pt x="78" y="116"/>
                    </a:cubicBezTo>
                    <a:cubicBezTo>
                      <a:pt x="156" y="116"/>
                      <a:pt x="156"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a:off x="-3217455" y="2109957"/>
                <a:ext cx="11736" cy="9188"/>
              </a:xfrm>
              <a:custGeom>
                <a:avLst/>
                <a:gdLst/>
                <a:ahLst/>
                <a:cxnLst/>
                <a:rect l="l" t="t" r="r" b="b"/>
                <a:pathLst>
                  <a:path w="175" h="137" extrusionOk="0">
                    <a:moveTo>
                      <a:pt x="97" y="1"/>
                    </a:moveTo>
                    <a:cubicBezTo>
                      <a:pt x="0" y="1"/>
                      <a:pt x="0" y="136"/>
                      <a:pt x="97" y="136"/>
                    </a:cubicBezTo>
                    <a:cubicBezTo>
                      <a:pt x="175" y="117"/>
                      <a:pt x="175" y="1"/>
                      <a:pt x="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2"/>
              <p:cNvSpPr/>
              <p:nvPr/>
            </p:nvSpPr>
            <p:spPr>
              <a:xfrm>
                <a:off x="-2974353" y="2444064"/>
                <a:ext cx="10462" cy="9188"/>
              </a:xfrm>
              <a:custGeom>
                <a:avLst/>
                <a:gdLst/>
                <a:ahLst/>
                <a:cxnLst/>
                <a:rect l="l" t="t" r="r" b="b"/>
                <a:pathLst>
                  <a:path w="156" h="137" extrusionOk="0">
                    <a:moveTo>
                      <a:pt x="78" y="1"/>
                    </a:moveTo>
                    <a:cubicBezTo>
                      <a:pt x="1" y="1"/>
                      <a:pt x="1" y="136"/>
                      <a:pt x="78" y="136"/>
                    </a:cubicBezTo>
                    <a:cubicBezTo>
                      <a:pt x="156" y="117"/>
                      <a:pt x="156"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2"/>
              <p:cNvSpPr/>
              <p:nvPr/>
            </p:nvSpPr>
            <p:spPr>
              <a:xfrm>
                <a:off x="-2902864" y="2533794"/>
                <a:ext cx="10462" cy="9188"/>
              </a:xfrm>
              <a:custGeom>
                <a:avLst/>
                <a:gdLst/>
                <a:ahLst/>
                <a:cxnLst/>
                <a:rect l="l" t="t" r="r" b="b"/>
                <a:pathLst>
                  <a:path w="156" h="137" extrusionOk="0">
                    <a:moveTo>
                      <a:pt x="78" y="0"/>
                    </a:moveTo>
                    <a:cubicBezTo>
                      <a:pt x="1" y="0"/>
                      <a:pt x="1" y="136"/>
                      <a:pt x="78" y="136"/>
                    </a:cubicBezTo>
                    <a:cubicBezTo>
                      <a:pt x="156" y="136"/>
                      <a:pt x="156"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2"/>
              <p:cNvSpPr/>
              <p:nvPr/>
            </p:nvSpPr>
            <p:spPr>
              <a:xfrm>
                <a:off x="-2766324" y="2462305"/>
                <a:ext cx="10462" cy="7846"/>
              </a:xfrm>
              <a:custGeom>
                <a:avLst/>
                <a:gdLst/>
                <a:ahLst/>
                <a:cxnLst/>
                <a:rect l="l" t="t" r="r" b="b"/>
                <a:pathLst>
                  <a:path w="156" h="117" extrusionOk="0">
                    <a:moveTo>
                      <a:pt x="78" y="0"/>
                    </a:moveTo>
                    <a:cubicBezTo>
                      <a:pt x="0" y="0"/>
                      <a:pt x="0" y="116"/>
                      <a:pt x="78" y="116"/>
                    </a:cubicBezTo>
                    <a:cubicBezTo>
                      <a:pt x="155" y="116"/>
                      <a:pt x="155" y="0"/>
                      <a:pt x="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2"/>
              <p:cNvSpPr/>
              <p:nvPr/>
            </p:nvSpPr>
            <p:spPr>
              <a:xfrm>
                <a:off x="-2785839" y="2403759"/>
                <a:ext cx="10462" cy="9188"/>
              </a:xfrm>
              <a:custGeom>
                <a:avLst/>
                <a:gdLst/>
                <a:ahLst/>
                <a:cxnLst/>
                <a:rect l="l" t="t" r="r" b="b"/>
                <a:pathLst>
                  <a:path w="156" h="137" extrusionOk="0">
                    <a:moveTo>
                      <a:pt x="78" y="1"/>
                    </a:moveTo>
                    <a:cubicBezTo>
                      <a:pt x="1" y="1"/>
                      <a:pt x="1" y="137"/>
                      <a:pt x="78" y="137"/>
                    </a:cubicBezTo>
                    <a:cubicBezTo>
                      <a:pt x="156" y="117"/>
                      <a:pt x="156"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2"/>
              <p:cNvSpPr/>
              <p:nvPr/>
            </p:nvSpPr>
            <p:spPr>
              <a:xfrm>
                <a:off x="-2696109" y="2363455"/>
                <a:ext cx="9121" cy="7913"/>
              </a:xfrm>
              <a:custGeom>
                <a:avLst/>
                <a:gdLst/>
                <a:ahLst/>
                <a:cxnLst/>
                <a:rect l="l" t="t" r="r" b="b"/>
                <a:pathLst>
                  <a:path w="136" h="118" extrusionOk="0">
                    <a:moveTo>
                      <a:pt x="78" y="1"/>
                    </a:moveTo>
                    <a:cubicBezTo>
                      <a:pt x="0" y="20"/>
                      <a:pt x="0" y="117"/>
                      <a:pt x="78" y="117"/>
                    </a:cubicBezTo>
                    <a:cubicBezTo>
                      <a:pt x="136" y="117"/>
                      <a:pt x="136" y="20"/>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2"/>
              <p:cNvSpPr/>
              <p:nvPr/>
            </p:nvSpPr>
            <p:spPr>
              <a:xfrm>
                <a:off x="-2853439" y="2433669"/>
                <a:ext cx="10462" cy="9188"/>
              </a:xfrm>
              <a:custGeom>
                <a:avLst/>
                <a:gdLst/>
                <a:ahLst/>
                <a:cxnLst/>
                <a:rect l="l" t="t" r="r" b="b"/>
                <a:pathLst>
                  <a:path w="156" h="137" extrusionOk="0">
                    <a:moveTo>
                      <a:pt x="78" y="1"/>
                    </a:moveTo>
                    <a:cubicBezTo>
                      <a:pt x="0" y="1"/>
                      <a:pt x="0" y="136"/>
                      <a:pt x="78" y="136"/>
                    </a:cubicBezTo>
                    <a:cubicBezTo>
                      <a:pt x="156" y="117"/>
                      <a:pt x="156"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2"/>
              <p:cNvSpPr/>
              <p:nvPr/>
            </p:nvSpPr>
            <p:spPr>
              <a:xfrm>
                <a:off x="-2947058" y="2570209"/>
                <a:ext cx="9188" cy="6572"/>
              </a:xfrm>
              <a:custGeom>
                <a:avLst/>
                <a:gdLst/>
                <a:ahLst/>
                <a:cxnLst/>
                <a:rect l="l" t="t" r="r" b="b"/>
                <a:pathLst>
                  <a:path w="137" h="98" extrusionOk="0">
                    <a:moveTo>
                      <a:pt x="1" y="0"/>
                    </a:moveTo>
                    <a:cubicBezTo>
                      <a:pt x="1" y="20"/>
                      <a:pt x="1" y="20"/>
                      <a:pt x="1" y="20"/>
                    </a:cubicBezTo>
                    <a:cubicBezTo>
                      <a:pt x="1" y="39"/>
                      <a:pt x="1" y="39"/>
                      <a:pt x="1" y="58"/>
                    </a:cubicBezTo>
                    <a:lnTo>
                      <a:pt x="1" y="78"/>
                    </a:lnTo>
                    <a:cubicBezTo>
                      <a:pt x="1" y="78"/>
                      <a:pt x="1" y="78"/>
                      <a:pt x="1" y="97"/>
                    </a:cubicBezTo>
                    <a:lnTo>
                      <a:pt x="117" y="97"/>
                    </a:lnTo>
                    <a:cubicBezTo>
                      <a:pt x="117" y="97"/>
                      <a:pt x="117" y="78"/>
                      <a:pt x="136" y="78"/>
                    </a:cubicBezTo>
                    <a:cubicBezTo>
                      <a:pt x="136" y="78"/>
                      <a:pt x="136" y="58"/>
                      <a:pt x="136" y="58"/>
                    </a:cubicBezTo>
                    <a:cubicBezTo>
                      <a:pt x="136" y="58"/>
                      <a:pt x="136" y="39"/>
                      <a:pt x="136" y="39"/>
                    </a:cubicBezTo>
                    <a:cubicBezTo>
                      <a:pt x="136" y="20"/>
                      <a:pt x="117" y="20"/>
                      <a:pt x="1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2"/>
              <p:cNvSpPr/>
              <p:nvPr/>
            </p:nvSpPr>
            <p:spPr>
              <a:xfrm>
                <a:off x="-2768940" y="2620909"/>
                <a:ext cx="7846" cy="9121"/>
              </a:xfrm>
              <a:custGeom>
                <a:avLst/>
                <a:gdLst/>
                <a:ahLst/>
                <a:cxnLst/>
                <a:rect l="l" t="t" r="r" b="b"/>
                <a:pathLst>
                  <a:path w="117" h="136" extrusionOk="0">
                    <a:moveTo>
                      <a:pt x="59" y="0"/>
                    </a:moveTo>
                    <a:cubicBezTo>
                      <a:pt x="1" y="20"/>
                      <a:pt x="1" y="117"/>
                      <a:pt x="59" y="136"/>
                    </a:cubicBezTo>
                    <a:cubicBezTo>
                      <a:pt x="117" y="117"/>
                      <a:pt x="117" y="20"/>
                      <a:pt x="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2"/>
              <p:cNvSpPr/>
              <p:nvPr/>
            </p:nvSpPr>
            <p:spPr>
              <a:xfrm>
                <a:off x="-2748150" y="2555858"/>
                <a:ext cx="11803" cy="9188"/>
              </a:xfrm>
              <a:custGeom>
                <a:avLst/>
                <a:gdLst/>
                <a:ahLst/>
                <a:cxnLst/>
                <a:rect l="l" t="t" r="r" b="b"/>
                <a:pathLst>
                  <a:path w="176" h="137" extrusionOk="0">
                    <a:moveTo>
                      <a:pt x="78" y="1"/>
                    </a:moveTo>
                    <a:cubicBezTo>
                      <a:pt x="1" y="1"/>
                      <a:pt x="1" y="137"/>
                      <a:pt x="78" y="137"/>
                    </a:cubicBezTo>
                    <a:cubicBezTo>
                      <a:pt x="175" y="137"/>
                      <a:pt x="175" y="1"/>
                      <a:pt x="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2"/>
              <p:cNvSpPr/>
              <p:nvPr/>
            </p:nvSpPr>
            <p:spPr>
              <a:xfrm>
                <a:off x="-2940553" y="2603875"/>
                <a:ext cx="10462" cy="7980"/>
              </a:xfrm>
              <a:custGeom>
                <a:avLst/>
                <a:gdLst/>
                <a:ahLst/>
                <a:cxnLst/>
                <a:rect l="l" t="t" r="r" b="b"/>
                <a:pathLst>
                  <a:path w="156" h="119" extrusionOk="0">
                    <a:moveTo>
                      <a:pt x="93" y="0"/>
                    </a:moveTo>
                    <a:cubicBezTo>
                      <a:pt x="88" y="0"/>
                      <a:pt x="83" y="1"/>
                      <a:pt x="78" y="2"/>
                    </a:cubicBezTo>
                    <a:cubicBezTo>
                      <a:pt x="1" y="2"/>
                      <a:pt x="1" y="119"/>
                      <a:pt x="78" y="119"/>
                    </a:cubicBezTo>
                    <a:cubicBezTo>
                      <a:pt x="150" y="119"/>
                      <a:pt x="155" y="0"/>
                      <a:pt x="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2"/>
              <p:cNvSpPr/>
              <p:nvPr/>
            </p:nvSpPr>
            <p:spPr>
              <a:xfrm>
                <a:off x="-2655604" y="2055771"/>
                <a:ext cx="32324" cy="33464"/>
              </a:xfrm>
              <a:custGeom>
                <a:avLst/>
                <a:gdLst/>
                <a:ahLst/>
                <a:cxnLst/>
                <a:rect l="l" t="t" r="r" b="b"/>
                <a:pathLst>
                  <a:path w="482" h="499" extrusionOk="0">
                    <a:moveTo>
                      <a:pt x="231" y="1"/>
                    </a:moveTo>
                    <a:cubicBezTo>
                      <a:pt x="160" y="1"/>
                      <a:pt x="88" y="30"/>
                      <a:pt x="36" y="91"/>
                    </a:cubicBezTo>
                    <a:cubicBezTo>
                      <a:pt x="16" y="111"/>
                      <a:pt x="36" y="130"/>
                      <a:pt x="55" y="149"/>
                    </a:cubicBezTo>
                    <a:cubicBezTo>
                      <a:pt x="75" y="149"/>
                      <a:pt x="94" y="149"/>
                      <a:pt x="94" y="130"/>
                    </a:cubicBezTo>
                    <a:cubicBezTo>
                      <a:pt x="128" y="96"/>
                      <a:pt x="173" y="81"/>
                      <a:pt x="218" y="81"/>
                    </a:cubicBezTo>
                    <a:cubicBezTo>
                      <a:pt x="276" y="81"/>
                      <a:pt x="333" y="106"/>
                      <a:pt x="365" y="149"/>
                    </a:cubicBezTo>
                    <a:cubicBezTo>
                      <a:pt x="385" y="169"/>
                      <a:pt x="385" y="208"/>
                      <a:pt x="385" y="227"/>
                    </a:cubicBezTo>
                    <a:cubicBezTo>
                      <a:pt x="385" y="246"/>
                      <a:pt x="385" y="266"/>
                      <a:pt x="385" y="285"/>
                    </a:cubicBezTo>
                    <a:cubicBezTo>
                      <a:pt x="385" y="285"/>
                      <a:pt x="385" y="305"/>
                      <a:pt x="385" y="324"/>
                    </a:cubicBezTo>
                    <a:cubicBezTo>
                      <a:pt x="346" y="363"/>
                      <a:pt x="307" y="401"/>
                      <a:pt x="249" y="421"/>
                    </a:cubicBezTo>
                    <a:cubicBezTo>
                      <a:pt x="234" y="426"/>
                      <a:pt x="218" y="428"/>
                      <a:pt x="202" y="428"/>
                    </a:cubicBezTo>
                    <a:cubicBezTo>
                      <a:pt x="160" y="428"/>
                      <a:pt x="117" y="410"/>
                      <a:pt x="75" y="382"/>
                    </a:cubicBezTo>
                    <a:cubicBezTo>
                      <a:pt x="68" y="379"/>
                      <a:pt x="60" y="377"/>
                      <a:pt x="54" y="377"/>
                    </a:cubicBezTo>
                    <a:cubicBezTo>
                      <a:pt x="24" y="377"/>
                      <a:pt x="1" y="409"/>
                      <a:pt x="16" y="440"/>
                    </a:cubicBezTo>
                    <a:cubicBezTo>
                      <a:pt x="94" y="479"/>
                      <a:pt x="172" y="498"/>
                      <a:pt x="249" y="498"/>
                    </a:cubicBezTo>
                    <a:cubicBezTo>
                      <a:pt x="327" y="479"/>
                      <a:pt x="385" y="440"/>
                      <a:pt x="424" y="363"/>
                    </a:cubicBezTo>
                    <a:cubicBezTo>
                      <a:pt x="482" y="305"/>
                      <a:pt x="482" y="208"/>
                      <a:pt x="443" y="130"/>
                    </a:cubicBezTo>
                    <a:cubicBezTo>
                      <a:pt x="400" y="45"/>
                      <a:pt x="317" y="1"/>
                      <a:pt x="231" y="1"/>
                    </a:cubicBezTo>
                    <a:close/>
                  </a:path>
                </a:pathLst>
              </a:custGeom>
              <a:solidFill>
                <a:srgbClr val="1F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2"/>
              <p:cNvSpPr/>
              <p:nvPr/>
            </p:nvSpPr>
            <p:spPr>
              <a:xfrm>
                <a:off x="-2887238" y="2038334"/>
                <a:ext cx="236664" cy="130369"/>
              </a:xfrm>
              <a:custGeom>
                <a:avLst/>
                <a:gdLst/>
                <a:ahLst/>
                <a:cxnLst/>
                <a:rect l="l" t="t" r="r" b="b"/>
                <a:pathLst>
                  <a:path w="3529" h="1944" extrusionOk="0">
                    <a:moveTo>
                      <a:pt x="53" y="1"/>
                    </a:moveTo>
                    <a:cubicBezTo>
                      <a:pt x="30" y="1"/>
                      <a:pt x="0" y="17"/>
                      <a:pt x="0" y="41"/>
                    </a:cubicBezTo>
                    <a:cubicBezTo>
                      <a:pt x="39" y="177"/>
                      <a:pt x="0" y="313"/>
                      <a:pt x="39" y="468"/>
                    </a:cubicBezTo>
                    <a:cubicBezTo>
                      <a:pt x="59" y="565"/>
                      <a:pt x="78" y="661"/>
                      <a:pt x="136" y="758"/>
                    </a:cubicBezTo>
                    <a:cubicBezTo>
                      <a:pt x="214" y="972"/>
                      <a:pt x="330" y="1185"/>
                      <a:pt x="466" y="1398"/>
                    </a:cubicBezTo>
                    <a:cubicBezTo>
                      <a:pt x="718" y="1689"/>
                      <a:pt x="1067" y="1883"/>
                      <a:pt x="1454" y="1922"/>
                    </a:cubicBezTo>
                    <a:cubicBezTo>
                      <a:pt x="1564" y="1936"/>
                      <a:pt x="1672" y="1943"/>
                      <a:pt x="1779" y="1943"/>
                    </a:cubicBezTo>
                    <a:cubicBezTo>
                      <a:pt x="2108" y="1943"/>
                      <a:pt x="2426" y="1874"/>
                      <a:pt x="2734" y="1728"/>
                    </a:cubicBezTo>
                    <a:cubicBezTo>
                      <a:pt x="3122" y="1495"/>
                      <a:pt x="3412" y="1107"/>
                      <a:pt x="3529" y="681"/>
                    </a:cubicBezTo>
                    <a:cubicBezTo>
                      <a:pt x="3529" y="657"/>
                      <a:pt x="3506" y="640"/>
                      <a:pt x="3485" y="640"/>
                    </a:cubicBezTo>
                    <a:cubicBezTo>
                      <a:pt x="3472" y="640"/>
                      <a:pt x="3459" y="647"/>
                      <a:pt x="3451" y="661"/>
                    </a:cubicBezTo>
                    <a:cubicBezTo>
                      <a:pt x="3335" y="1088"/>
                      <a:pt x="3025" y="1456"/>
                      <a:pt x="2637" y="1670"/>
                    </a:cubicBezTo>
                    <a:cubicBezTo>
                      <a:pt x="2346" y="1800"/>
                      <a:pt x="2044" y="1866"/>
                      <a:pt x="1740" y="1866"/>
                    </a:cubicBezTo>
                    <a:cubicBezTo>
                      <a:pt x="1639" y="1866"/>
                      <a:pt x="1537" y="1859"/>
                      <a:pt x="1435" y="1844"/>
                    </a:cubicBezTo>
                    <a:cubicBezTo>
                      <a:pt x="1008" y="1805"/>
                      <a:pt x="640" y="1573"/>
                      <a:pt x="427" y="1224"/>
                    </a:cubicBezTo>
                    <a:cubicBezTo>
                      <a:pt x="330" y="1049"/>
                      <a:pt x="233" y="855"/>
                      <a:pt x="175" y="661"/>
                    </a:cubicBezTo>
                    <a:cubicBezTo>
                      <a:pt x="117" y="545"/>
                      <a:pt x="78" y="429"/>
                      <a:pt x="78" y="293"/>
                    </a:cubicBezTo>
                    <a:cubicBezTo>
                      <a:pt x="78" y="216"/>
                      <a:pt x="78" y="119"/>
                      <a:pt x="78" y="22"/>
                    </a:cubicBezTo>
                    <a:cubicBezTo>
                      <a:pt x="78" y="7"/>
                      <a:pt x="67" y="1"/>
                      <a:pt x="53" y="1"/>
                    </a:cubicBezTo>
                    <a:close/>
                  </a:path>
                </a:pathLst>
              </a:custGeom>
              <a:solidFill>
                <a:srgbClr val="1F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2"/>
              <p:cNvSpPr/>
              <p:nvPr/>
            </p:nvSpPr>
            <p:spPr>
              <a:xfrm>
                <a:off x="-2914533" y="2013320"/>
                <a:ext cx="31251" cy="32995"/>
              </a:xfrm>
              <a:custGeom>
                <a:avLst/>
                <a:gdLst/>
                <a:ahLst/>
                <a:cxnLst/>
                <a:rect l="l" t="t" r="r" b="b"/>
                <a:pathLst>
                  <a:path w="466" h="492" extrusionOk="0">
                    <a:moveTo>
                      <a:pt x="228" y="0"/>
                    </a:moveTo>
                    <a:cubicBezTo>
                      <a:pt x="190" y="0"/>
                      <a:pt x="151" y="9"/>
                      <a:pt x="117" y="26"/>
                    </a:cubicBezTo>
                    <a:cubicBezTo>
                      <a:pt x="58" y="65"/>
                      <a:pt x="20" y="123"/>
                      <a:pt x="0" y="182"/>
                    </a:cubicBezTo>
                    <a:cubicBezTo>
                      <a:pt x="0" y="259"/>
                      <a:pt x="39" y="356"/>
                      <a:pt x="97" y="414"/>
                    </a:cubicBezTo>
                    <a:cubicBezTo>
                      <a:pt x="149" y="466"/>
                      <a:pt x="218" y="492"/>
                      <a:pt x="287" y="492"/>
                    </a:cubicBezTo>
                    <a:cubicBezTo>
                      <a:pt x="321" y="492"/>
                      <a:pt x="356" y="485"/>
                      <a:pt x="388" y="472"/>
                    </a:cubicBezTo>
                    <a:cubicBezTo>
                      <a:pt x="421" y="439"/>
                      <a:pt x="397" y="391"/>
                      <a:pt x="365" y="391"/>
                    </a:cubicBezTo>
                    <a:cubicBezTo>
                      <a:pt x="365" y="391"/>
                      <a:pt x="365" y="391"/>
                      <a:pt x="365" y="391"/>
                    </a:cubicBezTo>
                    <a:lnTo>
                      <a:pt x="365" y="391"/>
                    </a:lnTo>
                    <a:lnTo>
                      <a:pt x="427" y="375"/>
                    </a:lnTo>
                    <a:lnTo>
                      <a:pt x="427" y="375"/>
                    </a:lnTo>
                    <a:cubicBezTo>
                      <a:pt x="395" y="383"/>
                      <a:pt x="366" y="388"/>
                      <a:pt x="339" y="388"/>
                    </a:cubicBezTo>
                    <a:cubicBezTo>
                      <a:pt x="301" y="388"/>
                      <a:pt x="267" y="379"/>
                      <a:pt x="233" y="356"/>
                    </a:cubicBezTo>
                    <a:cubicBezTo>
                      <a:pt x="175" y="298"/>
                      <a:pt x="136" y="240"/>
                      <a:pt x="136" y="182"/>
                    </a:cubicBezTo>
                    <a:cubicBezTo>
                      <a:pt x="136" y="182"/>
                      <a:pt x="136" y="162"/>
                      <a:pt x="136" y="162"/>
                    </a:cubicBezTo>
                    <a:cubicBezTo>
                      <a:pt x="136" y="162"/>
                      <a:pt x="136" y="143"/>
                      <a:pt x="136" y="143"/>
                    </a:cubicBezTo>
                    <a:cubicBezTo>
                      <a:pt x="155" y="123"/>
                      <a:pt x="175" y="123"/>
                      <a:pt x="194" y="104"/>
                    </a:cubicBezTo>
                    <a:lnTo>
                      <a:pt x="291" y="104"/>
                    </a:lnTo>
                    <a:cubicBezTo>
                      <a:pt x="330" y="104"/>
                      <a:pt x="349" y="123"/>
                      <a:pt x="369" y="143"/>
                    </a:cubicBezTo>
                    <a:lnTo>
                      <a:pt x="388" y="162"/>
                    </a:lnTo>
                    <a:lnTo>
                      <a:pt x="407" y="182"/>
                    </a:lnTo>
                    <a:cubicBezTo>
                      <a:pt x="407" y="201"/>
                      <a:pt x="427" y="201"/>
                      <a:pt x="446" y="201"/>
                    </a:cubicBezTo>
                    <a:cubicBezTo>
                      <a:pt x="466" y="182"/>
                      <a:pt x="466" y="162"/>
                      <a:pt x="446" y="143"/>
                    </a:cubicBezTo>
                    <a:cubicBezTo>
                      <a:pt x="405" y="48"/>
                      <a:pt x="317" y="0"/>
                      <a:pt x="228" y="0"/>
                    </a:cubicBezTo>
                    <a:close/>
                  </a:path>
                </a:pathLst>
              </a:custGeom>
              <a:solidFill>
                <a:srgbClr val="1F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2"/>
              <p:cNvSpPr/>
              <p:nvPr/>
            </p:nvSpPr>
            <p:spPr>
              <a:xfrm>
                <a:off x="-2884355" y="1950281"/>
                <a:ext cx="234719" cy="114610"/>
              </a:xfrm>
              <a:custGeom>
                <a:avLst/>
                <a:gdLst/>
                <a:ahLst/>
                <a:cxnLst/>
                <a:rect l="l" t="t" r="r" b="b"/>
                <a:pathLst>
                  <a:path w="3500" h="1709" extrusionOk="0">
                    <a:moveTo>
                      <a:pt x="1633" y="1"/>
                    </a:moveTo>
                    <a:cubicBezTo>
                      <a:pt x="1602" y="1"/>
                      <a:pt x="1568" y="12"/>
                      <a:pt x="1528" y="36"/>
                    </a:cubicBezTo>
                    <a:cubicBezTo>
                      <a:pt x="1392" y="133"/>
                      <a:pt x="1237" y="230"/>
                      <a:pt x="1082" y="327"/>
                    </a:cubicBezTo>
                    <a:cubicBezTo>
                      <a:pt x="869" y="424"/>
                      <a:pt x="655" y="540"/>
                      <a:pt x="442" y="676"/>
                    </a:cubicBezTo>
                    <a:cubicBezTo>
                      <a:pt x="287" y="792"/>
                      <a:pt x="151" y="928"/>
                      <a:pt x="16" y="1063"/>
                    </a:cubicBezTo>
                    <a:cubicBezTo>
                      <a:pt x="1" y="1093"/>
                      <a:pt x="20" y="1134"/>
                      <a:pt x="47" y="1134"/>
                    </a:cubicBezTo>
                    <a:cubicBezTo>
                      <a:pt x="56" y="1134"/>
                      <a:pt x="65" y="1131"/>
                      <a:pt x="74" y="1122"/>
                    </a:cubicBezTo>
                    <a:cubicBezTo>
                      <a:pt x="190" y="986"/>
                      <a:pt x="326" y="850"/>
                      <a:pt x="481" y="734"/>
                    </a:cubicBezTo>
                    <a:cubicBezTo>
                      <a:pt x="655" y="617"/>
                      <a:pt x="830" y="521"/>
                      <a:pt x="1024" y="443"/>
                    </a:cubicBezTo>
                    <a:cubicBezTo>
                      <a:pt x="1159" y="385"/>
                      <a:pt x="1314" y="288"/>
                      <a:pt x="1450" y="210"/>
                    </a:cubicBezTo>
                    <a:cubicBezTo>
                      <a:pt x="1503" y="157"/>
                      <a:pt x="1572" y="72"/>
                      <a:pt x="1643" y="72"/>
                    </a:cubicBezTo>
                    <a:cubicBezTo>
                      <a:pt x="1650" y="72"/>
                      <a:pt x="1656" y="73"/>
                      <a:pt x="1663" y="75"/>
                    </a:cubicBezTo>
                    <a:cubicBezTo>
                      <a:pt x="1741" y="94"/>
                      <a:pt x="1799" y="172"/>
                      <a:pt x="1838" y="210"/>
                    </a:cubicBezTo>
                    <a:cubicBezTo>
                      <a:pt x="1993" y="307"/>
                      <a:pt x="2129" y="385"/>
                      <a:pt x="2284" y="443"/>
                    </a:cubicBezTo>
                    <a:cubicBezTo>
                      <a:pt x="2478" y="521"/>
                      <a:pt x="2652" y="637"/>
                      <a:pt x="2807" y="773"/>
                    </a:cubicBezTo>
                    <a:cubicBezTo>
                      <a:pt x="3079" y="1025"/>
                      <a:pt x="3292" y="1335"/>
                      <a:pt x="3427" y="1684"/>
                    </a:cubicBezTo>
                    <a:cubicBezTo>
                      <a:pt x="3433" y="1701"/>
                      <a:pt x="3443" y="1708"/>
                      <a:pt x="3453" y="1708"/>
                    </a:cubicBezTo>
                    <a:cubicBezTo>
                      <a:pt x="3475" y="1708"/>
                      <a:pt x="3499" y="1672"/>
                      <a:pt x="3486" y="1645"/>
                    </a:cubicBezTo>
                    <a:cubicBezTo>
                      <a:pt x="3350" y="1277"/>
                      <a:pt x="3117" y="928"/>
                      <a:pt x="2807" y="676"/>
                    </a:cubicBezTo>
                    <a:cubicBezTo>
                      <a:pt x="2652" y="540"/>
                      <a:pt x="2458" y="424"/>
                      <a:pt x="2264" y="346"/>
                    </a:cubicBezTo>
                    <a:cubicBezTo>
                      <a:pt x="2090" y="269"/>
                      <a:pt x="1915" y="172"/>
                      <a:pt x="1760" y="55"/>
                    </a:cubicBezTo>
                    <a:cubicBezTo>
                      <a:pt x="1715" y="21"/>
                      <a:pt x="1677" y="1"/>
                      <a:pt x="1633" y="1"/>
                    </a:cubicBezTo>
                    <a:close/>
                  </a:path>
                </a:pathLst>
              </a:custGeom>
              <a:solidFill>
                <a:srgbClr val="1F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2762434" y="2166491"/>
                <a:ext cx="87986" cy="120377"/>
              </a:xfrm>
              <a:custGeom>
                <a:avLst/>
                <a:gdLst/>
                <a:ahLst/>
                <a:cxnLst/>
                <a:rect l="l" t="t" r="r" b="b"/>
                <a:pathLst>
                  <a:path w="1312" h="1795" extrusionOk="0">
                    <a:moveTo>
                      <a:pt x="66" y="1"/>
                    </a:moveTo>
                    <a:cubicBezTo>
                      <a:pt x="49" y="1"/>
                      <a:pt x="30" y="11"/>
                      <a:pt x="20" y="30"/>
                    </a:cubicBezTo>
                    <a:cubicBezTo>
                      <a:pt x="0" y="204"/>
                      <a:pt x="0" y="398"/>
                      <a:pt x="20" y="573"/>
                    </a:cubicBezTo>
                    <a:cubicBezTo>
                      <a:pt x="59" y="747"/>
                      <a:pt x="194" y="902"/>
                      <a:pt x="349" y="960"/>
                    </a:cubicBezTo>
                    <a:cubicBezTo>
                      <a:pt x="524" y="1057"/>
                      <a:pt x="698" y="1116"/>
                      <a:pt x="853" y="1232"/>
                    </a:cubicBezTo>
                    <a:cubicBezTo>
                      <a:pt x="1047" y="1348"/>
                      <a:pt x="1183" y="1542"/>
                      <a:pt x="1222" y="1775"/>
                    </a:cubicBezTo>
                    <a:cubicBezTo>
                      <a:pt x="1222" y="1788"/>
                      <a:pt x="1234" y="1795"/>
                      <a:pt x="1249" y="1795"/>
                    </a:cubicBezTo>
                    <a:cubicBezTo>
                      <a:pt x="1276" y="1795"/>
                      <a:pt x="1312" y="1773"/>
                      <a:pt x="1299" y="1736"/>
                    </a:cubicBezTo>
                    <a:cubicBezTo>
                      <a:pt x="1261" y="1542"/>
                      <a:pt x="1164" y="1368"/>
                      <a:pt x="1009" y="1232"/>
                    </a:cubicBezTo>
                    <a:cubicBezTo>
                      <a:pt x="873" y="1135"/>
                      <a:pt x="718" y="1038"/>
                      <a:pt x="543" y="980"/>
                    </a:cubicBezTo>
                    <a:cubicBezTo>
                      <a:pt x="369" y="902"/>
                      <a:pt x="156" y="805"/>
                      <a:pt x="97" y="612"/>
                    </a:cubicBezTo>
                    <a:cubicBezTo>
                      <a:pt x="78" y="418"/>
                      <a:pt x="78" y="224"/>
                      <a:pt x="97" y="30"/>
                    </a:cubicBezTo>
                    <a:cubicBezTo>
                      <a:pt x="97" y="11"/>
                      <a:pt x="83"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3002586" y="2151268"/>
                <a:ext cx="175234" cy="60155"/>
              </a:xfrm>
              <a:custGeom>
                <a:avLst/>
                <a:gdLst/>
                <a:ahLst/>
                <a:cxnLst/>
                <a:rect l="l" t="t" r="r" b="b"/>
                <a:pathLst>
                  <a:path w="2613" h="897" extrusionOk="0">
                    <a:moveTo>
                      <a:pt x="2573" y="0"/>
                    </a:moveTo>
                    <a:cubicBezTo>
                      <a:pt x="2554" y="0"/>
                      <a:pt x="2535" y="15"/>
                      <a:pt x="2535" y="44"/>
                    </a:cubicBezTo>
                    <a:cubicBezTo>
                      <a:pt x="2515" y="160"/>
                      <a:pt x="2496" y="296"/>
                      <a:pt x="2457" y="412"/>
                    </a:cubicBezTo>
                    <a:cubicBezTo>
                      <a:pt x="2418" y="528"/>
                      <a:pt x="2360" y="761"/>
                      <a:pt x="2263" y="800"/>
                    </a:cubicBezTo>
                    <a:cubicBezTo>
                      <a:pt x="2167" y="813"/>
                      <a:pt x="2071" y="827"/>
                      <a:pt x="1975" y="827"/>
                    </a:cubicBezTo>
                    <a:cubicBezTo>
                      <a:pt x="1936" y="827"/>
                      <a:pt x="1896" y="825"/>
                      <a:pt x="1856" y="819"/>
                    </a:cubicBezTo>
                    <a:cubicBezTo>
                      <a:pt x="1720" y="819"/>
                      <a:pt x="1604" y="819"/>
                      <a:pt x="1468" y="800"/>
                    </a:cubicBezTo>
                    <a:cubicBezTo>
                      <a:pt x="1139" y="780"/>
                      <a:pt x="790" y="742"/>
                      <a:pt x="441" y="683"/>
                    </a:cubicBezTo>
                    <a:cubicBezTo>
                      <a:pt x="325" y="645"/>
                      <a:pt x="189" y="625"/>
                      <a:pt x="53" y="625"/>
                    </a:cubicBezTo>
                    <a:cubicBezTo>
                      <a:pt x="0" y="625"/>
                      <a:pt x="12" y="705"/>
                      <a:pt x="58" y="705"/>
                    </a:cubicBezTo>
                    <a:cubicBezTo>
                      <a:pt x="62" y="705"/>
                      <a:pt x="67" y="705"/>
                      <a:pt x="73" y="703"/>
                    </a:cubicBezTo>
                    <a:cubicBezTo>
                      <a:pt x="131" y="703"/>
                      <a:pt x="189" y="722"/>
                      <a:pt x="247" y="722"/>
                    </a:cubicBezTo>
                    <a:lnTo>
                      <a:pt x="635" y="780"/>
                    </a:lnTo>
                    <a:cubicBezTo>
                      <a:pt x="964" y="839"/>
                      <a:pt x="1313" y="877"/>
                      <a:pt x="1643" y="897"/>
                    </a:cubicBezTo>
                    <a:lnTo>
                      <a:pt x="2089" y="897"/>
                    </a:lnTo>
                    <a:cubicBezTo>
                      <a:pt x="2186" y="897"/>
                      <a:pt x="2302" y="897"/>
                      <a:pt x="2360" y="819"/>
                    </a:cubicBezTo>
                    <a:cubicBezTo>
                      <a:pt x="2515" y="587"/>
                      <a:pt x="2593" y="315"/>
                      <a:pt x="2612" y="44"/>
                    </a:cubicBezTo>
                    <a:cubicBezTo>
                      <a:pt x="2612" y="15"/>
                      <a:pt x="2593" y="0"/>
                      <a:pt x="2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3291560" y="1990653"/>
                <a:ext cx="617579" cy="331289"/>
              </a:xfrm>
              <a:custGeom>
                <a:avLst/>
                <a:gdLst/>
                <a:ahLst/>
                <a:cxnLst/>
                <a:rect l="l" t="t" r="r" b="b"/>
                <a:pathLst>
                  <a:path w="9209" h="4940" extrusionOk="0">
                    <a:moveTo>
                      <a:pt x="1572" y="1"/>
                    </a:moveTo>
                    <a:cubicBezTo>
                      <a:pt x="1422" y="1"/>
                      <a:pt x="1236" y="88"/>
                      <a:pt x="1105" y="132"/>
                    </a:cubicBezTo>
                    <a:cubicBezTo>
                      <a:pt x="853" y="171"/>
                      <a:pt x="601" y="248"/>
                      <a:pt x="349" y="326"/>
                    </a:cubicBezTo>
                    <a:cubicBezTo>
                      <a:pt x="0" y="500"/>
                      <a:pt x="311" y="907"/>
                      <a:pt x="427" y="1120"/>
                    </a:cubicBezTo>
                    <a:cubicBezTo>
                      <a:pt x="718" y="1644"/>
                      <a:pt x="1067" y="2148"/>
                      <a:pt x="1474" y="2574"/>
                    </a:cubicBezTo>
                    <a:cubicBezTo>
                      <a:pt x="2365" y="3544"/>
                      <a:pt x="3393" y="4552"/>
                      <a:pt x="4672" y="4940"/>
                    </a:cubicBezTo>
                    <a:cubicBezTo>
                      <a:pt x="4711" y="4940"/>
                      <a:pt x="4731" y="4881"/>
                      <a:pt x="4692" y="4862"/>
                    </a:cubicBezTo>
                    <a:cubicBezTo>
                      <a:pt x="3587" y="4532"/>
                      <a:pt x="2695" y="3718"/>
                      <a:pt x="1900" y="2904"/>
                    </a:cubicBezTo>
                    <a:cubicBezTo>
                      <a:pt x="1474" y="2477"/>
                      <a:pt x="1086" y="2032"/>
                      <a:pt x="756" y="1528"/>
                    </a:cubicBezTo>
                    <a:cubicBezTo>
                      <a:pt x="601" y="1295"/>
                      <a:pt x="485" y="1062"/>
                      <a:pt x="369" y="830"/>
                    </a:cubicBezTo>
                    <a:cubicBezTo>
                      <a:pt x="291" y="675"/>
                      <a:pt x="194" y="481"/>
                      <a:pt x="427" y="384"/>
                    </a:cubicBezTo>
                    <a:cubicBezTo>
                      <a:pt x="524" y="364"/>
                      <a:pt x="621" y="345"/>
                      <a:pt x="718" y="326"/>
                    </a:cubicBezTo>
                    <a:cubicBezTo>
                      <a:pt x="873" y="287"/>
                      <a:pt x="1008" y="248"/>
                      <a:pt x="1125" y="190"/>
                    </a:cubicBezTo>
                    <a:cubicBezTo>
                      <a:pt x="1280" y="132"/>
                      <a:pt x="1435" y="93"/>
                      <a:pt x="1590" y="74"/>
                    </a:cubicBezTo>
                    <a:cubicBezTo>
                      <a:pt x="1842" y="112"/>
                      <a:pt x="1842" y="481"/>
                      <a:pt x="1881" y="655"/>
                    </a:cubicBezTo>
                    <a:cubicBezTo>
                      <a:pt x="2075" y="1159"/>
                      <a:pt x="2385" y="1625"/>
                      <a:pt x="2792" y="2012"/>
                    </a:cubicBezTo>
                    <a:cubicBezTo>
                      <a:pt x="3529" y="2730"/>
                      <a:pt x="4537" y="3214"/>
                      <a:pt x="5487" y="3641"/>
                    </a:cubicBezTo>
                    <a:cubicBezTo>
                      <a:pt x="6088" y="3912"/>
                      <a:pt x="6727" y="4145"/>
                      <a:pt x="7367" y="4300"/>
                    </a:cubicBezTo>
                    <a:cubicBezTo>
                      <a:pt x="7775" y="4366"/>
                      <a:pt x="8184" y="4405"/>
                      <a:pt x="8592" y="4405"/>
                    </a:cubicBezTo>
                    <a:cubicBezTo>
                      <a:pt x="8785" y="4405"/>
                      <a:pt x="8977" y="4396"/>
                      <a:pt x="9170" y="4377"/>
                    </a:cubicBezTo>
                    <a:cubicBezTo>
                      <a:pt x="9209" y="4377"/>
                      <a:pt x="9209" y="4319"/>
                      <a:pt x="9170" y="4319"/>
                    </a:cubicBezTo>
                    <a:cubicBezTo>
                      <a:pt x="8918" y="4319"/>
                      <a:pt x="8647" y="4339"/>
                      <a:pt x="8394" y="4358"/>
                    </a:cubicBezTo>
                    <a:cubicBezTo>
                      <a:pt x="8007" y="4339"/>
                      <a:pt x="7600" y="4280"/>
                      <a:pt x="7231" y="4183"/>
                    </a:cubicBezTo>
                    <a:cubicBezTo>
                      <a:pt x="6533" y="4009"/>
                      <a:pt x="5855" y="3757"/>
                      <a:pt x="5215" y="3447"/>
                    </a:cubicBezTo>
                    <a:cubicBezTo>
                      <a:pt x="4071" y="2904"/>
                      <a:pt x="2869" y="2245"/>
                      <a:pt x="2210" y="1120"/>
                    </a:cubicBezTo>
                    <a:cubicBezTo>
                      <a:pt x="2055" y="888"/>
                      <a:pt x="1958" y="616"/>
                      <a:pt x="1881" y="326"/>
                    </a:cubicBezTo>
                    <a:cubicBezTo>
                      <a:pt x="1881" y="209"/>
                      <a:pt x="1803" y="93"/>
                      <a:pt x="1706" y="35"/>
                    </a:cubicBezTo>
                    <a:cubicBezTo>
                      <a:pt x="1668" y="11"/>
                      <a:pt x="1621" y="1"/>
                      <a:pt x="1572" y="1"/>
                    </a:cubicBezTo>
                    <a:close/>
                  </a:path>
                </a:pathLst>
              </a:custGeom>
              <a:solidFill>
                <a:srgbClr val="1F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3270770" y="1963358"/>
                <a:ext cx="74976" cy="51705"/>
              </a:xfrm>
              <a:custGeom>
                <a:avLst/>
                <a:gdLst/>
                <a:ahLst/>
                <a:cxnLst/>
                <a:rect l="l" t="t" r="r" b="b"/>
                <a:pathLst>
                  <a:path w="1118" h="771" extrusionOk="0">
                    <a:moveTo>
                      <a:pt x="714" y="0"/>
                    </a:moveTo>
                    <a:cubicBezTo>
                      <a:pt x="683" y="0"/>
                      <a:pt x="652" y="5"/>
                      <a:pt x="621" y="15"/>
                    </a:cubicBezTo>
                    <a:cubicBezTo>
                      <a:pt x="505" y="35"/>
                      <a:pt x="408" y="74"/>
                      <a:pt x="291" y="132"/>
                    </a:cubicBezTo>
                    <a:cubicBezTo>
                      <a:pt x="214" y="170"/>
                      <a:pt x="39" y="209"/>
                      <a:pt x="20" y="306"/>
                    </a:cubicBezTo>
                    <a:cubicBezTo>
                      <a:pt x="1" y="364"/>
                      <a:pt x="1" y="442"/>
                      <a:pt x="39" y="519"/>
                    </a:cubicBezTo>
                    <a:cubicBezTo>
                      <a:pt x="59" y="578"/>
                      <a:pt x="97" y="655"/>
                      <a:pt x="136" y="733"/>
                    </a:cubicBezTo>
                    <a:cubicBezTo>
                      <a:pt x="143" y="761"/>
                      <a:pt x="155" y="771"/>
                      <a:pt x="168" y="771"/>
                    </a:cubicBezTo>
                    <a:cubicBezTo>
                      <a:pt x="190" y="771"/>
                      <a:pt x="214" y="738"/>
                      <a:pt x="214" y="713"/>
                    </a:cubicBezTo>
                    <a:cubicBezTo>
                      <a:pt x="156" y="616"/>
                      <a:pt x="97" y="500"/>
                      <a:pt x="78" y="384"/>
                    </a:cubicBezTo>
                    <a:cubicBezTo>
                      <a:pt x="78" y="287"/>
                      <a:pt x="214" y="248"/>
                      <a:pt x="291" y="209"/>
                    </a:cubicBezTo>
                    <a:cubicBezTo>
                      <a:pt x="369" y="170"/>
                      <a:pt x="485" y="132"/>
                      <a:pt x="582" y="112"/>
                    </a:cubicBezTo>
                    <a:cubicBezTo>
                      <a:pt x="623" y="88"/>
                      <a:pt x="663" y="77"/>
                      <a:pt x="704" y="77"/>
                    </a:cubicBezTo>
                    <a:cubicBezTo>
                      <a:pt x="760" y="77"/>
                      <a:pt x="817" y="98"/>
                      <a:pt x="873" y="132"/>
                    </a:cubicBezTo>
                    <a:cubicBezTo>
                      <a:pt x="950" y="229"/>
                      <a:pt x="1009" y="345"/>
                      <a:pt x="1028" y="481"/>
                    </a:cubicBezTo>
                    <a:cubicBezTo>
                      <a:pt x="1035" y="495"/>
                      <a:pt x="1051" y="502"/>
                      <a:pt x="1067" y="502"/>
                    </a:cubicBezTo>
                    <a:cubicBezTo>
                      <a:pt x="1092" y="502"/>
                      <a:pt x="1117" y="485"/>
                      <a:pt x="1106" y="461"/>
                    </a:cubicBezTo>
                    <a:cubicBezTo>
                      <a:pt x="1067" y="326"/>
                      <a:pt x="1009" y="209"/>
                      <a:pt x="931" y="93"/>
                    </a:cubicBezTo>
                    <a:cubicBezTo>
                      <a:pt x="874" y="36"/>
                      <a:pt x="797" y="0"/>
                      <a:pt x="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2"/>
              <p:cNvSpPr/>
              <p:nvPr/>
            </p:nvSpPr>
            <p:spPr>
              <a:xfrm>
                <a:off x="-3014657" y="2281236"/>
                <a:ext cx="373203" cy="281193"/>
              </a:xfrm>
              <a:custGeom>
                <a:avLst/>
                <a:gdLst/>
                <a:ahLst/>
                <a:cxnLst/>
                <a:rect l="l" t="t" r="r" b="b"/>
                <a:pathLst>
                  <a:path w="5565" h="4193" extrusionOk="0">
                    <a:moveTo>
                      <a:pt x="5050" y="0"/>
                    </a:moveTo>
                    <a:cubicBezTo>
                      <a:pt x="5022" y="0"/>
                      <a:pt x="4989" y="37"/>
                      <a:pt x="5002" y="64"/>
                    </a:cubicBezTo>
                    <a:lnTo>
                      <a:pt x="5002" y="44"/>
                    </a:lnTo>
                    <a:cubicBezTo>
                      <a:pt x="5177" y="393"/>
                      <a:pt x="5429" y="800"/>
                      <a:pt x="5467" y="1188"/>
                    </a:cubicBezTo>
                    <a:cubicBezTo>
                      <a:pt x="5506" y="1731"/>
                      <a:pt x="5467" y="2371"/>
                      <a:pt x="5157" y="2816"/>
                    </a:cubicBezTo>
                    <a:cubicBezTo>
                      <a:pt x="4587" y="3615"/>
                      <a:pt x="3662" y="4097"/>
                      <a:pt x="2658" y="4097"/>
                    </a:cubicBezTo>
                    <a:cubicBezTo>
                      <a:pt x="2638" y="4097"/>
                      <a:pt x="2618" y="4096"/>
                      <a:pt x="2598" y="4096"/>
                    </a:cubicBezTo>
                    <a:cubicBezTo>
                      <a:pt x="2133" y="4096"/>
                      <a:pt x="1668" y="4018"/>
                      <a:pt x="1222" y="3883"/>
                    </a:cubicBezTo>
                    <a:cubicBezTo>
                      <a:pt x="737" y="3747"/>
                      <a:pt x="78" y="3514"/>
                      <a:pt x="117" y="2913"/>
                    </a:cubicBezTo>
                    <a:cubicBezTo>
                      <a:pt x="136" y="2681"/>
                      <a:pt x="194" y="2448"/>
                      <a:pt x="233" y="2216"/>
                    </a:cubicBezTo>
                    <a:cubicBezTo>
                      <a:pt x="253" y="2099"/>
                      <a:pt x="253" y="1964"/>
                      <a:pt x="388" y="1964"/>
                    </a:cubicBezTo>
                    <a:cubicBezTo>
                      <a:pt x="394" y="1963"/>
                      <a:pt x="399" y="1962"/>
                      <a:pt x="405" y="1962"/>
                    </a:cubicBezTo>
                    <a:cubicBezTo>
                      <a:pt x="524" y="1962"/>
                      <a:pt x="723" y="2143"/>
                      <a:pt x="834" y="2235"/>
                    </a:cubicBezTo>
                    <a:cubicBezTo>
                      <a:pt x="1241" y="2506"/>
                      <a:pt x="1726" y="2681"/>
                      <a:pt x="2211" y="2681"/>
                    </a:cubicBezTo>
                    <a:cubicBezTo>
                      <a:pt x="2266" y="2684"/>
                      <a:pt x="2325" y="2685"/>
                      <a:pt x="2387" y="2685"/>
                    </a:cubicBezTo>
                    <a:cubicBezTo>
                      <a:pt x="3135" y="2685"/>
                      <a:pt x="4327" y="2454"/>
                      <a:pt x="4362" y="1595"/>
                    </a:cubicBezTo>
                    <a:cubicBezTo>
                      <a:pt x="4362" y="1566"/>
                      <a:pt x="4343" y="1552"/>
                      <a:pt x="4324" y="1552"/>
                    </a:cubicBezTo>
                    <a:cubicBezTo>
                      <a:pt x="4304" y="1552"/>
                      <a:pt x="4285" y="1566"/>
                      <a:pt x="4285" y="1595"/>
                    </a:cubicBezTo>
                    <a:cubicBezTo>
                      <a:pt x="4265" y="2216"/>
                      <a:pt x="3568" y="2448"/>
                      <a:pt x="3025" y="2564"/>
                    </a:cubicBezTo>
                    <a:cubicBezTo>
                      <a:pt x="2820" y="2607"/>
                      <a:pt x="2598" y="2630"/>
                      <a:pt x="2371" y="2630"/>
                    </a:cubicBezTo>
                    <a:cubicBezTo>
                      <a:pt x="1871" y="2630"/>
                      <a:pt x="1351" y="2515"/>
                      <a:pt x="950" y="2235"/>
                    </a:cubicBezTo>
                    <a:cubicBezTo>
                      <a:pt x="826" y="2138"/>
                      <a:pt x="583" y="1854"/>
                      <a:pt x="398" y="1854"/>
                    </a:cubicBezTo>
                    <a:cubicBezTo>
                      <a:pt x="323" y="1854"/>
                      <a:pt x="258" y="1900"/>
                      <a:pt x="214" y="2022"/>
                    </a:cubicBezTo>
                    <a:cubicBezTo>
                      <a:pt x="156" y="2216"/>
                      <a:pt x="117" y="2429"/>
                      <a:pt x="78" y="2661"/>
                    </a:cubicBezTo>
                    <a:cubicBezTo>
                      <a:pt x="1" y="2875"/>
                      <a:pt x="20" y="3107"/>
                      <a:pt x="97" y="3321"/>
                    </a:cubicBezTo>
                    <a:cubicBezTo>
                      <a:pt x="291" y="3689"/>
                      <a:pt x="776" y="3844"/>
                      <a:pt x="1144" y="3941"/>
                    </a:cubicBezTo>
                    <a:cubicBezTo>
                      <a:pt x="1610" y="4096"/>
                      <a:pt x="2114" y="4174"/>
                      <a:pt x="2598" y="4193"/>
                    </a:cubicBezTo>
                    <a:cubicBezTo>
                      <a:pt x="3587" y="4193"/>
                      <a:pt x="4518" y="3766"/>
                      <a:pt x="5138" y="2991"/>
                    </a:cubicBezTo>
                    <a:cubicBezTo>
                      <a:pt x="5506" y="2487"/>
                      <a:pt x="5564" y="1886"/>
                      <a:pt x="5545" y="1266"/>
                    </a:cubicBezTo>
                    <a:cubicBezTo>
                      <a:pt x="5545" y="820"/>
                      <a:pt x="5254" y="413"/>
                      <a:pt x="5080" y="25"/>
                    </a:cubicBezTo>
                    <a:cubicBezTo>
                      <a:pt x="5074" y="7"/>
                      <a:pt x="5063" y="0"/>
                      <a:pt x="5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2"/>
              <p:cNvSpPr/>
              <p:nvPr/>
            </p:nvSpPr>
            <p:spPr>
              <a:xfrm>
                <a:off x="-3053688" y="2414154"/>
                <a:ext cx="53046" cy="72897"/>
              </a:xfrm>
              <a:custGeom>
                <a:avLst/>
                <a:gdLst/>
                <a:ahLst/>
                <a:cxnLst/>
                <a:rect l="l" t="t" r="r" b="b"/>
                <a:pathLst>
                  <a:path w="791" h="1087" extrusionOk="0">
                    <a:moveTo>
                      <a:pt x="427" y="1"/>
                    </a:moveTo>
                    <a:cubicBezTo>
                      <a:pt x="311" y="20"/>
                      <a:pt x="214" y="78"/>
                      <a:pt x="175" y="195"/>
                    </a:cubicBezTo>
                    <a:cubicBezTo>
                      <a:pt x="156" y="253"/>
                      <a:pt x="117" y="330"/>
                      <a:pt x="98" y="408"/>
                    </a:cubicBezTo>
                    <a:cubicBezTo>
                      <a:pt x="79" y="466"/>
                      <a:pt x="40" y="524"/>
                      <a:pt x="40" y="582"/>
                    </a:cubicBezTo>
                    <a:cubicBezTo>
                      <a:pt x="1" y="679"/>
                      <a:pt x="20" y="776"/>
                      <a:pt x="79" y="854"/>
                    </a:cubicBezTo>
                    <a:cubicBezTo>
                      <a:pt x="137" y="912"/>
                      <a:pt x="214" y="951"/>
                      <a:pt x="272" y="970"/>
                    </a:cubicBezTo>
                    <a:cubicBezTo>
                      <a:pt x="369" y="1028"/>
                      <a:pt x="486" y="1067"/>
                      <a:pt x="583" y="1087"/>
                    </a:cubicBezTo>
                    <a:cubicBezTo>
                      <a:pt x="641" y="1087"/>
                      <a:pt x="660" y="1028"/>
                      <a:pt x="621" y="1009"/>
                    </a:cubicBezTo>
                    <a:cubicBezTo>
                      <a:pt x="524" y="990"/>
                      <a:pt x="447" y="970"/>
                      <a:pt x="350" y="931"/>
                    </a:cubicBezTo>
                    <a:cubicBezTo>
                      <a:pt x="292" y="912"/>
                      <a:pt x="234" y="873"/>
                      <a:pt x="175" y="834"/>
                    </a:cubicBezTo>
                    <a:cubicBezTo>
                      <a:pt x="117" y="796"/>
                      <a:pt x="79" y="699"/>
                      <a:pt x="98" y="621"/>
                    </a:cubicBezTo>
                    <a:cubicBezTo>
                      <a:pt x="117" y="505"/>
                      <a:pt x="156" y="408"/>
                      <a:pt x="214" y="292"/>
                    </a:cubicBezTo>
                    <a:cubicBezTo>
                      <a:pt x="234" y="214"/>
                      <a:pt x="292" y="98"/>
                      <a:pt x="389" y="78"/>
                    </a:cubicBezTo>
                    <a:cubicBezTo>
                      <a:pt x="399" y="77"/>
                      <a:pt x="409" y="76"/>
                      <a:pt x="420" y="76"/>
                    </a:cubicBezTo>
                    <a:cubicBezTo>
                      <a:pt x="529" y="76"/>
                      <a:pt x="648" y="161"/>
                      <a:pt x="718" y="214"/>
                    </a:cubicBezTo>
                    <a:cubicBezTo>
                      <a:pt x="724" y="217"/>
                      <a:pt x="729" y="218"/>
                      <a:pt x="734" y="218"/>
                    </a:cubicBezTo>
                    <a:cubicBezTo>
                      <a:pt x="766" y="218"/>
                      <a:pt x="791" y="170"/>
                      <a:pt x="757" y="137"/>
                    </a:cubicBezTo>
                    <a:cubicBezTo>
                      <a:pt x="660" y="59"/>
                      <a:pt x="544" y="20"/>
                      <a:pt x="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2987363" y="2316913"/>
                <a:ext cx="11803" cy="96704"/>
              </a:xfrm>
              <a:custGeom>
                <a:avLst/>
                <a:gdLst/>
                <a:ahLst/>
                <a:cxnLst/>
                <a:rect l="l" t="t" r="r" b="b"/>
                <a:pathLst>
                  <a:path w="176" h="1442" extrusionOk="0">
                    <a:moveTo>
                      <a:pt x="135" y="1"/>
                    </a:moveTo>
                    <a:cubicBezTo>
                      <a:pt x="121" y="1"/>
                      <a:pt x="106" y="11"/>
                      <a:pt x="98" y="36"/>
                    </a:cubicBezTo>
                    <a:cubicBezTo>
                      <a:pt x="39" y="482"/>
                      <a:pt x="1" y="947"/>
                      <a:pt x="20" y="1412"/>
                    </a:cubicBezTo>
                    <a:cubicBezTo>
                      <a:pt x="20" y="1432"/>
                      <a:pt x="35" y="1441"/>
                      <a:pt x="52" y="1441"/>
                    </a:cubicBezTo>
                    <a:cubicBezTo>
                      <a:pt x="69" y="1441"/>
                      <a:pt x="88" y="1432"/>
                      <a:pt x="98" y="1412"/>
                    </a:cubicBezTo>
                    <a:cubicBezTo>
                      <a:pt x="78" y="947"/>
                      <a:pt x="117" y="501"/>
                      <a:pt x="175" y="55"/>
                    </a:cubicBezTo>
                    <a:cubicBezTo>
                      <a:pt x="175" y="21"/>
                      <a:pt x="156" y="1"/>
                      <a:pt x="135" y="1"/>
                    </a:cubicBezTo>
                    <a:close/>
                  </a:path>
                </a:pathLst>
              </a:custGeom>
              <a:solidFill>
                <a:srgbClr val="1F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2974353" y="2513943"/>
                <a:ext cx="361467" cy="134863"/>
              </a:xfrm>
              <a:custGeom>
                <a:avLst/>
                <a:gdLst/>
                <a:ahLst/>
                <a:cxnLst/>
                <a:rect l="l" t="t" r="r" b="b"/>
                <a:pathLst>
                  <a:path w="5390" h="2011" extrusionOk="0">
                    <a:moveTo>
                      <a:pt x="3917" y="1"/>
                    </a:moveTo>
                    <a:cubicBezTo>
                      <a:pt x="3897" y="1"/>
                      <a:pt x="3878" y="15"/>
                      <a:pt x="3878" y="44"/>
                    </a:cubicBezTo>
                    <a:lnTo>
                      <a:pt x="3858" y="83"/>
                    </a:lnTo>
                    <a:cubicBezTo>
                      <a:pt x="3878" y="355"/>
                      <a:pt x="3994" y="626"/>
                      <a:pt x="4207" y="800"/>
                    </a:cubicBezTo>
                    <a:cubicBezTo>
                      <a:pt x="4421" y="994"/>
                      <a:pt x="4711" y="1091"/>
                      <a:pt x="4925" y="1285"/>
                    </a:cubicBezTo>
                    <a:cubicBezTo>
                      <a:pt x="5390" y="1731"/>
                      <a:pt x="4673" y="1886"/>
                      <a:pt x="4343" y="1925"/>
                    </a:cubicBezTo>
                    <a:cubicBezTo>
                      <a:pt x="4139" y="1935"/>
                      <a:pt x="3936" y="1939"/>
                      <a:pt x="3732" y="1939"/>
                    </a:cubicBezTo>
                    <a:cubicBezTo>
                      <a:pt x="3529" y="1939"/>
                      <a:pt x="3325" y="1935"/>
                      <a:pt x="3122" y="1925"/>
                    </a:cubicBezTo>
                    <a:cubicBezTo>
                      <a:pt x="2501" y="1886"/>
                      <a:pt x="1881" y="1925"/>
                      <a:pt x="1261" y="1847"/>
                    </a:cubicBezTo>
                    <a:cubicBezTo>
                      <a:pt x="892" y="1789"/>
                      <a:pt x="311" y="1750"/>
                      <a:pt x="175" y="1324"/>
                    </a:cubicBezTo>
                    <a:cubicBezTo>
                      <a:pt x="59" y="994"/>
                      <a:pt x="175" y="607"/>
                      <a:pt x="175" y="277"/>
                    </a:cubicBezTo>
                    <a:cubicBezTo>
                      <a:pt x="175" y="248"/>
                      <a:pt x="156" y="233"/>
                      <a:pt x="136" y="233"/>
                    </a:cubicBezTo>
                    <a:cubicBezTo>
                      <a:pt x="117" y="233"/>
                      <a:pt x="97" y="248"/>
                      <a:pt x="97" y="277"/>
                    </a:cubicBezTo>
                    <a:cubicBezTo>
                      <a:pt x="97" y="607"/>
                      <a:pt x="1" y="936"/>
                      <a:pt x="78" y="1266"/>
                    </a:cubicBezTo>
                    <a:cubicBezTo>
                      <a:pt x="136" y="1518"/>
                      <a:pt x="349" y="1731"/>
                      <a:pt x="621" y="1789"/>
                    </a:cubicBezTo>
                    <a:cubicBezTo>
                      <a:pt x="1132" y="1964"/>
                      <a:pt x="1690" y="1980"/>
                      <a:pt x="2243" y="1980"/>
                    </a:cubicBezTo>
                    <a:cubicBezTo>
                      <a:pt x="2368" y="1980"/>
                      <a:pt x="2493" y="1979"/>
                      <a:pt x="2618" y="1979"/>
                    </a:cubicBezTo>
                    <a:cubicBezTo>
                      <a:pt x="2735" y="1979"/>
                      <a:pt x="2851" y="1980"/>
                      <a:pt x="2967" y="1983"/>
                    </a:cubicBezTo>
                    <a:cubicBezTo>
                      <a:pt x="3268" y="1997"/>
                      <a:pt x="3570" y="2010"/>
                      <a:pt x="3871" y="2010"/>
                    </a:cubicBezTo>
                    <a:cubicBezTo>
                      <a:pt x="3996" y="2010"/>
                      <a:pt x="4121" y="2008"/>
                      <a:pt x="4246" y="2002"/>
                    </a:cubicBezTo>
                    <a:cubicBezTo>
                      <a:pt x="4517" y="1983"/>
                      <a:pt x="5060" y="1944"/>
                      <a:pt x="5157" y="1634"/>
                    </a:cubicBezTo>
                    <a:cubicBezTo>
                      <a:pt x="5196" y="1440"/>
                      <a:pt x="5022" y="1266"/>
                      <a:pt x="4886" y="1149"/>
                    </a:cubicBezTo>
                    <a:cubicBezTo>
                      <a:pt x="4479" y="839"/>
                      <a:pt x="3936" y="665"/>
                      <a:pt x="3955" y="44"/>
                    </a:cubicBezTo>
                    <a:cubicBezTo>
                      <a:pt x="3955" y="15"/>
                      <a:pt x="3936" y="1"/>
                      <a:pt x="3917" y="1"/>
                    </a:cubicBezTo>
                    <a:close/>
                  </a:path>
                </a:pathLst>
              </a:custGeom>
              <a:solidFill>
                <a:srgbClr val="1F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2960068" y="2621847"/>
                <a:ext cx="254905" cy="724074"/>
              </a:xfrm>
              <a:custGeom>
                <a:avLst/>
                <a:gdLst/>
                <a:ahLst/>
                <a:cxnLst/>
                <a:rect l="l" t="t" r="r" b="b"/>
                <a:pathLst>
                  <a:path w="3801" h="10797" extrusionOk="0">
                    <a:moveTo>
                      <a:pt x="78" y="1"/>
                    </a:moveTo>
                    <a:cubicBezTo>
                      <a:pt x="59" y="1"/>
                      <a:pt x="40" y="15"/>
                      <a:pt x="40" y="44"/>
                    </a:cubicBezTo>
                    <a:lnTo>
                      <a:pt x="40" y="25"/>
                    </a:lnTo>
                    <a:lnTo>
                      <a:pt x="40" y="25"/>
                    </a:lnTo>
                    <a:cubicBezTo>
                      <a:pt x="1" y="800"/>
                      <a:pt x="59" y="1595"/>
                      <a:pt x="195" y="2371"/>
                    </a:cubicBezTo>
                    <a:cubicBezTo>
                      <a:pt x="311" y="3185"/>
                      <a:pt x="427" y="3980"/>
                      <a:pt x="582" y="4794"/>
                    </a:cubicBezTo>
                    <a:cubicBezTo>
                      <a:pt x="893" y="6422"/>
                      <a:pt x="1338" y="8012"/>
                      <a:pt x="1649" y="9621"/>
                    </a:cubicBezTo>
                    <a:cubicBezTo>
                      <a:pt x="1707" y="9951"/>
                      <a:pt x="1726" y="10590"/>
                      <a:pt x="2094" y="10765"/>
                    </a:cubicBezTo>
                    <a:cubicBezTo>
                      <a:pt x="2163" y="10788"/>
                      <a:pt x="2237" y="10797"/>
                      <a:pt x="2311" y="10797"/>
                    </a:cubicBezTo>
                    <a:cubicBezTo>
                      <a:pt x="2363" y="10797"/>
                      <a:pt x="2415" y="10792"/>
                      <a:pt x="2463" y="10784"/>
                    </a:cubicBezTo>
                    <a:cubicBezTo>
                      <a:pt x="2734" y="10745"/>
                      <a:pt x="3006" y="10668"/>
                      <a:pt x="3258" y="10590"/>
                    </a:cubicBezTo>
                    <a:cubicBezTo>
                      <a:pt x="3451" y="10532"/>
                      <a:pt x="3626" y="10416"/>
                      <a:pt x="3704" y="10241"/>
                    </a:cubicBezTo>
                    <a:cubicBezTo>
                      <a:pt x="3800" y="10048"/>
                      <a:pt x="3665" y="9873"/>
                      <a:pt x="3607" y="9679"/>
                    </a:cubicBezTo>
                    <a:cubicBezTo>
                      <a:pt x="3335" y="8904"/>
                      <a:pt x="3180" y="8109"/>
                      <a:pt x="3122" y="7275"/>
                    </a:cubicBezTo>
                    <a:cubicBezTo>
                      <a:pt x="3006" y="6442"/>
                      <a:pt x="2889" y="5608"/>
                      <a:pt x="2773" y="4775"/>
                    </a:cubicBezTo>
                    <a:cubicBezTo>
                      <a:pt x="2695" y="4290"/>
                      <a:pt x="2618" y="3786"/>
                      <a:pt x="2560" y="3282"/>
                    </a:cubicBezTo>
                    <a:cubicBezTo>
                      <a:pt x="2521" y="2875"/>
                      <a:pt x="2424" y="2429"/>
                      <a:pt x="2502" y="2022"/>
                    </a:cubicBezTo>
                    <a:cubicBezTo>
                      <a:pt x="2502" y="1988"/>
                      <a:pt x="2482" y="1967"/>
                      <a:pt x="2465" y="1967"/>
                    </a:cubicBezTo>
                    <a:cubicBezTo>
                      <a:pt x="2454" y="1967"/>
                      <a:pt x="2443" y="1978"/>
                      <a:pt x="2443" y="2002"/>
                    </a:cubicBezTo>
                    <a:cubicBezTo>
                      <a:pt x="2385" y="2254"/>
                      <a:pt x="2385" y="2506"/>
                      <a:pt x="2443" y="2758"/>
                    </a:cubicBezTo>
                    <a:cubicBezTo>
                      <a:pt x="2482" y="3127"/>
                      <a:pt x="2521" y="3495"/>
                      <a:pt x="2560" y="3863"/>
                    </a:cubicBezTo>
                    <a:cubicBezTo>
                      <a:pt x="2657" y="4542"/>
                      <a:pt x="2754" y="5201"/>
                      <a:pt x="2851" y="5880"/>
                    </a:cubicBezTo>
                    <a:cubicBezTo>
                      <a:pt x="3044" y="7198"/>
                      <a:pt x="3064" y="8632"/>
                      <a:pt x="3587" y="9854"/>
                    </a:cubicBezTo>
                    <a:cubicBezTo>
                      <a:pt x="3781" y="10319"/>
                      <a:pt x="3374" y="10493"/>
                      <a:pt x="3006" y="10571"/>
                    </a:cubicBezTo>
                    <a:cubicBezTo>
                      <a:pt x="2773" y="10668"/>
                      <a:pt x="2521" y="10707"/>
                      <a:pt x="2269" y="10726"/>
                    </a:cubicBezTo>
                    <a:cubicBezTo>
                      <a:pt x="1746" y="10687"/>
                      <a:pt x="1746" y="9757"/>
                      <a:pt x="1668" y="9369"/>
                    </a:cubicBezTo>
                    <a:cubicBezTo>
                      <a:pt x="1377" y="7915"/>
                      <a:pt x="970" y="6461"/>
                      <a:pt x="699" y="5007"/>
                    </a:cubicBezTo>
                    <a:cubicBezTo>
                      <a:pt x="544" y="4232"/>
                      <a:pt x="427" y="3437"/>
                      <a:pt x="292" y="2662"/>
                    </a:cubicBezTo>
                    <a:cubicBezTo>
                      <a:pt x="136" y="1789"/>
                      <a:pt x="78" y="917"/>
                      <a:pt x="117" y="44"/>
                    </a:cubicBezTo>
                    <a:cubicBezTo>
                      <a:pt x="117" y="15"/>
                      <a:pt x="98" y="1"/>
                      <a:pt x="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2755594" y="2650684"/>
                <a:ext cx="131040" cy="447642"/>
              </a:xfrm>
              <a:custGeom>
                <a:avLst/>
                <a:gdLst/>
                <a:ahLst/>
                <a:cxnLst/>
                <a:rect l="l" t="t" r="r" b="b"/>
                <a:pathLst>
                  <a:path w="1954" h="6675" extrusionOk="0">
                    <a:moveTo>
                      <a:pt x="844" y="0"/>
                    </a:moveTo>
                    <a:cubicBezTo>
                      <a:pt x="823" y="0"/>
                      <a:pt x="798" y="17"/>
                      <a:pt x="810" y="41"/>
                    </a:cubicBezTo>
                    <a:lnTo>
                      <a:pt x="810" y="60"/>
                    </a:lnTo>
                    <a:cubicBezTo>
                      <a:pt x="1062" y="1359"/>
                      <a:pt x="1643" y="2619"/>
                      <a:pt x="1837" y="3937"/>
                    </a:cubicBezTo>
                    <a:cubicBezTo>
                      <a:pt x="1915" y="4538"/>
                      <a:pt x="1721" y="5139"/>
                      <a:pt x="1294" y="5566"/>
                    </a:cubicBezTo>
                    <a:cubicBezTo>
                      <a:pt x="926" y="5973"/>
                      <a:pt x="441" y="6244"/>
                      <a:pt x="34" y="6613"/>
                    </a:cubicBezTo>
                    <a:cubicBezTo>
                      <a:pt x="1" y="6629"/>
                      <a:pt x="39" y="6675"/>
                      <a:pt x="75" y="6675"/>
                    </a:cubicBezTo>
                    <a:cubicBezTo>
                      <a:pt x="81" y="6675"/>
                      <a:pt x="87" y="6674"/>
                      <a:pt x="92" y="6671"/>
                    </a:cubicBezTo>
                    <a:cubicBezTo>
                      <a:pt x="538" y="6264"/>
                      <a:pt x="1042" y="5992"/>
                      <a:pt x="1430" y="5527"/>
                    </a:cubicBezTo>
                    <a:cubicBezTo>
                      <a:pt x="1760" y="5159"/>
                      <a:pt x="1934" y="4674"/>
                      <a:pt x="1953" y="4189"/>
                    </a:cubicBezTo>
                    <a:cubicBezTo>
                      <a:pt x="1953" y="3550"/>
                      <a:pt x="1663" y="2852"/>
                      <a:pt x="1469" y="2232"/>
                    </a:cubicBezTo>
                    <a:cubicBezTo>
                      <a:pt x="1255" y="1514"/>
                      <a:pt x="1023" y="778"/>
                      <a:pt x="868" y="22"/>
                    </a:cubicBezTo>
                    <a:cubicBezTo>
                      <a:pt x="868" y="7"/>
                      <a:pt x="856" y="0"/>
                      <a:pt x="8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2"/>
              <p:cNvSpPr/>
              <p:nvPr/>
            </p:nvSpPr>
            <p:spPr>
              <a:xfrm>
                <a:off x="-2986022" y="3048367"/>
                <a:ext cx="123261" cy="157597"/>
              </a:xfrm>
              <a:custGeom>
                <a:avLst/>
                <a:gdLst/>
                <a:ahLst/>
                <a:cxnLst/>
                <a:rect l="l" t="t" r="r" b="b"/>
                <a:pathLst>
                  <a:path w="1838" h="2350" extrusionOk="0">
                    <a:moveTo>
                      <a:pt x="1315" y="0"/>
                    </a:moveTo>
                    <a:cubicBezTo>
                      <a:pt x="1310" y="0"/>
                      <a:pt x="1304" y="2"/>
                      <a:pt x="1299" y="4"/>
                    </a:cubicBezTo>
                    <a:cubicBezTo>
                      <a:pt x="1008" y="140"/>
                      <a:pt x="756" y="295"/>
                      <a:pt x="504" y="489"/>
                    </a:cubicBezTo>
                    <a:cubicBezTo>
                      <a:pt x="252" y="625"/>
                      <a:pt x="97" y="857"/>
                      <a:pt x="19" y="1129"/>
                    </a:cubicBezTo>
                    <a:cubicBezTo>
                      <a:pt x="0" y="1381"/>
                      <a:pt x="213" y="1652"/>
                      <a:pt x="368" y="1827"/>
                    </a:cubicBezTo>
                    <a:cubicBezTo>
                      <a:pt x="504" y="2020"/>
                      <a:pt x="717" y="2311"/>
                      <a:pt x="969" y="2350"/>
                    </a:cubicBezTo>
                    <a:cubicBezTo>
                      <a:pt x="1124" y="2350"/>
                      <a:pt x="1280" y="2292"/>
                      <a:pt x="1376" y="2195"/>
                    </a:cubicBezTo>
                    <a:cubicBezTo>
                      <a:pt x="1532" y="2098"/>
                      <a:pt x="1687" y="1982"/>
                      <a:pt x="1822" y="1846"/>
                    </a:cubicBezTo>
                    <a:cubicBezTo>
                      <a:pt x="1837" y="1816"/>
                      <a:pt x="1818" y="1775"/>
                      <a:pt x="1790" y="1775"/>
                    </a:cubicBezTo>
                    <a:cubicBezTo>
                      <a:pt x="1782" y="1775"/>
                      <a:pt x="1773" y="1779"/>
                      <a:pt x="1764" y="1788"/>
                    </a:cubicBezTo>
                    <a:cubicBezTo>
                      <a:pt x="1667" y="1885"/>
                      <a:pt x="1551" y="1982"/>
                      <a:pt x="1415" y="2079"/>
                    </a:cubicBezTo>
                    <a:cubicBezTo>
                      <a:pt x="1318" y="2175"/>
                      <a:pt x="1183" y="2253"/>
                      <a:pt x="1028" y="2272"/>
                    </a:cubicBezTo>
                    <a:cubicBezTo>
                      <a:pt x="911" y="2272"/>
                      <a:pt x="814" y="2214"/>
                      <a:pt x="737" y="2137"/>
                    </a:cubicBezTo>
                    <a:cubicBezTo>
                      <a:pt x="640" y="2040"/>
                      <a:pt x="543" y="1943"/>
                      <a:pt x="465" y="1827"/>
                    </a:cubicBezTo>
                    <a:cubicBezTo>
                      <a:pt x="368" y="1710"/>
                      <a:pt x="291" y="1594"/>
                      <a:pt x="213" y="1478"/>
                    </a:cubicBezTo>
                    <a:cubicBezTo>
                      <a:pt x="155" y="1381"/>
                      <a:pt x="116" y="1264"/>
                      <a:pt x="97" y="1167"/>
                    </a:cubicBezTo>
                    <a:cubicBezTo>
                      <a:pt x="97" y="896"/>
                      <a:pt x="368" y="683"/>
                      <a:pt x="562" y="528"/>
                    </a:cubicBezTo>
                    <a:cubicBezTo>
                      <a:pt x="795" y="353"/>
                      <a:pt x="1066" y="198"/>
                      <a:pt x="1338" y="62"/>
                    </a:cubicBezTo>
                    <a:cubicBezTo>
                      <a:pt x="1371" y="46"/>
                      <a:pt x="1347" y="0"/>
                      <a:pt x="13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3052347" y="3153052"/>
                <a:ext cx="104886" cy="131644"/>
              </a:xfrm>
              <a:custGeom>
                <a:avLst/>
                <a:gdLst/>
                <a:ahLst/>
                <a:cxnLst/>
                <a:rect l="l" t="t" r="r" b="b"/>
                <a:pathLst>
                  <a:path w="1564" h="1963" extrusionOk="0">
                    <a:moveTo>
                      <a:pt x="1192" y="1"/>
                    </a:moveTo>
                    <a:cubicBezTo>
                      <a:pt x="1183" y="1"/>
                      <a:pt x="1173" y="4"/>
                      <a:pt x="1164" y="13"/>
                    </a:cubicBezTo>
                    <a:cubicBezTo>
                      <a:pt x="989" y="130"/>
                      <a:pt x="795" y="246"/>
                      <a:pt x="601" y="343"/>
                    </a:cubicBezTo>
                    <a:cubicBezTo>
                      <a:pt x="466" y="440"/>
                      <a:pt x="330" y="518"/>
                      <a:pt x="194" y="614"/>
                    </a:cubicBezTo>
                    <a:cubicBezTo>
                      <a:pt x="78" y="673"/>
                      <a:pt x="20" y="789"/>
                      <a:pt x="0" y="905"/>
                    </a:cubicBezTo>
                    <a:cubicBezTo>
                      <a:pt x="39" y="1060"/>
                      <a:pt x="97" y="1196"/>
                      <a:pt x="175" y="1312"/>
                    </a:cubicBezTo>
                    <a:cubicBezTo>
                      <a:pt x="252" y="1467"/>
                      <a:pt x="330" y="1623"/>
                      <a:pt x="446" y="1758"/>
                    </a:cubicBezTo>
                    <a:cubicBezTo>
                      <a:pt x="480" y="1809"/>
                      <a:pt x="588" y="1963"/>
                      <a:pt x="666" y="1963"/>
                    </a:cubicBezTo>
                    <a:cubicBezTo>
                      <a:pt x="677" y="1963"/>
                      <a:pt x="688" y="1960"/>
                      <a:pt x="698" y="1952"/>
                    </a:cubicBezTo>
                    <a:cubicBezTo>
                      <a:pt x="795" y="1894"/>
                      <a:pt x="718" y="1681"/>
                      <a:pt x="698" y="1603"/>
                    </a:cubicBezTo>
                    <a:cubicBezTo>
                      <a:pt x="659" y="1487"/>
                      <a:pt x="543" y="1293"/>
                      <a:pt x="601" y="1157"/>
                    </a:cubicBezTo>
                    <a:cubicBezTo>
                      <a:pt x="640" y="1080"/>
                      <a:pt x="718" y="1022"/>
                      <a:pt x="795" y="983"/>
                    </a:cubicBezTo>
                    <a:cubicBezTo>
                      <a:pt x="892" y="925"/>
                      <a:pt x="970" y="886"/>
                      <a:pt x="1047" y="847"/>
                    </a:cubicBezTo>
                    <a:cubicBezTo>
                      <a:pt x="1241" y="750"/>
                      <a:pt x="1396" y="634"/>
                      <a:pt x="1532" y="479"/>
                    </a:cubicBezTo>
                    <a:cubicBezTo>
                      <a:pt x="1564" y="447"/>
                      <a:pt x="1531" y="415"/>
                      <a:pt x="1507" y="415"/>
                    </a:cubicBezTo>
                    <a:cubicBezTo>
                      <a:pt x="1502" y="415"/>
                      <a:pt x="1497" y="417"/>
                      <a:pt x="1493" y="421"/>
                    </a:cubicBezTo>
                    <a:lnTo>
                      <a:pt x="1493" y="440"/>
                    </a:lnTo>
                    <a:cubicBezTo>
                      <a:pt x="1357" y="556"/>
                      <a:pt x="1222" y="673"/>
                      <a:pt x="1067" y="750"/>
                    </a:cubicBezTo>
                    <a:cubicBezTo>
                      <a:pt x="950" y="828"/>
                      <a:pt x="815" y="886"/>
                      <a:pt x="679" y="983"/>
                    </a:cubicBezTo>
                    <a:cubicBezTo>
                      <a:pt x="582" y="1022"/>
                      <a:pt x="524" y="1118"/>
                      <a:pt x="504" y="1235"/>
                    </a:cubicBezTo>
                    <a:cubicBezTo>
                      <a:pt x="524" y="1371"/>
                      <a:pt x="563" y="1487"/>
                      <a:pt x="621" y="1623"/>
                    </a:cubicBezTo>
                    <a:cubicBezTo>
                      <a:pt x="640" y="1681"/>
                      <a:pt x="659" y="1739"/>
                      <a:pt x="659" y="1797"/>
                    </a:cubicBezTo>
                    <a:cubicBezTo>
                      <a:pt x="679" y="1836"/>
                      <a:pt x="679" y="1855"/>
                      <a:pt x="659" y="1894"/>
                    </a:cubicBezTo>
                    <a:cubicBezTo>
                      <a:pt x="640" y="1875"/>
                      <a:pt x="621" y="1855"/>
                      <a:pt x="601" y="1816"/>
                    </a:cubicBezTo>
                    <a:cubicBezTo>
                      <a:pt x="485" y="1700"/>
                      <a:pt x="388" y="1545"/>
                      <a:pt x="311" y="1390"/>
                    </a:cubicBezTo>
                    <a:cubicBezTo>
                      <a:pt x="233" y="1274"/>
                      <a:pt x="155" y="1138"/>
                      <a:pt x="117" y="1002"/>
                    </a:cubicBezTo>
                    <a:cubicBezTo>
                      <a:pt x="78" y="944"/>
                      <a:pt x="78" y="886"/>
                      <a:pt x="117" y="828"/>
                    </a:cubicBezTo>
                    <a:cubicBezTo>
                      <a:pt x="155" y="770"/>
                      <a:pt x="214" y="711"/>
                      <a:pt x="291" y="653"/>
                    </a:cubicBezTo>
                    <a:cubicBezTo>
                      <a:pt x="407" y="576"/>
                      <a:pt x="563" y="479"/>
                      <a:pt x="698" y="401"/>
                    </a:cubicBezTo>
                    <a:cubicBezTo>
                      <a:pt x="873" y="304"/>
                      <a:pt x="1047" y="188"/>
                      <a:pt x="1222" y="72"/>
                    </a:cubicBezTo>
                    <a:cubicBezTo>
                      <a:pt x="1251" y="42"/>
                      <a:pt x="1224" y="1"/>
                      <a:pt x="1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3071862" y="3192686"/>
                <a:ext cx="80676" cy="131644"/>
              </a:xfrm>
              <a:custGeom>
                <a:avLst/>
                <a:gdLst/>
                <a:ahLst/>
                <a:cxnLst/>
                <a:rect l="l" t="t" r="r" b="b"/>
                <a:pathLst>
                  <a:path w="1203" h="1963" extrusionOk="0">
                    <a:moveTo>
                      <a:pt x="521" y="0"/>
                    </a:moveTo>
                    <a:cubicBezTo>
                      <a:pt x="515" y="0"/>
                      <a:pt x="510" y="1"/>
                      <a:pt x="505" y="4"/>
                    </a:cubicBezTo>
                    <a:cubicBezTo>
                      <a:pt x="330" y="120"/>
                      <a:pt x="98" y="120"/>
                      <a:pt x="20" y="372"/>
                    </a:cubicBezTo>
                    <a:cubicBezTo>
                      <a:pt x="1" y="605"/>
                      <a:pt x="59" y="876"/>
                      <a:pt x="194" y="1070"/>
                    </a:cubicBezTo>
                    <a:cubicBezTo>
                      <a:pt x="330" y="1342"/>
                      <a:pt x="505" y="1574"/>
                      <a:pt x="698" y="1807"/>
                    </a:cubicBezTo>
                    <a:cubicBezTo>
                      <a:pt x="760" y="1881"/>
                      <a:pt x="877" y="1963"/>
                      <a:pt x="983" y="1963"/>
                    </a:cubicBezTo>
                    <a:cubicBezTo>
                      <a:pt x="1044" y="1963"/>
                      <a:pt x="1102" y="1936"/>
                      <a:pt x="1144" y="1865"/>
                    </a:cubicBezTo>
                    <a:cubicBezTo>
                      <a:pt x="1203" y="1729"/>
                      <a:pt x="1203" y="1574"/>
                      <a:pt x="1164" y="1419"/>
                    </a:cubicBezTo>
                    <a:cubicBezTo>
                      <a:pt x="1106" y="1264"/>
                      <a:pt x="1047" y="1109"/>
                      <a:pt x="970" y="954"/>
                    </a:cubicBezTo>
                    <a:cubicBezTo>
                      <a:pt x="964" y="943"/>
                      <a:pt x="954" y="938"/>
                      <a:pt x="942" y="938"/>
                    </a:cubicBezTo>
                    <a:cubicBezTo>
                      <a:pt x="913" y="938"/>
                      <a:pt x="879" y="965"/>
                      <a:pt x="892" y="993"/>
                    </a:cubicBezTo>
                    <a:lnTo>
                      <a:pt x="912" y="1012"/>
                    </a:lnTo>
                    <a:cubicBezTo>
                      <a:pt x="989" y="1148"/>
                      <a:pt x="1047" y="1303"/>
                      <a:pt x="1086" y="1458"/>
                    </a:cubicBezTo>
                    <a:cubicBezTo>
                      <a:pt x="1125" y="1574"/>
                      <a:pt x="1164" y="1846"/>
                      <a:pt x="1009" y="1904"/>
                    </a:cubicBezTo>
                    <a:cubicBezTo>
                      <a:pt x="1000" y="1905"/>
                      <a:pt x="991" y="1906"/>
                      <a:pt x="983" y="1906"/>
                    </a:cubicBezTo>
                    <a:cubicBezTo>
                      <a:pt x="878" y="1906"/>
                      <a:pt x="790" y="1801"/>
                      <a:pt x="718" y="1729"/>
                    </a:cubicBezTo>
                    <a:cubicBezTo>
                      <a:pt x="621" y="1594"/>
                      <a:pt x="505" y="1458"/>
                      <a:pt x="427" y="1303"/>
                    </a:cubicBezTo>
                    <a:cubicBezTo>
                      <a:pt x="253" y="1090"/>
                      <a:pt x="136" y="818"/>
                      <a:pt x="98" y="547"/>
                    </a:cubicBezTo>
                    <a:cubicBezTo>
                      <a:pt x="59" y="411"/>
                      <a:pt x="117" y="275"/>
                      <a:pt x="253" y="198"/>
                    </a:cubicBezTo>
                    <a:cubicBezTo>
                      <a:pt x="350" y="159"/>
                      <a:pt x="446" y="120"/>
                      <a:pt x="543" y="62"/>
                    </a:cubicBezTo>
                    <a:cubicBezTo>
                      <a:pt x="577" y="46"/>
                      <a:pt x="553"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2"/>
              <p:cNvSpPr/>
              <p:nvPr/>
            </p:nvSpPr>
            <p:spPr>
              <a:xfrm>
                <a:off x="-2784565" y="3327080"/>
                <a:ext cx="110586" cy="109647"/>
              </a:xfrm>
              <a:custGeom>
                <a:avLst/>
                <a:gdLst/>
                <a:ahLst/>
                <a:cxnLst/>
                <a:rect l="l" t="t" r="r" b="b"/>
                <a:pathLst>
                  <a:path w="1649" h="1635" extrusionOk="0">
                    <a:moveTo>
                      <a:pt x="592" y="0"/>
                    </a:moveTo>
                    <a:cubicBezTo>
                      <a:pt x="570" y="0"/>
                      <a:pt x="544" y="21"/>
                      <a:pt x="544" y="55"/>
                    </a:cubicBezTo>
                    <a:cubicBezTo>
                      <a:pt x="582" y="210"/>
                      <a:pt x="602" y="385"/>
                      <a:pt x="641" y="540"/>
                    </a:cubicBezTo>
                    <a:cubicBezTo>
                      <a:pt x="679" y="695"/>
                      <a:pt x="679" y="830"/>
                      <a:pt x="699" y="985"/>
                    </a:cubicBezTo>
                    <a:cubicBezTo>
                      <a:pt x="718" y="1102"/>
                      <a:pt x="776" y="1199"/>
                      <a:pt x="893" y="1257"/>
                    </a:cubicBezTo>
                    <a:cubicBezTo>
                      <a:pt x="978" y="1285"/>
                      <a:pt x="1073" y="1303"/>
                      <a:pt x="1164" y="1303"/>
                    </a:cubicBezTo>
                    <a:cubicBezTo>
                      <a:pt x="1197" y="1303"/>
                      <a:pt x="1230" y="1301"/>
                      <a:pt x="1261" y="1296"/>
                    </a:cubicBezTo>
                    <a:cubicBezTo>
                      <a:pt x="1339" y="1296"/>
                      <a:pt x="1397" y="1315"/>
                      <a:pt x="1455" y="1315"/>
                    </a:cubicBezTo>
                    <a:cubicBezTo>
                      <a:pt x="1474" y="1315"/>
                      <a:pt x="1552" y="1354"/>
                      <a:pt x="1552" y="1373"/>
                    </a:cubicBezTo>
                    <a:cubicBezTo>
                      <a:pt x="1552" y="1393"/>
                      <a:pt x="1455" y="1412"/>
                      <a:pt x="1455" y="1412"/>
                    </a:cubicBezTo>
                    <a:cubicBezTo>
                      <a:pt x="1377" y="1451"/>
                      <a:pt x="1280" y="1470"/>
                      <a:pt x="1203" y="1490"/>
                    </a:cubicBezTo>
                    <a:cubicBezTo>
                      <a:pt x="1106" y="1509"/>
                      <a:pt x="1028" y="1509"/>
                      <a:pt x="931" y="1528"/>
                    </a:cubicBezTo>
                    <a:cubicBezTo>
                      <a:pt x="835" y="1542"/>
                      <a:pt x="730" y="1556"/>
                      <a:pt x="628" y="1556"/>
                    </a:cubicBezTo>
                    <a:cubicBezTo>
                      <a:pt x="586" y="1556"/>
                      <a:pt x="545" y="1553"/>
                      <a:pt x="505" y="1548"/>
                    </a:cubicBezTo>
                    <a:cubicBezTo>
                      <a:pt x="447" y="1548"/>
                      <a:pt x="389" y="1528"/>
                      <a:pt x="350" y="1490"/>
                    </a:cubicBezTo>
                    <a:cubicBezTo>
                      <a:pt x="311" y="1431"/>
                      <a:pt x="292" y="1354"/>
                      <a:pt x="292" y="1296"/>
                    </a:cubicBezTo>
                    <a:cubicBezTo>
                      <a:pt x="253" y="1141"/>
                      <a:pt x="214" y="985"/>
                      <a:pt x="195" y="830"/>
                    </a:cubicBezTo>
                    <a:cubicBezTo>
                      <a:pt x="175" y="617"/>
                      <a:pt x="137" y="385"/>
                      <a:pt x="78" y="171"/>
                    </a:cubicBezTo>
                    <a:cubicBezTo>
                      <a:pt x="72" y="158"/>
                      <a:pt x="60" y="151"/>
                      <a:pt x="48" y="151"/>
                    </a:cubicBezTo>
                    <a:cubicBezTo>
                      <a:pt x="25" y="151"/>
                      <a:pt x="1" y="173"/>
                      <a:pt x="1" y="210"/>
                    </a:cubicBezTo>
                    <a:cubicBezTo>
                      <a:pt x="59" y="423"/>
                      <a:pt x="98" y="637"/>
                      <a:pt x="117" y="869"/>
                    </a:cubicBezTo>
                    <a:cubicBezTo>
                      <a:pt x="137" y="1005"/>
                      <a:pt x="156" y="1160"/>
                      <a:pt x="195" y="1315"/>
                    </a:cubicBezTo>
                    <a:cubicBezTo>
                      <a:pt x="234" y="1431"/>
                      <a:pt x="272" y="1548"/>
                      <a:pt x="369" y="1606"/>
                    </a:cubicBezTo>
                    <a:cubicBezTo>
                      <a:pt x="447" y="1625"/>
                      <a:pt x="519" y="1635"/>
                      <a:pt x="592" y="1635"/>
                    </a:cubicBezTo>
                    <a:cubicBezTo>
                      <a:pt x="665" y="1635"/>
                      <a:pt x="738" y="1625"/>
                      <a:pt x="815" y="1606"/>
                    </a:cubicBezTo>
                    <a:cubicBezTo>
                      <a:pt x="990" y="1606"/>
                      <a:pt x="1164" y="1586"/>
                      <a:pt x="1339" y="1528"/>
                    </a:cubicBezTo>
                    <a:cubicBezTo>
                      <a:pt x="1416" y="1509"/>
                      <a:pt x="1494" y="1490"/>
                      <a:pt x="1571" y="1451"/>
                    </a:cubicBezTo>
                    <a:cubicBezTo>
                      <a:pt x="1610" y="1431"/>
                      <a:pt x="1649" y="1393"/>
                      <a:pt x="1629" y="1354"/>
                    </a:cubicBezTo>
                    <a:cubicBezTo>
                      <a:pt x="1591" y="1238"/>
                      <a:pt x="1397" y="1238"/>
                      <a:pt x="1280" y="1238"/>
                    </a:cubicBezTo>
                    <a:lnTo>
                      <a:pt x="1067" y="1238"/>
                    </a:lnTo>
                    <a:cubicBezTo>
                      <a:pt x="990" y="1238"/>
                      <a:pt x="912" y="1218"/>
                      <a:pt x="873" y="1179"/>
                    </a:cubicBezTo>
                    <a:cubicBezTo>
                      <a:pt x="815" y="1102"/>
                      <a:pt x="776" y="1005"/>
                      <a:pt x="757" y="908"/>
                    </a:cubicBezTo>
                    <a:cubicBezTo>
                      <a:pt x="757" y="811"/>
                      <a:pt x="738" y="714"/>
                      <a:pt x="738" y="637"/>
                    </a:cubicBezTo>
                    <a:cubicBezTo>
                      <a:pt x="699" y="423"/>
                      <a:pt x="660" y="229"/>
                      <a:pt x="621" y="36"/>
                    </a:cubicBezTo>
                    <a:cubicBezTo>
                      <a:pt x="621" y="11"/>
                      <a:pt x="608" y="0"/>
                      <a:pt x="5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2"/>
              <p:cNvSpPr/>
              <p:nvPr/>
            </p:nvSpPr>
            <p:spPr>
              <a:xfrm>
                <a:off x="-2772829" y="3408829"/>
                <a:ext cx="143044" cy="53248"/>
              </a:xfrm>
              <a:custGeom>
                <a:avLst/>
                <a:gdLst/>
                <a:ahLst/>
                <a:cxnLst/>
                <a:rect l="l" t="t" r="r" b="b"/>
                <a:pathLst>
                  <a:path w="2133" h="794" extrusionOk="0">
                    <a:moveTo>
                      <a:pt x="1422" y="1"/>
                    </a:moveTo>
                    <a:cubicBezTo>
                      <a:pt x="1306" y="1"/>
                      <a:pt x="1190" y="11"/>
                      <a:pt x="1086" y="19"/>
                    </a:cubicBezTo>
                    <a:cubicBezTo>
                      <a:pt x="1028" y="19"/>
                      <a:pt x="1028" y="96"/>
                      <a:pt x="1086" y="96"/>
                    </a:cubicBezTo>
                    <a:cubicBezTo>
                      <a:pt x="1222" y="77"/>
                      <a:pt x="1357" y="77"/>
                      <a:pt x="1493" y="77"/>
                    </a:cubicBezTo>
                    <a:cubicBezTo>
                      <a:pt x="1648" y="77"/>
                      <a:pt x="1803" y="135"/>
                      <a:pt x="1920" y="232"/>
                    </a:cubicBezTo>
                    <a:cubicBezTo>
                      <a:pt x="2133" y="503"/>
                      <a:pt x="1338" y="619"/>
                      <a:pt x="1202" y="658"/>
                    </a:cubicBezTo>
                    <a:cubicBezTo>
                      <a:pt x="1027" y="696"/>
                      <a:pt x="852" y="717"/>
                      <a:pt x="677" y="717"/>
                    </a:cubicBezTo>
                    <a:cubicBezTo>
                      <a:pt x="580" y="717"/>
                      <a:pt x="484" y="711"/>
                      <a:pt x="388" y="697"/>
                    </a:cubicBezTo>
                    <a:cubicBezTo>
                      <a:pt x="252" y="678"/>
                      <a:pt x="136" y="561"/>
                      <a:pt x="97" y="426"/>
                    </a:cubicBezTo>
                    <a:cubicBezTo>
                      <a:pt x="78" y="309"/>
                      <a:pt x="97" y="193"/>
                      <a:pt x="78" y="77"/>
                    </a:cubicBezTo>
                    <a:cubicBezTo>
                      <a:pt x="78" y="52"/>
                      <a:pt x="64" y="42"/>
                      <a:pt x="48" y="42"/>
                    </a:cubicBezTo>
                    <a:cubicBezTo>
                      <a:pt x="27" y="42"/>
                      <a:pt x="0" y="62"/>
                      <a:pt x="0" y="96"/>
                    </a:cubicBezTo>
                    <a:cubicBezTo>
                      <a:pt x="39" y="212"/>
                      <a:pt x="0" y="329"/>
                      <a:pt x="20" y="445"/>
                    </a:cubicBezTo>
                    <a:cubicBezTo>
                      <a:pt x="39" y="561"/>
                      <a:pt x="117" y="639"/>
                      <a:pt x="214" y="697"/>
                    </a:cubicBezTo>
                    <a:cubicBezTo>
                      <a:pt x="359" y="763"/>
                      <a:pt x="523" y="793"/>
                      <a:pt x="687" y="793"/>
                    </a:cubicBezTo>
                    <a:cubicBezTo>
                      <a:pt x="762" y="793"/>
                      <a:pt x="838" y="787"/>
                      <a:pt x="912" y="775"/>
                    </a:cubicBezTo>
                    <a:cubicBezTo>
                      <a:pt x="1047" y="755"/>
                      <a:pt x="1183" y="716"/>
                      <a:pt x="1319" y="697"/>
                    </a:cubicBezTo>
                    <a:cubicBezTo>
                      <a:pt x="1474" y="678"/>
                      <a:pt x="1648" y="619"/>
                      <a:pt x="1803" y="561"/>
                    </a:cubicBezTo>
                    <a:cubicBezTo>
                      <a:pt x="1978" y="484"/>
                      <a:pt x="2133" y="290"/>
                      <a:pt x="1939" y="135"/>
                    </a:cubicBezTo>
                    <a:cubicBezTo>
                      <a:pt x="1796" y="27"/>
                      <a:pt x="1608" y="1"/>
                      <a:pt x="1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2760825" y="2579061"/>
                <a:ext cx="63106" cy="17101"/>
              </a:xfrm>
              <a:custGeom>
                <a:avLst/>
                <a:gdLst/>
                <a:ahLst/>
                <a:cxnLst/>
                <a:rect l="l" t="t" r="r" b="b"/>
                <a:pathLst>
                  <a:path w="941" h="255" extrusionOk="0">
                    <a:moveTo>
                      <a:pt x="884" y="0"/>
                    </a:moveTo>
                    <a:cubicBezTo>
                      <a:pt x="879" y="0"/>
                      <a:pt x="874" y="1"/>
                      <a:pt x="868" y="4"/>
                    </a:cubicBezTo>
                    <a:cubicBezTo>
                      <a:pt x="711" y="122"/>
                      <a:pt x="527" y="178"/>
                      <a:pt x="341" y="178"/>
                    </a:cubicBezTo>
                    <a:cubicBezTo>
                      <a:pt x="252" y="178"/>
                      <a:pt x="161" y="165"/>
                      <a:pt x="73" y="140"/>
                    </a:cubicBezTo>
                    <a:cubicBezTo>
                      <a:pt x="69" y="137"/>
                      <a:pt x="65" y="137"/>
                      <a:pt x="61" y="137"/>
                    </a:cubicBezTo>
                    <a:cubicBezTo>
                      <a:pt x="27" y="137"/>
                      <a:pt x="0" y="200"/>
                      <a:pt x="35" y="217"/>
                    </a:cubicBezTo>
                    <a:cubicBezTo>
                      <a:pt x="127" y="242"/>
                      <a:pt x="223" y="255"/>
                      <a:pt x="319" y="255"/>
                    </a:cubicBezTo>
                    <a:cubicBezTo>
                      <a:pt x="526" y="255"/>
                      <a:pt x="735" y="195"/>
                      <a:pt x="907" y="62"/>
                    </a:cubicBezTo>
                    <a:cubicBezTo>
                      <a:pt x="940" y="45"/>
                      <a:pt x="916" y="0"/>
                      <a:pt x="884" y="0"/>
                    </a:cubicBezTo>
                    <a:close/>
                  </a:path>
                </a:pathLst>
              </a:custGeom>
              <a:solidFill>
                <a:srgbClr val="1F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3123836" y="2384445"/>
                <a:ext cx="91943" cy="76854"/>
              </a:xfrm>
              <a:custGeom>
                <a:avLst/>
                <a:gdLst/>
                <a:ahLst/>
                <a:cxnLst/>
                <a:rect l="l" t="t" r="r" b="b"/>
                <a:pathLst>
                  <a:path w="1371" h="1146" extrusionOk="0">
                    <a:moveTo>
                      <a:pt x="663" y="1"/>
                    </a:moveTo>
                    <a:cubicBezTo>
                      <a:pt x="658" y="1"/>
                      <a:pt x="640" y="23"/>
                      <a:pt x="640" y="37"/>
                    </a:cubicBezTo>
                    <a:cubicBezTo>
                      <a:pt x="620" y="56"/>
                      <a:pt x="620" y="76"/>
                      <a:pt x="640" y="95"/>
                    </a:cubicBezTo>
                    <a:cubicBezTo>
                      <a:pt x="653" y="185"/>
                      <a:pt x="717" y="258"/>
                      <a:pt x="775" y="331"/>
                    </a:cubicBezTo>
                    <a:lnTo>
                      <a:pt x="775" y="331"/>
                    </a:lnTo>
                    <a:cubicBezTo>
                      <a:pt x="680" y="281"/>
                      <a:pt x="587" y="222"/>
                      <a:pt x="504" y="153"/>
                    </a:cubicBezTo>
                    <a:cubicBezTo>
                      <a:pt x="455" y="121"/>
                      <a:pt x="366" y="47"/>
                      <a:pt x="304" y="47"/>
                    </a:cubicBezTo>
                    <a:cubicBezTo>
                      <a:pt x="292" y="47"/>
                      <a:pt x="281" y="50"/>
                      <a:pt x="272" y="56"/>
                    </a:cubicBezTo>
                    <a:lnTo>
                      <a:pt x="252" y="76"/>
                    </a:lnTo>
                    <a:cubicBezTo>
                      <a:pt x="252" y="95"/>
                      <a:pt x="252" y="114"/>
                      <a:pt x="252" y="134"/>
                    </a:cubicBezTo>
                    <a:cubicBezTo>
                      <a:pt x="272" y="173"/>
                      <a:pt x="291" y="211"/>
                      <a:pt x="330" y="250"/>
                    </a:cubicBezTo>
                    <a:cubicBezTo>
                      <a:pt x="370" y="290"/>
                      <a:pt x="417" y="331"/>
                      <a:pt x="466" y="371"/>
                    </a:cubicBezTo>
                    <a:lnTo>
                      <a:pt x="466" y="371"/>
                    </a:lnTo>
                    <a:cubicBezTo>
                      <a:pt x="407" y="342"/>
                      <a:pt x="349" y="314"/>
                      <a:pt x="291" y="289"/>
                    </a:cubicBezTo>
                    <a:cubicBezTo>
                      <a:pt x="266" y="277"/>
                      <a:pt x="188" y="241"/>
                      <a:pt x="128" y="241"/>
                    </a:cubicBezTo>
                    <a:cubicBezTo>
                      <a:pt x="94" y="241"/>
                      <a:pt x="65" y="253"/>
                      <a:pt x="58" y="289"/>
                    </a:cubicBezTo>
                    <a:cubicBezTo>
                      <a:pt x="39" y="405"/>
                      <a:pt x="136" y="444"/>
                      <a:pt x="194" y="483"/>
                    </a:cubicBezTo>
                    <a:cubicBezTo>
                      <a:pt x="252" y="529"/>
                      <a:pt x="323" y="568"/>
                      <a:pt x="396" y="613"/>
                    </a:cubicBezTo>
                    <a:lnTo>
                      <a:pt x="396" y="613"/>
                    </a:lnTo>
                    <a:cubicBezTo>
                      <a:pt x="349" y="600"/>
                      <a:pt x="303" y="588"/>
                      <a:pt x="252" y="580"/>
                    </a:cubicBezTo>
                    <a:cubicBezTo>
                      <a:pt x="223" y="570"/>
                      <a:pt x="160" y="555"/>
                      <a:pt x="104" y="555"/>
                    </a:cubicBezTo>
                    <a:cubicBezTo>
                      <a:pt x="49" y="555"/>
                      <a:pt x="0" y="570"/>
                      <a:pt x="0" y="618"/>
                    </a:cubicBezTo>
                    <a:cubicBezTo>
                      <a:pt x="0" y="735"/>
                      <a:pt x="155" y="754"/>
                      <a:pt x="233" y="773"/>
                    </a:cubicBezTo>
                    <a:cubicBezTo>
                      <a:pt x="274" y="801"/>
                      <a:pt x="315" y="819"/>
                      <a:pt x="356" y="834"/>
                    </a:cubicBezTo>
                    <a:lnTo>
                      <a:pt x="356" y="834"/>
                    </a:lnTo>
                    <a:cubicBezTo>
                      <a:pt x="314" y="839"/>
                      <a:pt x="280" y="855"/>
                      <a:pt x="233" y="870"/>
                    </a:cubicBezTo>
                    <a:cubicBezTo>
                      <a:pt x="194" y="890"/>
                      <a:pt x="194" y="929"/>
                      <a:pt x="194" y="967"/>
                    </a:cubicBezTo>
                    <a:cubicBezTo>
                      <a:pt x="213" y="1006"/>
                      <a:pt x="252" y="1025"/>
                      <a:pt x="291" y="1025"/>
                    </a:cubicBezTo>
                    <a:cubicBezTo>
                      <a:pt x="407" y="1045"/>
                      <a:pt x="524" y="1064"/>
                      <a:pt x="620" y="1064"/>
                    </a:cubicBezTo>
                    <a:cubicBezTo>
                      <a:pt x="795" y="1064"/>
                      <a:pt x="950" y="1084"/>
                      <a:pt x="1105" y="1142"/>
                    </a:cubicBezTo>
                    <a:cubicBezTo>
                      <a:pt x="1113" y="1145"/>
                      <a:pt x="1121" y="1146"/>
                      <a:pt x="1128" y="1146"/>
                    </a:cubicBezTo>
                    <a:cubicBezTo>
                      <a:pt x="1172" y="1146"/>
                      <a:pt x="1194" y="1100"/>
                      <a:pt x="1144" y="1084"/>
                    </a:cubicBezTo>
                    <a:cubicBezTo>
                      <a:pt x="1028" y="1025"/>
                      <a:pt x="911" y="1006"/>
                      <a:pt x="795" y="1006"/>
                    </a:cubicBezTo>
                    <a:cubicBezTo>
                      <a:pt x="679" y="1006"/>
                      <a:pt x="543" y="967"/>
                      <a:pt x="446" y="967"/>
                    </a:cubicBezTo>
                    <a:cubicBezTo>
                      <a:pt x="388" y="967"/>
                      <a:pt x="349" y="967"/>
                      <a:pt x="310" y="948"/>
                    </a:cubicBezTo>
                    <a:lnTo>
                      <a:pt x="289" y="948"/>
                    </a:lnTo>
                    <a:cubicBezTo>
                      <a:pt x="302" y="941"/>
                      <a:pt x="319" y="929"/>
                      <a:pt x="330" y="929"/>
                    </a:cubicBezTo>
                    <a:cubicBezTo>
                      <a:pt x="407" y="929"/>
                      <a:pt x="485" y="909"/>
                      <a:pt x="562" y="890"/>
                    </a:cubicBezTo>
                    <a:cubicBezTo>
                      <a:pt x="601" y="890"/>
                      <a:pt x="582" y="832"/>
                      <a:pt x="562" y="832"/>
                    </a:cubicBezTo>
                    <a:cubicBezTo>
                      <a:pt x="549" y="825"/>
                      <a:pt x="536" y="819"/>
                      <a:pt x="524" y="814"/>
                    </a:cubicBezTo>
                    <a:lnTo>
                      <a:pt x="524" y="814"/>
                    </a:lnTo>
                    <a:lnTo>
                      <a:pt x="524" y="812"/>
                    </a:lnTo>
                    <a:cubicBezTo>
                      <a:pt x="523" y="813"/>
                      <a:pt x="522" y="813"/>
                      <a:pt x="522" y="813"/>
                    </a:cubicBezTo>
                    <a:lnTo>
                      <a:pt x="522" y="813"/>
                    </a:lnTo>
                    <a:cubicBezTo>
                      <a:pt x="458" y="786"/>
                      <a:pt x="394" y="770"/>
                      <a:pt x="330" y="754"/>
                    </a:cubicBezTo>
                    <a:cubicBezTo>
                      <a:pt x="272" y="735"/>
                      <a:pt x="213" y="715"/>
                      <a:pt x="175" y="696"/>
                    </a:cubicBezTo>
                    <a:lnTo>
                      <a:pt x="116" y="657"/>
                    </a:lnTo>
                    <a:cubicBezTo>
                      <a:pt x="97" y="657"/>
                      <a:pt x="97" y="638"/>
                      <a:pt x="78" y="638"/>
                    </a:cubicBezTo>
                    <a:lnTo>
                      <a:pt x="136" y="638"/>
                    </a:lnTo>
                    <a:cubicBezTo>
                      <a:pt x="175" y="638"/>
                      <a:pt x="233" y="657"/>
                      <a:pt x="291" y="657"/>
                    </a:cubicBezTo>
                    <a:lnTo>
                      <a:pt x="562" y="735"/>
                    </a:lnTo>
                    <a:cubicBezTo>
                      <a:pt x="601" y="735"/>
                      <a:pt x="640" y="696"/>
                      <a:pt x="601" y="677"/>
                    </a:cubicBezTo>
                    <a:cubicBezTo>
                      <a:pt x="594" y="671"/>
                      <a:pt x="587" y="665"/>
                      <a:pt x="580" y="660"/>
                    </a:cubicBezTo>
                    <a:lnTo>
                      <a:pt x="580" y="660"/>
                    </a:lnTo>
                    <a:lnTo>
                      <a:pt x="582" y="657"/>
                    </a:lnTo>
                    <a:cubicBezTo>
                      <a:pt x="579" y="657"/>
                      <a:pt x="577" y="656"/>
                      <a:pt x="574" y="656"/>
                    </a:cubicBezTo>
                    <a:lnTo>
                      <a:pt x="574" y="656"/>
                    </a:lnTo>
                    <a:cubicBezTo>
                      <a:pt x="483" y="588"/>
                      <a:pt x="379" y="534"/>
                      <a:pt x="291" y="463"/>
                    </a:cubicBezTo>
                    <a:cubicBezTo>
                      <a:pt x="252" y="444"/>
                      <a:pt x="233" y="425"/>
                      <a:pt x="194" y="386"/>
                    </a:cubicBezTo>
                    <a:cubicBezTo>
                      <a:pt x="194" y="386"/>
                      <a:pt x="175" y="366"/>
                      <a:pt x="155" y="347"/>
                    </a:cubicBezTo>
                    <a:lnTo>
                      <a:pt x="194" y="347"/>
                    </a:lnTo>
                    <a:cubicBezTo>
                      <a:pt x="252" y="366"/>
                      <a:pt x="310" y="386"/>
                      <a:pt x="349" y="425"/>
                    </a:cubicBezTo>
                    <a:cubicBezTo>
                      <a:pt x="465" y="463"/>
                      <a:pt x="562" y="521"/>
                      <a:pt x="679" y="560"/>
                    </a:cubicBezTo>
                    <a:cubicBezTo>
                      <a:pt x="686" y="564"/>
                      <a:pt x="692" y="565"/>
                      <a:pt x="698" y="565"/>
                    </a:cubicBezTo>
                    <a:cubicBezTo>
                      <a:pt x="723" y="565"/>
                      <a:pt x="733" y="534"/>
                      <a:pt x="717" y="502"/>
                    </a:cubicBezTo>
                    <a:cubicBezTo>
                      <a:pt x="710" y="496"/>
                      <a:pt x="703" y="491"/>
                      <a:pt x="696" y="485"/>
                    </a:cubicBezTo>
                    <a:lnTo>
                      <a:pt x="696" y="485"/>
                    </a:lnTo>
                    <a:lnTo>
                      <a:pt x="698" y="483"/>
                    </a:lnTo>
                    <a:cubicBezTo>
                      <a:pt x="695" y="481"/>
                      <a:pt x="691" y="480"/>
                      <a:pt x="688" y="478"/>
                    </a:cubicBezTo>
                    <a:lnTo>
                      <a:pt x="688" y="478"/>
                    </a:lnTo>
                    <a:cubicBezTo>
                      <a:pt x="601" y="409"/>
                      <a:pt x="516" y="339"/>
                      <a:pt x="446" y="269"/>
                    </a:cubicBezTo>
                    <a:cubicBezTo>
                      <a:pt x="407" y="231"/>
                      <a:pt x="368" y="192"/>
                      <a:pt x="330" y="153"/>
                    </a:cubicBezTo>
                    <a:cubicBezTo>
                      <a:pt x="330" y="153"/>
                      <a:pt x="330" y="134"/>
                      <a:pt x="330" y="134"/>
                    </a:cubicBezTo>
                    <a:cubicBezTo>
                      <a:pt x="330" y="127"/>
                      <a:pt x="332" y="125"/>
                      <a:pt x="334" y="125"/>
                    </a:cubicBezTo>
                    <a:cubicBezTo>
                      <a:pt x="338" y="125"/>
                      <a:pt x="343" y="134"/>
                      <a:pt x="330" y="134"/>
                    </a:cubicBezTo>
                    <a:lnTo>
                      <a:pt x="349" y="134"/>
                    </a:lnTo>
                    <a:cubicBezTo>
                      <a:pt x="368" y="153"/>
                      <a:pt x="388" y="153"/>
                      <a:pt x="388" y="153"/>
                    </a:cubicBezTo>
                    <a:lnTo>
                      <a:pt x="465" y="192"/>
                    </a:lnTo>
                    <a:lnTo>
                      <a:pt x="601" y="289"/>
                    </a:lnTo>
                    <a:cubicBezTo>
                      <a:pt x="681" y="353"/>
                      <a:pt x="761" y="403"/>
                      <a:pt x="852" y="441"/>
                    </a:cubicBezTo>
                    <a:lnTo>
                      <a:pt x="852" y="441"/>
                    </a:lnTo>
                    <a:cubicBezTo>
                      <a:pt x="852" y="442"/>
                      <a:pt x="853" y="443"/>
                      <a:pt x="853" y="444"/>
                    </a:cubicBezTo>
                    <a:lnTo>
                      <a:pt x="854" y="442"/>
                    </a:lnTo>
                    <a:lnTo>
                      <a:pt x="854" y="442"/>
                    </a:lnTo>
                    <a:cubicBezTo>
                      <a:pt x="873" y="450"/>
                      <a:pt x="892" y="457"/>
                      <a:pt x="911" y="463"/>
                    </a:cubicBezTo>
                    <a:cubicBezTo>
                      <a:pt x="918" y="467"/>
                      <a:pt x="925" y="468"/>
                      <a:pt x="931" y="468"/>
                    </a:cubicBezTo>
                    <a:cubicBezTo>
                      <a:pt x="956" y="468"/>
                      <a:pt x="966" y="437"/>
                      <a:pt x="950" y="405"/>
                    </a:cubicBezTo>
                    <a:cubicBezTo>
                      <a:pt x="911" y="308"/>
                      <a:pt x="814" y="231"/>
                      <a:pt x="776" y="134"/>
                    </a:cubicBezTo>
                    <a:cubicBezTo>
                      <a:pt x="756" y="114"/>
                      <a:pt x="756" y="95"/>
                      <a:pt x="756" y="95"/>
                    </a:cubicBezTo>
                    <a:lnTo>
                      <a:pt x="756" y="95"/>
                    </a:lnTo>
                    <a:cubicBezTo>
                      <a:pt x="776" y="114"/>
                      <a:pt x="814" y="134"/>
                      <a:pt x="834" y="134"/>
                    </a:cubicBezTo>
                    <a:cubicBezTo>
                      <a:pt x="1008" y="289"/>
                      <a:pt x="1144" y="444"/>
                      <a:pt x="1280" y="618"/>
                    </a:cubicBezTo>
                    <a:cubicBezTo>
                      <a:pt x="1291" y="630"/>
                      <a:pt x="1304" y="634"/>
                      <a:pt x="1316" y="634"/>
                    </a:cubicBezTo>
                    <a:cubicBezTo>
                      <a:pt x="1346" y="634"/>
                      <a:pt x="1371" y="607"/>
                      <a:pt x="1357" y="580"/>
                    </a:cubicBezTo>
                    <a:lnTo>
                      <a:pt x="1357" y="580"/>
                    </a:lnTo>
                    <a:lnTo>
                      <a:pt x="1299" y="599"/>
                    </a:lnTo>
                    <a:cubicBezTo>
                      <a:pt x="1202" y="483"/>
                      <a:pt x="1125" y="386"/>
                      <a:pt x="1028" y="289"/>
                    </a:cubicBezTo>
                    <a:cubicBezTo>
                      <a:pt x="950" y="192"/>
                      <a:pt x="853" y="95"/>
                      <a:pt x="756" y="37"/>
                    </a:cubicBezTo>
                    <a:cubicBezTo>
                      <a:pt x="733" y="14"/>
                      <a:pt x="711" y="5"/>
                      <a:pt x="692" y="5"/>
                    </a:cubicBezTo>
                    <a:cubicBezTo>
                      <a:pt x="679" y="5"/>
                      <a:pt x="667" y="9"/>
                      <a:pt x="659" y="17"/>
                    </a:cubicBezTo>
                    <a:cubicBezTo>
                      <a:pt x="665" y="5"/>
                      <a:pt x="666" y="1"/>
                      <a:pt x="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3301351" y="1890125"/>
                <a:ext cx="76183" cy="90266"/>
              </a:xfrm>
              <a:custGeom>
                <a:avLst/>
                <a:gdLst/>
                <a:ahLst/>
                <a:cxnLst/>
                <a:rect l="l" t="t" r="r" b="b"/>
                <a:pathLst>
                  <a:path w="1136" h="1346" extrusionOk="0">
                    <a:moveTo>
                      <a:pt x="688" y="0"/>
                    </a:moveTo>
                    <a:cubicBezTo>
                      <a:pt x="609" y="0"/>
                      <a:pt x="592" y="105"/>
                      <a:pt x="592" y="177"/>
                    </a:cubicBezTo>
                    <a:cubicBezTo>
                      <a:pt x="592" y="234"/>
                      <a:pt x="599" y="296"/>
                      <a:pt x="609" y="357"/>
                    </a:cubicBezTo>
                    <a:lnTo>
                      <a:pt x="609" y="357"/>
                    </a:lnTo>
                    <a:cubicBezTo>
                      <a:pt x="584" y="297"/>
                      <a:pt x="559" y="235"/>
                      <a:pt x="534" y="177"/>
                    </a:cubicBezTo>
                    <a:cubicBezTo>
                      <a:pt x="517" y="144"/>
                      <a:pt x="458" y="10"/>
                      <a:pt x="392" y="10"/>
                    </a:cubicBezTo>
                    <a:cubicBezTo>
                      <a:pt x="381" y="10"/>
                      <a:pt x="370" y="14"/>
                      <a:pt x="360" y="22"/>
                    </a:cubicBezTo>
                    <a:cubicBezTo>
                      <a:pt x="282" y="80"/>
                      <a:pt x="340" y="177"/>
                      <a:pt x="340" y="235"/>
                    </a:cubicBezTo>
                    <a:cubicBezTo>
                      <a:pt x="349" y="305"/>
                      <a:pt x="366" y="371"/>
                      <a:pt x="385" y="437"/>
                    </a:cubicBezTo>
                    <a:lnTo>
                      <a:pt x="385" y="437"/>
                    </a:lnTo>
                    <a:cubicBezTo>
                      <a:pt x="365" y="409"/>
                      <a:pt x="344" y="380"/>
                      <a:pt x="321" y="351"/>
                    </a:cubicBezTo>
                    <a:cubicBezTo>
                      <a:pt x="290" y="306"/>
                      <a:pt x="224" y="212"/>
                      <a:pt x="159" y="212"/>
                    </a:cubicBezTo>
                    <a:cubicBezTo>
                      <a:pt x="141" y="212"/>
                      <a:pt x="124" y="219"/>
                      <a:pt x="108" y="235"/>
                    </a:cubicBezTo>
                    <a:cubicBezTo>
                      <a:pt x="30" y="293"/>
                      <a:pt x="127" y="429"/>
                      <a:pt x="166" y="487"/>
                    </a:cubicBezTo>
                    <a:cubicBezTo>
                      <a:pt x="196" y="537"/>
                      <a:pt x="226" y="587"/>
                      <a:pt x="253" y="637"/>
                    </a:cubicBezTo>
                    <a:lnTo>
                      <a:pt x="253" y="637"/>
                    </a:lnTo>
                    <a:cubicBezTo>
                      <a:pt x="215" y="617"/>
                      <a:pt x="163" y="584"/>
                      <a:pt x="127" y="584"/>
                    </a:cubicBezTo>
                    <a:cubicBezTo>
                      <a:pt x="112" y="578"/>
                      <a:pt x="98" y="575"/>
                      <a:pt x="86" y="575"/>
                    </a:cubicBezTo>
                    <a:cubicBezTo>
                      <a:pt x="20" y="575"/>
                      <a:pt x="0" y="654"/>
                      <a:pt x="49" y="720"/>
                    </a:cubicBezTo>
                    <a:cubicBezTo>
                      <a:pt x="69" y="758"/>
                      <a:pt x="108" y="797"/>
                      <a:pt x="146" y="836"/>
                    </a:cubicBezTo>
                    <a:cubicBezTo>
                      <a:pt x="185" y="875"/>
                      <a:pt x="224" y="914"/>
                      <a:pt x="263" y="952"/>
                    </a:cubicBezTo>
                    <a:cubicBezTo>
                      <a:pt x="379" y="1069"/>
                      <a:pt x="495" y="1185"/>
                      <a:pt x="573" y="1321"/>
                    </a:cubicBezTo>
                    <a:cubicBezTo>
                      <a:pt x="579" y="1339"/>
                      <a:pt x="591" y="1346"/>
                      <a:pt x="603" y="1346"/>
                    </a:cubicBezTo>
                    <a:cubicBezTo>
                      <a:pt x="630" y="1346"/>
                      <a:pt x="657" y="1314"/>
                      <a:pt x="631" y="1301"/>
                    </a:cubicBezTo>
                    <a:cubicBezTo>
                      <a:pt x="573" y="1185"/>
                      <a:pt x="495" y="1088"/>
                      <a:pt x="418" y="991"/>
                    </a:cubicBezTo>
                    <a:cubicBezTo>
                      <a:pt x="340" y="914"/>
                      <a:pt x="263" y="836"/>
                      <a:pt x="185" y="758"/>
                    </a:cubicBezTo>
                    <a:cubicBezTo>
                      <a:pt x="146" y="720"/>
                      <a:pt x="127" y="700"/>
                      <a:pt x="108" y="662"/>
                    </a:cubicBezTo>
                    <a:cubicBezTo>
                      <a:pt x="108" y="642"/>
                      <a:pt x="88" y="642"/>
                      <a:pt x="108" y="642"/>
                    </a:cubicBezTo>
                    <a:cubicBezTo>
                      <a:pt x="127" y="642"/>
                      <a:pt x="146" y="662"/>
                      <a:pt x="146" y="662"/>
                    </a:cubicBezTo>
                    <a:cubicBezTo>
                      <a:pt x="210" y="693"/>
                      <a:pt x="261" y="738"/>
                      <a:pt x="320" y="775"/>
                    </a:cubicBezTo>
                    <a:lnTo>
                      <a:pt x="320" y="775"/>
                    </a:lnTo>
                    <a:cubicBezTo>
                      <a:pt x="320" y="776"/>
                      <a:pt x="320" y="777"/>
                      <a:pt x="321" y="778"/>
                    </a:cubicBezTo>
                    <a:lnTo>
                      <a:pt x="322" y="776"/>
                    </a:lnTo>
                    <a:lnTo>
                      <a:pt x="322" y="776"/>
                    </a:lnTo>
                    <a:cubicBezTo>
                      <a:pt x="334" y="784"/>
                      <a:pt x="347" y="791"/>
                      <a:pt x="360" y="797"/>
                    </a:cubicBezTo>
                    <a:cubicBezTo>
                      <a:pt x="379" y="797"/>
                      <a:pt x="418" y="778"/>
                      <a:pt x="398" y="739"/>
                    </a:cubicBezTo>
                    <a:cubicBezTo>
                      <a:pt x="340" y="584"/>
                      <a:pt x="204" y="448"/>
                      <a:pt x="166" y="274"/>
                    </a:cubicBezTo>
                    <a:lnTo>
                      <a:pt x="166" y="274"/>
                    </a:lnTo>
                    <a:cubicBezTo>
                      <a:pt x="185" y="293"/>
                      <a:pt x="185" y="293"/>
                      <a:pt x="204" y="313"/>
                    </a:cubicBezTo>
                    <a:cubicBezTo>
                      <a:pt x="243" y="351"/>
                      <a:pt x="282" y="390"/>
                      <a:pt x="301" y="448"/>
                    </a:cubicBezTo>
                    <a:cubicBezTo>
                      <a:pt x="360" y="526"/>
                      <a:pt x="418" y="603"/>
                      <a:pt x="457" y="681"/>
                    </a:cubicBezTo>
                    <a:cubicBezTo>
                      <a:pt x="462" y="692"/>
                      <a:pt x="473" y="697"/>
                      <a:pt x="485" y="697"/>
                    </a:cubicBezTo>
                    <a:cubicBezTo>
                      <a:pt x="513" y="697"/>
                      <a:pt x="548" y="670"/>
                      <a:pt x="534" y="642"/>
                    </a:cubicBezTo>
                    <a:cubicBezTo>
                      <a:pt x="515" y="506"/>
                      <a:pt x="457" y="409"/>
                      <a:pt x="437" y="274"/>
                    </a:cubicBezTo>
                    <a:cubicBezTo>
                      <a:pt x="418" y="235"/>
                      <a:pt x="418" y="196"/>
                      <a:pt x="418" y="157"/>
                    </a:cubicBezTo>
                    <a:cubicBezTo>
                      <a:pt x="418" y="146"/>
                      <a:pt x="418" y="129"/>
                      <a:pt x="418" y="109"/>
                    </a:cubicBezTo>
                    <a:lnTo>
                      <a:pt x="418" y="109"/>
                    </a:lnTo>
                    <a:cubicBezTo>
                      <a:pt x="427" y="119"/>
                      <a:pt x="437" y="128"/>
                      <a:pt x="437" y="138"/>
                    </a:cubicBezTo>
                    <a:cubicBezTo>
                      <a:pt x="476" y="196"/>
                      <a:pt x="495" y="235"/>
                      <a:pt x="515" y="293"/>
                    </a:cubicBezTo>
                    <a:cubicBezTo>
                      <a:pt x="573" y="390"/>
                      <a:pt x="592" y="506"/>
                      <a:pt x="650" y="623"/>
                    </a:cubicBezTo>
                    <a:cubicBezTo>
                      <a:pt x="656" y="628"/>
                      <a:pt x="665" y="631"/>
                      <a:pt x="675" y="631"/>
                    </a:cubicBezTo>
                    <a:cubicBezTo>
                      <a:pt x="699" y="631"/>
                      <a:pt x="728" y="617"/>
                      <a:pt x="728" y="603"/>
                    </a:cubicBezTo>
                    <a:cubicBezTo>
                      <a:pt x="728" y="468"/>
                      <a:pt x="689" y="351"/>
                      <a:pt x="689" y="235"/>
                    </a:cubicBezTo>
                    <a:lnTo>
                      <a:pt x="689" y="111"/>
                    </a:lnTo>
                    <a:lnTo>
                      <a:pt x="689" y="111"/>
                    </a:lnTo>
                    <a:cubicBezTo>
                      <a:pt x="699" y="133"/>
                      <a:pt x="709" y="157"/>
                      <a:pt x="709" y="177"/>
                    </a:cubicBezTo>
                    <a:lnTo>
                      <a:pt x="767" y="351"/>
                    </a:lnTo>
                    <a:cubicBezTo>
                      <a:pt x="786" y="468"/>
                      <a:pt x="825" y="584"/>
                      <a:pt x="864" y="700"/>
                    </a:cubicBezTo>
                    <a:cubicBezTo>
                      <a:pt x="873" y="710"/>
                      <a:pt x="888" y="715"/>
                      <a:pt x="902" y="715"/>
                    </a:cubicBezTo>
                    <a:cubicBezTo>
                      <a:pt x="917" y="715"/>
                      <a:pt x="931" y="710"/>
                      <a:pt x="941" y="700"/>
                    </a:cubicBezTo>
                    <a:cubicBezTo>
                      <a:pt x="980" y="584"/>
                      <a:pt x="961" y="468"/>
                      <a:pt x="980" y="371"/>
                    </a:cubicBezTo>
                    <a:cubicBezTo>
                      <a:pt x="980" y="351"/>
                      <a:pt x="999" y="332"/>
                      <a:pt x="999" y="313"/>
                    </a:cubicBezTo>
                    <a:cubicBezTo>
                      <a:pt x="999" y="351"/>
                      <a:pt x="1019" y="371"/>
                      <a:pt x="1019" y="409"/>
                    </a:cubicBezTo>
                    <a:cubicBezTo>
                      <a:pt x="1057" y="642"/>
                      <a:pt x="1057" y="855"/>
                      <a:pt x="1019" y="1088"/>
                    </a:cubicBezTo>
                    <a:cubicBezTo>
                      <a:pt x="1019" y="1117"/>
                      <a:pt x="1038" y="1132"/>
                      <a:pt x="1057" y="1132"/>
                    </a:cubicBezTo>
                    <a:cubicBezTo>
                      <a:pt x="1077" y="1132"/>
                      <a:pt x="1096" y="1117"/>
                      <a:pt x="1096" y="1088"/>
                    </a:cubicBezTo>
                    <a:lnTo>
                      <a:pt x="1116" y="1088"/>
                    </a:lnTo>
                    <a:cubicBezTo>
                      <a:pt x="1135" y="952"/>
                      <a:pt x="1135" y="797"/>
                      <a:pt x="1116" y="662"/>
                    </a:cubicBezTo>
                    <a:cubicBezTo>
                      <a:pt x="1135" y="545"/>
                      <a:pt x="1116" y="409"/>
                      <a:pt x="1077" y="293"/>
                    </a:cubicBezTo>
                    <a:cubicBezTo>
                      <a:pt x="1077" y="274"/>
                      <a:pt x="1057" y="254"/>
                      <a:pt x="1038" y="235"/>
                    </a:cubicBezTo>
                    <a:lnTo>
                      <a:pt x="980" y="235"/>
                    </a:lnTo>
                    <a:cubicBezTo>
                      <a:pt x="961" y="235"/>
                      <a:pt x="961" y="254"/>
                      <a:pt x="941" y="274"/>
                    </a:cubicBezTo>
                    <a:cubicBezTo>
                      <a:pt x="899" y="358"/>
                      <a:pt x="908" y="463"/>
                      <a:pt x="901" y="559"/>
                    </a:cubicBezTo>
                    <a:lnTo>
                      <a:pt x="901" y="559"/>
                    </a:lnTo>
                    <a:cubicBezTo>
                      <a:pt x="865" y="456"/>
                      <a:pt x="839" y="351"/>
                      <a:pt x="825" y="235"/>
                    </a:cubicBezTo>
                    <a:cubicBezTo>
                      <a:pt x="805" y="177"/>
                      <a:pt x="786" y="22"/>
                      <a:pt x="709" y="2"/>
                    </a:cubicBezTo>
                    <a:cubicBezTo>
                      <a:pt x="701" y="1"/>
                      <a:pt x="694"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2953563" y="1894485"/>
                <a:ext cx="589010" cy="508065"/>
              </a:xfrm>
              <a:custGeom>
                <a:avLst/>
                <a:gdLst/>
                <a:ahLst/>
                <a:cxnLst/>
                <a:rect l="l" t="t" r="r" b="b"/>
                <a:pathLst>
                  <a:path w="8783" h="7576" extrusionOk="0">
                    <a:moveTo>
                      <a:pt x="2763" y="1"/>
                    </a:moveTo>
                    <a:cubicBezTo>
                      <a:pt x="2212" y="1"/>
                      <a:pt x="1662" y="146"/>
                      <a:pt x="1222" y="441"/>
                    </a:cubicBezTo>
                    <a:cubicBezTo>
                      <a:pt x="951" y="655"/>
                      <a:pt x="718" y="926"/>
                      <a:pt x="582" y="1256"/>
                    </a:cubicBezTo>
                    <a:cubicBezTo>
                      <a:pt x="369" y="1585"/>
                      <a:pt x="214" y="1954"/>
                      <a:pt x="117" y="2341"/>
                    </a:cubicBezTo>
                    <a:cubicBezTo>
                      <a:pt x="1" y="3117"/>
                      <a:pt x="136" y="3931"/>
                      <a:pt x="524" y="4629"/>
                    </a:cubicBezTo>
                    <a:cubicBezTo>
                      <a:pt x="535" y="4640"/>
                      <a:pt x="549" y="4645"/>
                      <a:pt x="561" y="4645"/>
                    </a:cubicBezTo>
                    <a:cubicBezTo>
                      <a:pt x="590" y="4645"/>
                      <a:pt x="615" y="4617"/>
                      <a:pt x="602" y="4590"/>
                    </a:cubicBezTo>
                    <a:lnTo>
                      <a:pt x="602" y="4590"/>
                    </a:lnTo>
                    <a:lnTo>
                      <a:pt x="582" y="4609"/>
                    </a:lnTo>
                    <a:cubicBezTo>
                      <a:pt x="233" y="3989"/>
                      <a:pt x="98" y="3252"/>
                      <a:pt x="175" y="2554"/>
                    </a:cubicBezTo>
                    <a:cubicBezTo>
                      <a:pt x="214" y="2206"/>
                      <a:pt x="330" y="1876"/>
                      <a:pt x="505" y="1566"/>
                    </a:cubicBezTo>
                    <a:cubicBezTo>
                      <a:pt x="640" y="1236"/>
                      <a:pt x="834" y="945"/>
                      <a:pt x="1067" y="674"/>
                    </a:cubicBezTo>
                    <a:cubicBezTo>
                      <a:pt x="1532" y="248"/>
                      <a:pt x="2211" y="131"/>
                      <a:pt x="2831" y="112"/>
                    </a:cubicBezTo>
                    <a:cubicBezTo>
                      <a:pt x="2875" y="109"/>
                      <a:pt x="2919" y="108"/>
                      <a:pt x="2963" y="108"/>
                    </a:cubicBezTo>
                    <a:cubicBezTo>
                      <a:pt x="3611" y="108"/>
                      <a:pt x="4219" y="375"/>
                      <a:pt x="4673" y="829"/>
                    </a:cubicBezTo>
                    <a:cubicBezTo>
                      <a:pt x="4886" y="1081"/>
                      <a:pt x="5060" y="1372"/>
                      <a:pt x="5196" y="1663"/>
                    </a:cubicBezTo>
                    <a:cubicBezTo>
                      <a:pt x="5371" y="1992"/>
                      <a:pt x="5564" y="2283"/>
                      <a:pt x="5758" y="2593"/>
                    </a:cubicBezTo>
                    <a:cubicBezTo>
                      <a:pt x="6049" y="3039"/>
                      <a:pt x="6340" y="3427"/>
                      <a:pt x="6844" y="3621"/>
                    </a:cubicBezTo>
                    <a:cubicBezTo>
                      <a:pt x="7367" y="3815"/>
                      <a:pt x="7988" y="3815"/>
                      <a:pt x="8375" y="4222"/>
                    </a:cubicBezTo>
                    <a:cubicBezTo>
                      <a:pt x="8783" y="4609"/>
                      <a:pt x="8453" y="4997"/>
                      <a:pt x="8104" y="5210"/>
                    </a:cubicBezTo>
                    <a:cubicBezTo>
                      <a:pt x="7930" y="5307"/>
                      <a:pt x="7755" y="5424"/>
                      <a:pt x="7600" y="5579"/>
                    </a:cubicBezTo>
                    <a:cubicBezTo>
                      <a:pt x="7484" y="5753"/>
                      <a:pt x="7426" y="5966"/>
                      <a:pt x="7464" y="6180"/>
                    </a:cubicBezTo>
                    <a:cubicBezTo>
                      <a:pt x="7484" y="6645"/>
                      <a:pt x="7387" y="6955"/>
                      <a:pt x="6980" y="7188"/>
                    </a:cubicBezTo>
                    <a:cubicBezTo>
                      <a:pt x="6620" y="7386"/>
                      <a:pt x="6227" y="7500"/>
                      <a:pt x="5831" y="7500"/>
                    </a:cubicBezTo>
                    <a:cubicBezTo>
                      <a:pt x="5801" y="7500"/>
                      <a:pt x="5770" y="7499"/>
                      <a:pt x="5739" y="7498"/>
                    </a:cubicBezTo>
                    <a:cubicBezTo>
                      <a:pt x="5351" y="7479"/>
                      <a:pt x="4983" y="7362"/>
                      <a:pt x="4595" y="7362"/>
                    </a:cubicBezTo>
                    <a:cubicBezTo>
                      <a:pt x="4537" y="7362"/>
                      <a:pt x="4537" y="7440"/>
                      <a:pt x="4595" y="7440"/>
                    </a:cubicBezTo>
                    <a:cubicBezTo>
                      <a:pt x="5022" y="7440"/>
                      <a:pt x="5429" y="7575"/>
                      <a:pt x="5855" y="7575"/>
                    </a:cubicBezTo>
                    <a:cubicBezTo>
                      <a:pt x="6185" y="7556"/>
                      <a:pt x="6534" y="7498"/>
                      <a:pt x="6844" y="7343"/>
                    </a:cubicBezTo>
                    <a:cubicBezTo>
                      <a:pt x="7115" y="7246"/>
                      <a:pt x="7329" y="7052"/>
                      <a:pt x="7484" y="6819"/>
                    </a:cubicBezTo>
                    <a:cubicBezTo>
                      <a:pt x="7600" y="6548"/>
                      <a:pt x="7522" y="6277"/>
                      <a:pt x="7542" y="6005"/>
                    </a:cubicBezTo>
                    <a:cubicBezTo>
                      <a:pt x="7561" y="5327"/>
                      <a:pt x="8472" y="5346"/>
                      <a:pt x="8627" y="4726"/>
                    </a:cubicBezTo>
                    <a:cubicBezTo>
                      <a:pt x="8744" y="4183"/>
                      <a:pt x="8162" y="3931"/>
                      <a:pt x="7755" y="3795"/>
                    </a:cubicBezTo>
                    <a:cubicBezTo>
                      <a:pt x="7445" y="3698"/>
                      <a:pt x="7135" y="3640"/>
                      <a:pt x="6844" y="3524"/>
                    </a:cubicBezTo>
                    <a:cubicBezTo>
                      <a:pt x="6437" y="3349"/>
                      <a:pt x="6107" y="3039"/>
                      <a:pt x="5894" y="2651"/>
                    </a:cubicBezTo>
                    <a:cubicBezTo>
                      <a:pt x="5661" y="2322"/>
                      <a:pt x="5468" y="1973"/>
                      <a:pt x="5274" y="1624"/>
                    </a:cubicBezTo>
                    <a:cubicBezTo>
                      <a:pt x="5119" y="1294"/>
                      <a:pt x="4925" y="984"/>
                      <a:pt x="4673" y="713"/>
                    </a:cubicBezTo>
                    <a:cubicBezTo>
                      <a:pt x="4192" y="243"/>
                      <a:pt x="3477" y="1"/>
                      <a:pt x="2763" y="1"/>
                    </a:cubicBezTo>
                    <a:close/>
                  </a:path>
                </a:pathLst>
              </a:custGeom>
              <a:solidFill>
                <a:srgbClr val="1F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2"/>
              <p:cNvSpPr/>
              <p:nvPr/>
            </p:nvSpPr>
            <p:spPr>
              <a:xfrm>
                <a:off x="-2809244" y="2109421"/>
                <a:ext cx="46877" cy="33129"/>
              </a:xfrm>
              <a:custGeom>
                <a:avLst/>
                <a:gdLst/>
                <a:ahLst/>
                <a:cxnLst/>
                <a:rect l="l" t="t" r="r" b="b"/>
                <a:pathLst>
                  <a:path w="699" h="494" extrusionOk="0">
                    <a:moveTo>
                      <a:pt x="103" y="98"/>
                    </a:moveTo>
                    <a:cubicBezTo>
                      <a:pt x="206" y="170"/>
                      <a:pt x="323" y="211"/>
                      <a:pt x="443" y="211"/>
                    </a:cubicBezTo>
                    <a:cubicBezTo>
                      <a:pt x="497" y="211"/>
                      <a:pt x="551" y="203"/>
                      <a:pt x="604" y="185"/>
                    </a:cubicBezTo>
                    <a:lnTo>
                      <a:pt x="604" y="185"/>
                    </a:lnTo>
                    <a:cubicBezTo>
                      <a:pt x="583" y="230"/>
                      <a:pt x="554" y="274"/>
                      <a:pt x="524" y="319"/>
                    </a:cubicBezTo>
                    <a:cubicBezTo>
                      <a:pt x="466" y="358"/>
                      <a:pt x="408" y="396"/>
                      <a:pt x="330" y="416"/>
                    </a:cubicBezTo>
                    <a:cubicBezTo>
                      <a:pt x="291" y="416"/>
                      <a:pt x="214" y="396"/>
                      <a:pt x="175" y="358"/>
                    </a:cubicBezTo>
                    <a:cubicBezTo>
                      <a:pt x="136" y="319"/>
                      <a:pt x="117" y="280"/>
                      <a:pt x="117" y="222"/>
                    </a:cubicBezTo>
                    <a:cubicBezTo>
                      <a:pt x="105" y="185"/>
                      <a:pt x="100" y="141"/>
                      <a:pt x="103" y="98"/>
                    </a:cubicBezTo>
                    <a:close/>
                    <a:moveTo>
                      <a:pt x="79" y="1"/>
                    </a:moveTo>
                    <a:cubicBezTo>
                      <a:pt x="60" y="1"/>
                      <a:pt x="39" y="19"/>
                      <a:pt x="39" y="47"/>
                    </a:cubicBezTo>
                    <a:cubicBezTo>
                      <a:pt x="1" y="164"/>
                      <a:pt x="39" y="319"/>
                      <a:pt x="117" y="416"/>
                    </a:cubicBezTo>
                    <a:cubicBezTo>
                      <a:pt x="175" y="474"/>
                      <a:pt x="253" y="493"/>
                      <a:pt x="311" y="493"/>
                    </a:cubicBezTo>
                    <a:cubicBezTo>
                      <a:pt x="408" y="493"/>
                      <a:pt x="485" y="454"/>
                      <a:pt x="543" y="396"/>
                    </a:cubicBezTo>
                    <a:cubicBezTo>
                      <a:pt x="621" y="338"/>
                      <a:pt x="679" y="241"/>
                      <a:pt x="698" y="164"/>
                    </a:cubicBezTo>
                    <a:cubicBezTo>
                      <a:pt x="698" y="130"/>
                      <a:pt x="679" y="109"/>
                      <a:pt x="659" y="109"/>
                    </a:cubicBezTo>
                    <a:lnTo>
                      <a:pt x="659" y="109"/>
                    </a:lnTo>
                    <a:cubicBezTo>
                      <a:pt x="653" y="105"/>
                      <a:pt x="645" y="102"/>
                      <a:pt x="637" y="102"/>
                    </a:cubicBezTo>
                    <a:cubicBezTo>
                      <a:pt x="632" y="102"/>
                      <a:pt x="626" y="103"/>
                      <a:pt x="621" y="106"/>
                    </a:cubicBezTo>
                    <a:lnTo>
                      <a:pt x="621" y="125"/>
                    </a:lnTo>
                    <a:cubicBezTo>
                      <a:pt x="569" y="142"/>
                      <a:pt x="513" y="151"/>
                      <a:pt x="457" y="151"/>
                    </a:cubicBezTo>
                    <a:cubicBezTo>
                      <a:pt x="325" y="151"/>
                      <a:pt x="192" y="104"/>
                      <a:pt x="97" y="9"/>
                    </a:cubicBezTo>
                    <a:cubicBezTo>
                      <a:pt x="92" y="3"/>
                      <a:pt x="86" y="1"/>
                      <a:pt x="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2"/>
              <p:cNvSpPr/>
              <p:nvPr/>
            </p:nvSpPr>
            <p:spPr>
              <a:xfrm>
                <a:off x="-2813134" y="2090442"/>
                <a:ext cx="6572" cy="3957"/>
              </a:xfrm>
              <a:custGeom>
                <a:avLst/>
                <a:gdLst/>
                <a:ahLst/>
                <a:cxnLst/>
                <a:rect l="l" t="t" r="r" b="b"/>
                <a:pathLst>
                  <a:path w="98" h="59" extrusionOk="0">
                    <a:moveTo>
                      <a:pt x="59" y="1"/>
                    </a:moveTo>
                    <a:cubicBezTo>
                      <a:pt x="0" y="1"/>
                      <a:pt x="0" y="59"/>
                      <a:pt x="59" y="59"/>
                    </a:cubicBezTo>
                    <a:cubicBezTo>
                      <a:pt x="97" y="59"/>
                      <a:pt x="97" y="1"/>
                      <a:pt x="59" y="1"/>
                    </a:cubicBezTo>
                    <a:close/>
                  </a:path>
                </a:pathLst>
              </a:custGeom>
              <a:solidFill>
                <a:srgbClr val="1F1E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2850823" y="2008692"/>
                <a:ext cx="70281" cy="18509"/>
              </a:xfrm>
              <a:custGeom>
                <a:avLst/>
                <a:gdLst/>
                <a:ahLst/>
                <a:cxnLst/>
                <a:rect l="l" t="t" r="r" b="b"/>
                <a:pathLst>
                  <a:path w="1048" h="276" extrusionOk="0">
                    <a:moveTo>
                      <a:pt x="354" y="1"/>
                    </a:moveTo>
                    <a:cubicBezTo>
                      <a:pt x="173" y="1"/>
                      <a:pt x="25" y="61"/>
                      <a:pt x="0" y="251"/>
                    </a:cubicBezTo>
                    <a:cubicBezTo>
                      <a:pt x="126" y="202"/>
                      <a:pt x="252" y="178"/>
                      <a:pt x="378" y="178"/>
                    </a:cubicBezTo>
                    <a:cubicBezTo>
                      <a:pt x="504" y="178"/>
                      <a:pt x="630" y="202"/>
                      <a:pt x="756" y="251"/>
                    </a:cubicBezTo>
                    <a:cubicBezTo>
                      <a:pt x="799" y="259"/>
                      <a:pt x="854" y="276"/>
                      <a:pt x="905" y="276"/>
                    </a:cubicBezTo>
                    <a:cubicBezTo>
                      <a:pt x="968" y="276"/>
                      <a:pt x="1026" y="250"/>
                      <a:pt x="1047" y="154"/>
                    </a:cubicBezTo>
                    <a:cubicBezTo>
                      <a:pt x="902" y="109"/>
                      <a:pt x="598" y="1"/>
                      <a:pt x="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2"/>
              <p:cNvSpPr/>
              <p:nvPr/>
            </p:nvSpPr>
            <p:spPr>
              <a:xfrm>
                <a:off x="-2753314" y="2021904"/>
                <a:ext cx="70483" cy="24411"/>
              </a:xfrm>
              <a:custGeom>
                <a:avLst/>
                <a:gdLst/>
                <a:ahLst/>
                <a:cxnLst/>
                <a:rect l="l" t="t" r="r" b="b"/>
                <a:pathLst>
                  <a:path w="1051" h="364" extrusionOk="0">
                    <a:moveTo>
                      <a:pt x="344" y="1"/>
                    </a:moveTo>
                    <a:cubicBezTo>
                      <a:pt x="221" y="1"/>
                      <a:pt x="110" y="9"/>
                      <a:pt x="39" y="15"/>
                    </a:cubicBezTo>
                    <a:lnTo>
                      <a:pt x="20" y="15"/>
                    </a:lnTo>
                    <a:cubicBezTo>
                      <a:pt x="0" y="189"/>
                      <a:pt x="155" y="189"/>
                      <a:pt x="272" y="189"/>
                    </a:cubicBezTo>
                    <a:cubicBezTo>
                      <a:pt x="315" y="182"/>
                      <a:pt x="360" y="179"/>
                      <a:pt x="405" y="179"/>
                    </a:cubicBezTo>
                    <a:cubicBezTo>
                      <a:pt x="616" y="179"/>
                      <a:pt x="832" y="252"/>
                      <a:pt x="1008" y="364"/>
                    </a:cubicBezTo>
                    <a:cubicBezTo>
                      <a:pt x="1050" y="57"/>
                      <a:pt x="660"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2"/>
              <p:cNvSpPr/>
              <p:nvPr/>
            </p:nvSpPr>
            <p:spPr>
              <a:xfrm>
                <a:off x="-2757271" y="2051479"/>
                <a:ext cx="48218" cy="24746"/>
              </a:xfrm>
              <a:custGeom>
                <a:avLst/>
                <a:gdLst/>
                <a:ahLst/>
                <a:cxnLst/>
                <a:rect l="l" t="t" r="r" b="b"/>
                <a:pathLst>
                  <a:path w="719" h="369" extrusionOk="0">
                    <a:moveTo>
                      <a:pt x="365" y="0"/>
                    </a:moveTo>
                    <a:cubicBezTo>
                      <a:pt x="283" y="0"/>
                      <a:pt x="201" y="26"/>
                      <a:pt x="137" y="78"/>
                    </a:cubicBezTo>
                    <a:cubicBezTo>
                      <a:pt x="79" y="136"/>
                      <a:pt x="20" y="213"/>
                      <a:pt x="1" y="291"/>
                    </a:cubicBezTo>
                    <a:cubicBezTo>
                      <a:pt x="1" y="335"/>
                      <a:pt x="38" y="360"/>
                      <a:pt x="73" y="360"/>
                    </a:cubicBezTo>
                    <a:cubicBezTo>
                      <a:pt x="101" y="360"/>
                      <a:pt x="128" y="344"/>
                      <a:pt x="137" y="310"/>
                    </a:cubicBezTo>
                    <a:cubicBezTo>
                      <a:pt x="137" y="310"/>
                      <a:pt x="137" y="291"/>
                      <a:pt x="137" y="272"/>
                    </a:cubicBezTo>
                    <a:cubicBezTo>
                      <a:pt x="137" y="252"/>
                      <a:pt x="137" y="252"/>
                      <a:pt x="137" y="252"/>
                    </a:cubicBezTo>
                    <a:lnTo>
                      <a:pt x="156" y="213"/>
                    </a:lnTo>
                    <a:lnTo>
                      <a:pt x="175" y="194"/>
                    </a:lnTo>
                    <a:lnTo>
                      <a:pt x="195" y="194"/>
                    </a:lnTo>
                    <a:lnTo>
                      <a:pt x="234" y="155"/>
                    </a:lnTo>
                    <a:lnTo>
                      <a:pt x="408" y="155"/>
                    </a:lnTo>
                    <a:lnTo>
                      <a:pt x="447" y="175"/>
                    </a:lnTo>
                    <a:cubicBezTo>
                      <a:pt x="466" y="175"/>
                      <a:pt x="466" y="194"/>
                      <a:pt x="486" y="194"/>
                    </a:cubicBezTo>
                    <a:lnTo>
                      <a:pt x="486" y="213"/>
                    </a:lnTo>
                    <a:lnTo>
                      <a:pt x="486" y="233"/>
                    </a:lnTo>
                    <a:lnTo>
                      <a:pt x="486" y="252"/>
                    </a:lnTo>
                    <a:cubicBezTo>
                      <a:pt x="486" y="272"/>
                      <a:pt x="486" y="291"/>
                      <a:pt x="486" y="310"/>
                    </a:cubicBezTo>
                    <a:cubicBezTo>
                      <a:pt x="486" y="349"/>
                      <a:pt x="515" y="369"/>
                      <a:pt x="544" y="369"/>
                    </a:cubicBezTo>
                    <a:cubicBezTo>
                      <a:pt x="573" y="369"/>
                      <a:pt x="602" y="349"/>
                      <a:pt x="602" y="310"/>
                    </a:cubicBezTo>
                    <a:lnTo>
                      <a:pt x="699" y="349"/>
                    </a:lnTo>
                    <a:cubicBezTo>
                      <a:pt x="718" y="213"/>
                      <a:pt x="621" y="78"/>
                      <a:pt x="486" y="20"/>
                    </a:cubicBezTo>
                    <a:cubicBezTo>
                      <a:pt x="447" y="7"/>
                      <a:pt x="406" y="0"/>
                      <a:pt x="3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2846464" y="2040748"/>
                <a:ext cx="47681" cy="25417"/>
              </a:xfrm>
              <a:custGeom>
                <a:avLst/>
                <a:gdLst/>
                <a:ahLst/>
                <a:cxnLst/>
                <a:rect l="l" t="t" r="r" b="b"/>
                <a:pathLst>
                  <a:path w="711" h="379" extrusionOk="0">
                    <a:moveTo>
                      <a:pt x="363" y="1"/>
                    </a:moveTo>
                    <a:cubicBezTo>
                      <a:pt x="195" y="1"/>
                      <a:pt x="43" y="112"/>
                      <a:pt x="13" y="296"/>
                    </a:cubicBezTo>
                    <a:cubicBezTo>
                      <a:pt x="1" y="344"/>
                      <a:pt x="41" y="377"/>
                      <a:pt x="77" y="377"/>
                    </a:cubicBezTo>
                    <a:cubicBezTo>
                      <a:pt x="100" y="377"/>
                      <a:pt x="122" y="364"/>
                      <a:pt x="129" y="335"/>
                    </a:cubicBezTo>
                    <a:cubicBezTo>
                      <a:pt x="129" y="315"/>
                      <a:pt x="129" y="296"/>
                      <a:pt x="129" y="277"/>
                    </a:cubicBezTo>
                    <a:lnTo>
                      <a:pt x="148" y="257"/>
                    </a:lnTo>
                    <a:lnTo>
                      <a:pt x="148" y="218"/>
                    </a:lnTo>
                    <a:lnTo>
                      <a:pt x="168" y="199"/>
                    </a:lnTo>
                    <a:lnTo>
                      <a:pt x="187" y="199"/>
                    </a:lnTo>
                    <a:lnTo>
                      <a:pt x="226" y="180"/>
                    </a:lnTo>
                    <a:lnTo>
                      <a:pt x="265" y="160"/>
                    </a:lnTo>
                    <a:lnTo>
                      <a:pt x="400" y="160"/>
                    </a:lnTo>
                    <a:lnTo>
                      <a:pt x="439" y="180"/>
                    </a:lnTo>
                    <a:lnTo>
                      <a:pt x="478" y="218"/>
                    </a:lnTo>
                    <a:lnTo>
                      <a:pt x="478" y="238"/>
                    </a:lnTo>
                    <a:lnTo>
                      <a:pt x="478" y="257"/>
                    </a:lnTo>
                    <a:lnTo>
                      <a:pt x="478" y="277"/>
                    </a:lnTo>
                    <a:cubicBezTo>
                      <a:pt x="478" y="296"/>
                      <a:pt x="478" y="315"/>
                      <a:pt x="478" y="335"/>
                    </a:cubicBezTo>
                    <a:cubicBezTo>
                      <a:pt x="478" y="364"/>
                      <a:pt x="502" y="378"/>
                      <a:pt x="529" y="378"/>
                    </a:cubicBezTo>
                    <a:cubicBezTo>
                      <a:pt x="556" y="378"/>
                      <a:pt x="585" y="364"/>
                      <a:pt x="594" y="335"/>
                    </a:cubicBezTo>
                    <a:lnTo>
                      <a:pt x="691" y="354"/>
                    </a:lnTo>
                    <a:cubicBezTo>
                      <a:pt x="711" y="218"/>
                      <a:pt x="633" y="83"/>
                      <a:pt x="497" y="25"/>
                    </a:cubicBezTo>
                    <a:cubicBezTo>
                      <a:pt x="453" y="8"/>
                      <a:pt x="408"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2797508" y="2032634"/>
                <a:ext cx="27362" cy="69611"/>
              </a:xfrm>
              <a:custGeom>
                <a:avLst/>
                <a:gdLst/>
                <a:ahLst/>
                <a:cxnLst/>
                <a:rect l="l" t="t" r="r" b="b"/>
                <a:pathLst>
                  <a:path w="408" h="1038" extrusionOk="0">
                    <a:moveTo>
                      <a:pt x="368" y="0"/>
                    </a:moveTo>
                    <a:cubicBezTo>
                      <a:pt x="349" y="0"/>
                      <a:pt x="330" y="10"/>
                      <a:pt x="330" y="29"/>
                    </a:cubicBezTo>
                    <a:cubicBezTo>
                      <a:pt x="330" y="184"/>
                      <a:pt x="310" y="339"/>
                      <a:pt x="271" y="475"/>
                    </a:cubicBezTo>
                    <a:cubicBezTo>
                      <a:pt x="233" y="611"/>
                      <a:pt x="175" y="766"/>
                      <a:pt x="19" y="805"/>
                    </a:cubicBezTo>
                    <a:cubicBezTo>
                      <a:pt x="0" y="824"/>
                      <a:pt x="0" y="843"/>
                      <a:pt x="19" y="882"/>
                    </a:cubicBezTo>
                    <a:cubicBezTo>
                      <a:pt x="97" y="960"/>
                      <a:pt x="194" y="1018"/>
                      <a:pt x="310" y="1037"/>
                    </a:cubicBezTo>
                    <a:cubicBezTo>
                      <a:pt x="349" y="1037"/>
                      <a:pt x="349" y="979"/>
                      <a:pt x="330" y="960"/>
                    </a:cubicBezTo>
                    <a:cubicBezTo>
                      <a:pt x="249" y="944"/>
                      <a:pt x="169" y="901"/>
                      <a:pt x="100" y="854"/>
                    </a:cubicBezTo>
                    <a:lnTo>
                      <a:pt x="100" y="854"/>
                    </a:lnTo>
                    <a:cubicBezTo>
                      <a:pt x="224" y="787"/>
                      <a:pt x="313" y="667"/>
                      <a:pt x="330" y="533"/>
                    </a:cubicBezTo>
                    <a:cubicBezTo>
                      <a:pt x="368" y="359"/>
                      <a:pt x="388" y="204"/>
                      <a:pt x="407" y="29"/>
                    </a:cubicBezTo>
                    <a:cubicBezTo>
                      <a:pt x="407" y="10"/>
                      <a:pt x="388" y="0"/>
                      <a:pt x="3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4" name="Google Shape;2084;p32"/>
          <p:cNvGrpSpPr/>
          <p:nvPr/>
        </p:nvGrpSpPr>
        <p:grpSpPr>
          <a:xfrm rot="-8100000">
            <a:off x="7039100" y="3853109"/>
            <a:ext cx="205466" cy="219653"/>
            <a:chOff x="9610628" y="2861012"/>
            <a:chExt cx="518879" cy="554509"/>
          </a:xfrm>
        </p:grpSpPr>
        <p:sp>
          <p:nvSpPr>
            <p:cNvPr id="2085" name="Google Shape;2085;p32"/>
            <p:cNvSpPr/>
            <p:nvPr/>
          </p:nvSpPr>
          <p:spPr>
            <a:xfrm>
              <a:off x="9632438" y="2861012"/>
              <a:ext cx="497069" cy="521796"/>
            </a:xfrm>
            <a:custGeom>
              <a:avLst/>
              <a:gdLst/>
              <a:ahLst/>
              <a:cxnLst/>
              <a:rect l="l" t="t" r="r" b="b"/>
              <a:pathLst>
                <a:path w="3510" h="3685" extrusionOk="0">
                  <a:moveTo>
                    <a:pt x="621" y="1"/>
                  </a:moveTo>
                  <a:lnTo>
                    <a:pt x="0" y="3684"/>
                  </a:lnTo>
                  <a:lnTo>
                    <a:pt x="3509" y="2366"/>
                  </a:lnTo>
                  <a:lnTo>
                    <a:pt x="62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9610628" y="2891035"/>
              <a:ext cx="497069" cy="524486"/>
            </a:xfrm>
            <a:custGeom>
              <a:avLst/>
              <a:gdLst/>
              <a:ahLst/>
              <a:cxnLst/>
              <a:rect l="l" t="t" r="r" b="b"/>
              <a:pathLst>
                <a:path w="3510" h="3704" fill="none" extrusionOk="0">
                  <a:moveTo>
                    <a:pt x="3509" y="2385"/>
                  </a:moveTo>
                  <a:lnTo>
                    <a:pt x="621" y="1"/>
                  </a:lnTo>
                  <a:lnTo>
                    <a:pt x="1" y="3704"/>
                  </a:lnTo>
                  <a:close/>
                </a:path>
              </a:pathLst>
            </a:custGeom>
            <a:noFill/>
            <a:ln w="9525" cap="flat" cmpd="sng">
              <a:solidFill>
                <a:schemeClr val="dk1"/>
              </a:solidFill>
              <a:prstDash val="solid"/>
              <a:miter lim="193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50" y="60722"/>
            <a:ext cx="1514475" cy="1228725"/>
          </a:xfrm>
          <a:prstGeom prst="rect">
            <a:avLst/>
          </a:prstGeom>
        </p:spPr>
      </p:pic>
      <p:sp>
        <p:nvSpPr>
          <p:cNvPr id="3" name="CuadroTexto 2"/>
          <p:cNvSpPr txBox="1"/>
          <p:nvPr/>
        </p:nvSpPr>
        <p:spPr>
          <a:xfrm>
            <a:off x="2245378" y="967808"/>
            <a:ext cx="4759636" cy="1923604"/>
          </a:xfrm>
          <a:prstGeom prst="rect">
            <a:avLst/>
          </a:prstGeom>
          <a:noFill/>
        </p:spPr>
        <p:txBody>
          <a:bodyPr wrap="none" rtlCol="0">
            <a:spAutoFit/>
          </a:bodyPr>
          <a:lstStyle/>
          <a:p>
            <a:pPr>
              <a:lnSpc>
                <a:spcPct val="150000"/>
              </a:lnSpc>
            </a:pPr>
            <a:r>
              <a:rPr lang="es-MX" dirty="0" smtClean="0"/>
              <a:t>Escuela Normal de Educación Preescolar. </a:t>
            </a:r>
          </a:p>
          <a:p>
            <a:pPr>
              <a:lnSpc>
                <a:spcPct val="150000"/>
              </a:lnSpc>
            </a:pPr>
            <a:r>
              <a:rPr lang="es-MX" dirty="0" smtClean="0"/>
              <a:t>Alumna: Alma Cristina Olvera Rodríguez. </a:t>
            </a:r>
          </a:p>
          <a:p>
            <a:pPr>
              <a:lnSpc>
                <a:spcPct val="150000"/>
              </a:lnSpc>
            </a:pPr>
            <a:r>
              <a:rPr lang="es-MX" dirty="0" smtClean="0"/>
              <a:t>Prof. Manuel Federico Rodríguez Aguilar. </a:t>
            </a:r>
          </a:p>
          <a:p>
            <a:pPr>
              <a:lnSpc>
                <a:spcPct val="150000"/>
              </a:lnSpc>
            </a:pPr>
            <a:r>
              <a:rPr lang="es-MX" dirty="0" smtClean="0"/>
              <a:t>Estrategias de expresión corporal y danza en preescolar. </a:t>
            </a:r>
          </a:p>
          <a:p>
            <a:pPr>
              <a:lnSpc>
                <a:spcPct val="150000"/>
              </a:lnSpc>
            </a:pPr>
            <a:endParaRPr lang="es-MX" dirty="0" smtClean="0"/>
          </a:p>
          <a:p>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7"/>
        <p:cNvGrpSpPr/>
        <p:nvPr/>
      </p:nvGrpSpPr>
      <p:grpSpPr>
        <a:xfrm>
          <a:off x="0" y="0"/>
          <a:ext cx="0" cy="0"/>
          <a:chOff x="0" y="0"/>
          <a:chExt cx="0" cy="0"/>
        </a:xfrm>
      </p:grpSpPr>
      <p:sp>
        <p:nvSpPr>
          <p:cNvPr id="2118" name="Google Shape;2118;p35"/>
          <p:cNvSpPr txBox="1">
            <a:spLocks noGrp="1"/>
          </p:cNvSpPr>
          <p:nvPr>
            <p:ph type="title"/>
          </p:nvPr>
        </p:nvSpPr>
        <p:spPr>
          <a:xfrm>
            <a:off x="618501" y="92738"/>
            <a:ext cx="2995200" cy="57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Pulso musical: </a:t>
            </a:r>
            <a:endParaRPr dirty="0"/>
          </a:p>
        </p:txBody>
      </p:sp>
      <p:grpSp>
        <p:nvGrpSpPr>
          <p:cNvPr id="2119" name="Google Shape;2119;p35"/>
          <p:cNvGrpSpPr/>
          <p:nvPr/>
        </p:nvGrpSpPr>
        <p:grpSpPr>
          <a:xfrm>
            <a:off x="1694101" y="827988"/>
            <a:ext cx="1931461" cy="3487514"/>
            <a:chOff x="1568529" y="537504"/>
            <a:chExt cx="2253221" cy="4068495"/>
          </a:xfrm>
        </p:grpSpPr>
        <p:sp>
          <p:nvSpPr>
            <p:cNvPr id="2120" name="Google Shape;2120;p35"/>
            <p:cNvSpPr/>
            <p:nvPr/>
          </p:nvSpPr>
          <p:spPr>
            <a:xfrm>
              <a:off x="1568529" y="3097250"/>
              <a:ext cx="492300" cy="492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5"/>
            <p:cNvSpPr/>
            <p:nvPr/>
          </p:nvSpPr>
          <p:spPr>
            <a:xfrm>
              <a:off x="3014450" y="3380325"/>
              <a:ext cx="807300" cy="8073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2" name="Google Shape;2122;p35"/>
            <p:cNvGrpSpPr/>
            <p:nvPr/>
          </p:nvGrpSpPr>
          <p:grpSpPr>
            <a:xfrm>
              <a:off x="2103695" y="537504"/>
              <a:ext cx="1483040" cy="4068495"/>
              <a:chOff x="2103695" y="537504"/>
              <a:chExt cx="1483040" cy="4068495"/>
            </a:xfrm>
          </p:grpSpPr>
          <p:sp>
            <p:nvSpPr>
              <p:cNvPr id="2123" name="Google Shape;2123;p35"/>
              <p:cNvSpPr/>
              <p:nvPr/>
            </p:nvSpPr>
            <p:spPr>
              <a:xfrm>
                <a:off x="2313832" y="2550924"/>
                <a:ext cx="1179833" cy="1698749"/>
              </a:xfrm>
              <a:custGeom>
                <a:avLst/>
                <a:gdLst/>
                <a:ahLst/>
                <a:cxnLst/>
                <a:rect l="l" t="t" r="r" b="b"/>
                <a:pathLst>
                  <a:path w="7619" h="10970" extrusionOk="0">
                    <a:moveTo>
                      <a:pt x="2528" y="1"/>
                    </a:moveTo>
                    <a:cubicBezTo>
                      <a:pt x="2495" y="1"/>
                      <a:pt x="2462" y="23"/>
                      <a:pt x="2462" y="66"/>
                    </a:cubicBezTo>
                    <a:cubicBezTo>
                      <a:pt x="2462" y="66"/>
                      <a:pt x="2462" y="66"/>
                      <a:pt x="2462" y="86"/>
                    </a:cubicBezTo>
                    <a:cubicBezTo>
                      <a:pt x="2462" y="86"/>
                      <a:pt x="2443" y="105"/>
                      <a:pt x="2443" y="124"/>
                    </a:cubicBezTo>
                    <a:cubicBezTo>
                      <a:pt x="2424" y="163"/>
                      <a:pt x="2424" y="221"/>
                      <a:pt x="2404" y="260"/>
                    </a:cubicBezTo>
                    <a:cubicBezTo>
                      <a:pt x="2404" y="280"/>
                      <a:pt x="2404" y="280"/>
                      <a:pt x="2404" y="299"/>
                    </a:cubicBezTo>
                    <a:cubicBezTo>
                      <a:pt x="2404" y="318"/>
                      <a:pt x="2404" y="318"/>
                      <a:pt x="2404" y="338"/>
                    </a:cubicBezTo>
                    <a:cubicBezTo>
                      <a:pt x="2385" y="338"/>
                      <a:pt x="2385" y="357"/>
                      <a:pt x="2365" y="377"/>
                    </a:cubicBezTo>
                    <a:cubicBezTo>
                      <a:pt x="2346" y="415"/>
                      <a:pt x="2307" y="454"/>
                      <a:pt x="2288" y="512"/>
                    </a:cubicBezTo>
                    <a:cubicBezTo>
                      <a:pt x="2268" y="532"/>
                      <a:pt x="2249" y="570"/>
                      <a:pt x="2249" y="629"/>
                    </a:cubicBezTo>
                    <a:cubicBezTo>
                      <a:pt x="2230" y="667"/>
                      <a:pt x="2191" y="725"/>
                      <a:pt x="2172" y="764"/>
                    </a:cubicBezTo>
                    <a:cubicBezTo>
                      <a:pt x="2075" y="900"/>
                      <a:pt x="1997" y="1055"/>
                      <a:pt x="1920" y="1229"/>
                    </a:cubicBezTo>
                    <a:cubicBezTo>
                      <a:pt x="1784" y="1482"/>
                      <a:pt x="1687" y="1753"/>
                      <a:pt x="1667" y="2044"/>
                    </a:cubicBezTo>
                    <a:lnTo>
                      <a:pt x="1667" y="2082"/>
                    </a:lnTo>
                    <a:cubicBezTo>
                      <a:pt x="1629" y="2218"/>
                      <a:pt x="1629" y="2373"/>
                      <a:pt x="1648" y="2509"/>
                    </a:cubicBezTo>
                    <a:cubicBezTo>
                      <a:pt x="1667" y="3129"/>
                      <a:pt x="1823" y="3711"/>
                      <a:pt x="2094" y="4254"/>
                    </a:cubicBezTo>
                    <a:cubicBezTo>
                      <a:pt x="2094" y="4835"/>
                      <a:pt x="2055" y="5397"/>
                      <a:pt x="1978" y="5960"/>
                    </a:cubicBezTo>
                    <a:cubicBezTo>
                      <a:pt x="1939" y="5960"/>
                      <a:pt x="1900" y="5998"/>
                      <a:pt x="1900" y="6037"/>
                    </a:cubicBezTo>
                    <a:cubicBezTo>
                      <a:pt x="1861" y="6328"/>
                      <a:pt x="1784" y="6599"/>
                      <a:pt x="1687" y="6871"/>
                    </a:cubicBezTo>
                    <a:cubicBezTo>
                      <a:pt x="1377" y="7394"/>
                      <a:pt x="1105" y="7937"/>
                      <a:pt x="873" y="8499"/>
                    </a:cubicBezTo>
                    <a:cubicBezTo>
                      <a:pt x="873" y="8519"/>
                      <a:pt x="873" y="8557"/>
                      <a:pt x="873" y="8577"/>
                    </a:cubicBezTo>
                    <a:cubicBezTo>
                      <a:pt x="679" y="8906"/>
                      <a:pt x="504" y="9255"/>
                      <a:pt x="349" y="9604"/>
                    </a:cubicBezTo>
                    <a:cubicBezTo>
                      <a:pt x="252" y="9817"/>
                      <a:pt x="0" y="10496"/>
                      <a:pt x="349" y="10554"/>
                    </a:cubicBezTo>
                    <a:cubicBezTo>
                      <a:pt x="349" y="10593"/>
                      <a:pt x="369" y="10612"/>
                      <a:pt x="388" y="10651"/>
                    </a:cubicBezTo>
                    <a:cubicBezTo>
                      <a:pt x="446" y="10729"/>
                      <a:pt x="543" y="10787"/>
                      <a:pt x="640" y="10787"/>
                    </a:cubicBezTo>
                    <a:cubicBezTo>
                      <a:pt x="679" y="10884"/>
                      <a:pt x="756" y="10942"/>
                      <a:pt x="853" y="10942"/>
                    </a:cubicBezTo>
                    <a:cubicBezTo>
                      <a:pt x="886" y="10961"/>
                      <a:pt x="920" y="10970"/>
                      <a:pt x="954" y="10970"/>
                    </a:cubicBezTo>
                    <a:cubicBezTo>
                      <a:pt x="1021" y="10970"/>
                      <a:pt x="1086" y="10935"/>
                      <a:pt x="1125" y="10884"/>
                    </a:cubicBezTo>
                    <a:cubicBezTo>
                      <a:pt x="1474" y="10496"/>
                      <a:pt x="1687" y="10031"/>
                      <a:pt x="1997" y="9604"/>
                    </a:cubicBezTo>
                    <a:cubicBezTo>
                      <a:pt x="2307" y="9197"/>
                      <a:pt x="2598" y="8654"/>
                      <a:pt x="2889" y="8189"/>
                    </a:cubicBezTo>
                    <a:cubicBezTo>
                      <a:pt x="3063" y="7918"/>
                      <a:pt x="3218" y="7646"/>
                      <a:pt x="3354" y="7355"/>
                    </a:cubicBezTo>
                    <a:cubicBezTo>
                      <a:pt x="3412" y="7317"/>
                      <a:pt x="3451" y="7278"/>
                      <a:pt x="3470" y="7220"/>
                    </a:cubicBezTo>
                    <a:cubicBezTo>
                      <a:pt x="3625" y="6735"/>
                      <a:pt x="3877" y="6347"/>
                      <a:pt x="3955" y="5843"/>
                    </a:cubicBezTo>
                    <a:lnTo>
                      <a:pt x="3955" y="5824"/>
                    </a:lnTo>
                    <a:cubicBezTo>
                      <a:pt x="4265" y="5223"/>
                      <a:pt x="4207" y="4409"/>
                      <a:pt x="4226" y="3750"/>
                    </a:cubicBezTo>
                    <a:cubicBezTo>
                      <a:pt x="4246" y="3265"/>
                      <a:pt x="4304" y="2780"/>
                      <a:pt x="4362" y="2296"/>
                    </a:cubicBezTo>
                    <a:cubicBezTo>
                      <a:pt x="4614" y="2839"/>
                      <a:pt x="4886" y="3362"/>
                      <a:pt x="5215" y="3866"/>
                    </a:cubicBezTo>
                    <a:cubicBezTo>
                      <a:pt x="5331" y="4060"/>
                      <a:pt x="5467" y="4254"/>
                      <a:pt x="5603" y="4448"/>
                    </a:cubicBezTo>
                    <a:cubicBezTo>
                      <a:pt x="5622" y="4738"/>
                      <a:pt x="5739" y="5010"/>
                      <a:pt x="5758" y="5301"/>
                    </a:cubicBezTo>
                    <a:cubicBezTo>
                      <a:pt x="5777" y="5766"/>
                      <a:pt x="5719" y="6231"/>
                      <a:pt x="5622" y="6677"/>
                    </a:cubicBezTo>
                    <a:cubicBezTo>
                      <a:pt x="5622" y="6735"/>
                      <a:pt x="5603" y="6774"/>
                      <a:pt x="5603" y="6832"/>
                    </a:cubicBezTo>
                    <a:cubicBezTo>
                      <a:pt x="5525" y="6929"/>
                      <a:pt x="5487" y="7065"/>
                      <a:pt x="5467" y="7200"/>
                    </a:cubicBezTo>
                    <a:cubicBezTo>
                      <a:pt x="5467" y="7220"/>
                      <a:pt x="5467" y="7239"/>
                      <a:pt x="5467" y="7259"/>
                    </a:cubicBezTo>
                    <a:cubicBezTo>
                      <a:pt x="5351" y="7530"/>
                      <a:pt x="5254" y="7801"/>
                      <a:pt x="5196" y="8092"/>
                    </a:cubicBezTo>
                    <a:cubicBezTo>
                      <a:pt x="5041" y="8693"/>
                      <a:pt x="4866" y="9313"/>
                      <a:pt x="4711" y="9895"/>
                    </a:cubicBezTo>
                    <a:cubicBezTo>
                      <a:pt x="4692" y="9953"/>
                      <a:pt x="4692" y="10011"/>
                      <a:pt x="4730" y="10050"/>
                    </a:cubicBezTo>
                    <a:cubicBezTo>
                      <a:pt x="4730" y="10147"/>
                      <a:pt x="4789" y="10205"/>
                      <a:pt x="4866" y="10225"/>
                    </a:cubicBezTo>
                    <a:cubicBezTo>
                      <a:pt x="4886" y="10263"/>
                      <a:pt x="4905" y="10283"/>
                      <a:pt x="4944" y="10302"/>
                    </a:cubicBezTo>
                    <a:lnTo>
                      <a:pt x="5041" y="10360"/>
                    </a:lnTo>
                    <a:cubicBezTo>
                      <a:pt x="5157" y="10477"/>
                      <a:pt x="5293" y="10554"/>
                      <a:pt x="5448" y="10593"/>
                    </a:cubicBezTo>
                    <a:cubicBezTo>
                      <a:pt x="5506" y="10612"/>
                      <a:pt x="5564" y="10651"/>
                      <a:pt x="5603" y="10709"/>
                    </a:cubicBezTo>
                    <a:cubicBezTo>
                      <a:pt x="5639" y="10745"/>
                      <a:pt x="5682" y="10761"/>
                      <a:pt x="5725" y="10761"/>
                    </a:cubicBezTo>
                    <a:cubicBezTo>
                      <a:pt x="5822" y="10761"/>
                      <a:pt x="5919" y="10681"/>
                      <a:pt x="5932" y="10574"/>
                    </a:cubicBezTo>
                    <a:lnTo>
                      <a:pt x="5932" y="10399"/>
                    </a:lnTo>
                    <a:cubicBezTo>
                      <a:pt x="5971" y="10380"/>
                      <a:pt x="5991" y="10341"/>
                      <a:pt x="6010" y="10302"/>
                    </a:cubicBezTo>
                    <a:cubicBezTo>
                      <a:pt x="6184" y="9721"/>
                      <a:pt x="6378" y="9139"/>
                      <a:pt x="6611" y="8557"/>
                    </a:cubicBezTo>
                    <a:cubicBezTo>
                      <a:pt x="6708" y="8305"/>
                      <a:pt x="6785" y="8053"/>
                      <a:pt x="6844" y="7782"/>
                    </a:cubicBezTo>
                    <a:cubicBezTo>
                      <a:pt x="7037" y="7433"/>
                      <a:pt x="7193" y="7045"/>
                      <a:pt x="7289" y="6658"/>
                    </a:cubicBezTo>
                    <a:cubicBezTo>
                      <a:pt x="7541" y="6192"/>
                      <a:pt x="7619" y="5669"/>
                      <a:pt x="7503" y="5145"/>
                    </a:cubicBezTo>
                    <a:cubicBezTo>
                      <a:pt x="7503" y="5126"/>
                      <a:pt x="7503" y="5107"/>
                      <a:pt x="7503" y="5107"/>
                    </a:cubicBezTo>
                    <a:cubicBezTo>
                      <a:pt x="7483" y="4971"/>
                      <a:pt x="7464" y="4855"/>
                      <a:pt x="7445" y="4738"/>
                    </a:cubicBezTo>
                    <a:cubicBezTo>
                      <a:pt x="7309" y="4060"/>
                      <a:pt x="7134" y="3401"/>
                      <a:pt x="6902" y="2761"/>
                    </a:cubicBezTo>
                    <a:cubicBezTo>
                      <a:pt x="6766" y="2179"/>
                      <a:pt x="6592" y="1617"/>
                      <a:pt x="6378" y="1074"/>
                    </a:cubicBezTo>
                    <a:cubicBezTo>
                      <a:pt x="6378" y="1016"/>
                      <a:pt x="6359" y="939"/>
                      <a:pt x="6340" y="881"/>
                    </a:cubicBezTo>
                    <a:cubicBezTo>
                      <a:pt x="6340" y="842"/>
                      <a:pt x="6320" y="803"/>
                      <a:pt x="6281" y="784"/>
                    </a:cubicBezTo>
                    <a:lnTo>
                      <a:pt x="6281" y="706"/>
                    </a:lnTo>
                    <a:cubicBezTo>
                      <a:pt x="6281" y="667"/>
                      <a:pt x="6262" y="629"/>
                      <a:pt x="6243" y="609"/>
                    </a:cubicBezTo>
                    <a:cubicBezTo>
                      <a:pt x="6294" y="524"/>
                      <a:pt x="6240" y="408"/>
                      <a:pt x="6147" y="408"/>
                    </a:cubicBezTo>
                    <a:cubicBezTo>
                      <a:pt x="6134" y="408"/>
                      <a:pt x="6121" y="411"/>
                      <a:pt x="6107" y="415"/>
                    </a:cubicBezTo>
                    <a:cubicBezTo>
                      <a:pt x="5860" y="429"/>
                      <a:pt x="5623" y="443"/>
                      <a:pt x="5382" y="443"/>
                    </a:cubicBezTo>
                    <a:cubicBezTo>
                      <a:pt x="5282" y="443"/>
                      <a:pt x="5182" y="440"/>
                      <a:pt x="5079" y="435"/>
                    </a:cubicBezTo>
                    <a:cubicBezTo>
                      <a:pt x="4944" y="415"/>
                      <a:pt x="4789" y="377"/>
                      <a:pt x="4653" y="357"/>
                    </a:cubicBezTo>
                    <a:cubicBezTo>
                      <a:pt x="4614" y="357"/>
                      <a:pt x="4575" y="357"/>
                      <a:pt x="4556" y="396"/>
                    </a:cubicBezTo>
                    <a:lnTo>
                      <a:pt x="4537" y="396"/>
                    </a:lnTo>
                    <a:cubicBezTo>
                      <a:pt x="4343" y="338"/>
                      <a:pt x="4149" y="299"/>
                      <a:pt x="3955" y="299"/>
                    </a:cubicBezTo>
                    <a:lnTo>
                      <a:pt x="3877" y="299"/>
                    </a:lnTo>
                    <a:cubicBezTo>
                      <a:pt x="3839" y="299"/>
                      <a:pt x="3800" y="280"/>
                      <a:pt x="3761" y="280"/>
                    </a:cubicBezTo>
                    <a:lnTo>
                      <a:pt x="3742" y="280"/>
                    </a:lnTo>
                    <a:cubicBezTo>
                      <a:pt x="3703" y="280"/>
                      <a:pt x="3684" y="260"/>
                      <a:pt x="3645" y="260"/>
                    </a:cubicBezTo>
                    <a:cubicBezTo>
                      <a:pt x="3335" y="221"/>
                      <a:pt x="3025" y="163"/>
                      <a:pt x="2734" y="105"/>
                    </a:cubicBezTo>
                    <a:lnTo>
                      <a:pt x="2714" y="105"/>
                    </a:lnTo>
                    <a:lnTo>
                      <a:pt x="2637" y="66"/>
                    </a:lnTo>
                    <a:lnTo>
                      <a:pt x="2559" y="8"/>
                    </a:lnTo>
                    <a:cubicBezTo>
                      <a:pt x="2550" y="3"/>
                      <a:pt x="2539" y="1"/>
                      <a:pt x="25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5"/>
              <p:cNvSpPr/>
              <p:nvPr/>
            </p:nvSpPr>
            <p:spPr>
              <a:xfrm>
                <a:off x="2166721" y="4344915"/>
                <a:ext cx="198213" cy="254735"/>
              </a:xfrm>
              <a:custGeom>
                <a:avLst/>
                <a:gdLst/>
                <a:ahLst/>
                <a:cxnLst/>
                <a:rect l="l" t="t" r="r" b="b"/>
                <a:pathLst>
                  <a:path w="1280" h="1645" extrusionOk="0">
                    <a:moveTo>
                      <a:pt x="478" y="0"/>
                    </a:moveTo>
                    <a:cubicBezTo>
                      <a:pt x="413" y="0"/>
                      <a:pt x="349" y="52"/>
                      <a:pt x="349" y="132"/>
                    </a:cubicBezTo>
                    <a:cubicBezTo>
                      <a:pt x="330" y="132"/>
                      <a:pt x="311" y="152"/>
                      <a:pt x="311" y="171"/>
                    </a:cubicBezTo>
                    <a:lnTo>
                      <a:pt x="311" y="190"/>
                    </a:lnTo>
                    <a:cubicBezTo>
                      <a:pt x="214" y="307"/>
                      <a:pt x="136" y="442"/>
                      <a:pt x="78" y="559"/>
                    </a:cubicBezTo>
                    <a:cubicBezTo>
                      <a:pt x="59" y="578"/>
                      <a:pt x="59" y="598"/>
                      <a:pt x="78" y="598"/>
                    </a:cubicBezTo>
                    <a:cubicBezTo>
                      <a:pt x="20" y="656"/>
                      <a:pt x="0" y="733"/>
                      <a:pt x="39" y="791"/>
                    </a:cubicBezTo>
                    <a:cubicBezTo>
                      <a:pt x="39" y="811"/>
                      <a:pt x="39" y="830"/>
                      <a:pt x="59" y="850"/>
                    </a:cubicBezTo>
                    <a:cubicBezTo>
                      <a:pt x="78" y="908"/>
                      <a:pt x="97" y="966"/>
                      <a:pt x="97" y="1024"/>
                    </a:cubicBezTo>
                    <a:cubicBezTo>
                      <a:pt x="97" y="1063"/>
                      <a:pt x="136" y="1102"/>
                      <a:pt x="175" y="1102"/>
                    </a:cubicBezTo>
                    <a:cubicBezTo>
                      <a:pt x="233" y="1198"/>
                      <a:pt x="311" y="1257"/>
                      <a:pt x="407" y="1315"/>
                    </a:cubicBezTo>
                    <a:cubicBezTo>
                      <a:pt x="582" y="1470"/>
                      <a:pt x="815" y="1567"/>
                      <a:pt x="1028" y="1644"/>
                    </a:cubicBezTo>
                    <a:cubicBezTo>
                      <a:pt x="1164" y="1644"/>
                      <a:pt x="1280" y="1509"/>
                      <a:pt x="1222" y="1392"/>
                    </a:cubicBezTo>
                    <a:cubicBezTo>
                      <a:pt x="1202" y="1257"/>
                      <a:pt x="1047" y="1160"/>
                      <a:pt x="912" y="1082"/>
                    </a:cubicBezTo>
                    <a:cubicBezTo>
                      <a:pt x="892" y="1043"/>
                      <a:pt x="853" y="1005"/>
                      <a:pt x="834" y="966"/>
                    </a:cubicBezTo>
                    <a:cubicBezTo>
                      <a:pt x="912" y="850"/>
                      <a:pt x="970" y="733"/>
                      <a:pt x="1028" y="617"/>
                    </a:cubicBezTo>
                    <a:cubicBezTo>
                      <a:pt x="1067" y="617"/>
                      <a:pt x="1086" y="598"/>
                      <a:pt x="1105" y="559"/>
                    </a:cubicBezTo>
                    <a:cubicBezTo>
                      <a:pt x="1183" y="481"/>
                      <a:pt x="1125" y="346"/>
                      <a:pt x="1028" y="346"/>
                    </a:cubicBezTo>
                    <a:cubicBezTo>
                      <a:pt x="970" y="287"/>
                      <a:pt x="912" y="249"/>
                      <a:pt x="834" y="229"/>
                    </a:cubicBezTo>
                    <a:cubicBezTo>
                      <a:pt x="824" y="220"/>
                      <a:pt x="810" y="215"/>
                      <a:pt x="795" y="215"/>
                    </a:cubicBezTo>
                    <a:cubicBezTo>
                      <a:pt x="781" y="215"/>
                      <a:pt x="766" y="220"/>
                      <a:pt x="756" y="229"/>
                    </a:cubicBezTo>
                    <a:lnTo>
                      <a:pt x="718" y="210"/>
                    </a:lnTo>
                    <a:cubicBezTo>
                      <a:pt x="640" y="152"/>
                      <a:pt x="601" y="74"/>
                      <a:pt x="563" y="35"/>
                    </a:cubicBezTo>
                    <a:cubicBezTo>
                      <a:pt x="538" y="11"/>
                      <a:pt x="508" y="0"/>
                      <a:pt x="4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5"/>
              <p:cNvSpPr/>
              <p:nvPr/>
            </p:nvSpPr>
            <p:spPr>
              <a:xfrm>
                <a:off x="2947188" y="4323700"/>
                <a:ext cx="234294" cy="233520"/>
              </a:xfrm>
              <a:custGeom>
                <a:avLst/>
                <a:gdLst/>
                <a:ahLst/>
                <a:cxnLst/>
                <a:rect l="l" t="t" r="r" b="b"/>
                <a:pathLst>
                  <a:path w="1513" h="1508" extrusionOk="0">
                    <a:moveTo>
                      <a:pt x="418" y="1"/>
                    </a:moveTo>
                    <a:cubicBezTo>
                      <a:pt x="354" y="1"/>
                      <a:pt x="292" y="49"/>
                      <a:pt x="292" y="114"/>
                    </a:cubicBezTo>
                    <a:lnTo>
                      <a:pt x="292" y="172"/>
                    </a:lnTo>
                    <a:cubicBezTo>
                      <a:pt x="292" y="192"/>
                      <a:pt x="272" y="192"/>
                      <a:pt x="272" y="211"/>
                    </a:cubicBezTo>
                    <a:lnTo>
                      <a:pt x="214" y="327"/>
                    </a:lnTo>
                    <a:cubicBezTo>
                      <a:pt x="78" y="483"/>
                      <a:pt x="20" y="676"/>
                      <a:pt x="1" y="870"/>
                    </a:cubicBezTo>
                    <a:cubicBezTo>
                      <a:pt x="1" y="928"/>
                      <a:pt x="40" y="967"/>
                      <a:pt x="98" y="987"/>
                    </a:cubicBezTo>
                    <a:cubicBezTo>
                      <a:pt x="98" y="987"/>
                      <a:pt x="98" y="1006"/>
                      <a:pt x="98" y="1006"/>
                    </a:cubicBezTo>
                    <a:cubicBezTo>
                      <a:pt x="98" y="1025"/>
                      <a:pt x="117" y="1045"/>
                      <a:pt x="117" y="1064"/>
                    </a:cubicBezTo>
                    <a:cubicBezTo>
                      <a:pt x="136" y="1103"/>
                      <a:pt x="175" y="1142"/>
                      <a:pt x="233" y="1142"/>
                    </a:cubicBezTo>
                    <a:cubicBezTo>
                      <a:pt x="408" y="1258"/>
                      <a:pt x="582" y="1355"/>
                      <a:pt x="796" y="1432"/>
                    </a:cubicBezTo>
                    <a:cubicBezTo>
                      <a:pt x="876" y="1467"/>
                      <a:pt x="1017" y="1508"/>
                      <a:pt x="1146" y="1508"/>
                    </a:cubicBezTo>
                    <a:cubicBezTo>
                      <a:pt x="1237" y="1508"/>
                      <a:pt x="1322" y="1488"/>
                      <a:pt x="1377" y="1432"/>
                    </a:cubicBezTo>
                    <a:cubicBezTo>
                      <a:pt x="1513" y="1297"/>
                      <a:pt x="1397" y="1200"/>
                      <a:pt x="1319" y="1122"/>
                    </a:cubicBezTo>
                    <a:cubicBezTo>
                      <a:pt x="1203" y="1025"/>
                      <a:pt x="1067" y="948"/>
                      <a:pt x="951" y="890"/>
                    </a:cubicBezTo>
                    <a:cubicBezTo>
                      <a:pt x="1028" y="735"/>
                      <a:pt x="1106" y="599"/>
                      <a:pt x="1203" y="463"/>
                    </a:cubicBezTo>
                    <a:cubicBezTo>
                      <a:pt x="1241" y="386"/>
                      <a:pt x="1203" y="289"/>
                      <a:pt x="1125" y="269"/>
                    </a:cubicBezTo>
                    <a:cubicBezTo>
                      <a:pt x="892" y="250"/>
                      <a:pt x="699" y="153"/>
                      <a:pt x="505" y="37"/>
                    </a:cubicBezTo>
                    <a:cubicBezTo>
                      <a:pt x="480" y="12"/>
                      <a:pt x="449"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5"/>
              <p:cNvSpPr/>
              <p:nvPr/>
            </p:nvSpPr>
            <p:spPr>
              <a:xfrm>
                <a:off x="3046295" y="2769734"/>
                <a:ext cx="102204" cy="97713"/>
              </a:xfrm>
              <a:custGeom>
                <a:avLst/>
                <a:gdLst/>
                <a:ahLst/>
                <a:cxnLst/>
                <a:rect l="l" t="t" r="r" b="b"/>
                <a:pathLst>
                  <a:path w="660" h="631" extrusionOk="0">
                    <a:moveTo>
                      <a:pt x="303" y="1"/>
                    </a:moveTo>
                    <a:cubicBezTo>
                      <a:pt x="257" y="1"/>
                      <a:pt x="214" y="10"/>
                      <a:pt x="175" y="30"/>
                    </a:cubicBezTo>
                    <a:cubicBezTo>
                      <a:pt x="78" y="88"/>
                      <a:pt x="0" y="185"/>
                      <a:pt x="0" y="301"/>
                    </a:cubicBezTo>
                    <a:lnTo>
                      <a:pt x="0" y="321"/>
                    </a:lnTo>
                    <a:cubicBezTo>
                      <a:pt x="0" y="359"/>
                      <a:pt x="20" y="417"/>
                      <a:pt x="39" y="456"/>
                    </a:cubicBezTo>
                    <a:cubicBezTo>
                      <a:pt x="59" y="514"/>
                      <a:pt x="97" y="573"/>
                      <a:pt x="156" y="611"/>
                    </a:cubicBezTo>
                    <a:cubicBezTo>
                      <a:pt x="175" y="631"/>
                      <a:pt x="214" y="631"/>
                      <a:pt x="252" y="631"/>
                    </a:cubicBezTo>
                    <a:lnTo>
                      <a:pt x="291" y="631"/>
                    </a:lnTo>
                    <a:cubicBezTo>
                      <a:pt x="349" y="631"/>
                      <a:pt x="408" y="611"/>
                      <a:pt x="466" y="573"/>
                    </a:cubicBezTo>
                    <a:cubicBezTo>
                      <a:pt x="485" y="553"/>
                      <a:pt x="505" y="534"/>
                      <a:pt x="524" y="534"/>
                    </a:cubicBezTo>
                    <a:cubicBezTo>
                      <a:pt x="582" y="476"/>
                      <a:pt x="601" y="417"/>
                      <a:pt x="621" y="340"/>
                    </a:cubicBezTo>
                    <a:cubicBezTo>
                      <a:pt x="660" y="204"/>
                      <a:pt x="582" y="69"/>
                      <a:pt x="446" y="30"/>
                    </a:cubicBezTo>
                    <a:cubicBezTo>
                      <a:pt x="398" y="10"/>
                      <a:pt x="349"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5"/>
              <p:cNvSpPr/>
              <p:nvPr/>
            </p:nvSpPr>
            <p:spPr>
              <a:xfrm>
                <a:off x="3307534" y="2917620"/>
                <a:ext cx="87493" cy="112889"/>
              </a:xfrm>
              <a:custGeom>
                <a:avLst/>
                <a:gdLst/>
                <a:ahLst/>
                <a:cxnLst/>
                <a:rect l="l" t="t" r="r" b="b"/>
                <a:pathLst>
                  <a:path w="565" h="729" extrusionOk="0">
                    <a:moveTo>
                      <a:pt x="302" y="1"/>
                    </a:moveTo>
                    <a:cubicBezTo>
                      <a:pt x="286" y="1"/>
                      <a:pt x="269" y="8"/>
                      <a:pt x="252" y="25"/>
                    </a:cubicBezTo>
                    <a:cubicBezTo>
                      <a:pt x="252" y="25"/>
                      <a:pt x="233" y="44"/>
                      <a:pt x="233" y="63"/>
                    </a:cubicBezTo>
                    <a:cubicBezTo>
                      <a:pt x="194" y="63"/>
                      <a:pt x="175" y="83"/>
                      <a:pt x="155" y="122"/>
                    </a:cubicBezTo>
                    <a:cubicBezTo>
                      <a:pt x="97" y="238"/>
                      <a:pt x="0" y="335"/>
                      <a:pt x="58" y="451"/>
                    </a:cubicBezTo>
                    <a:cubicBezTo>
                      <a:pt x="58" y="490"/>
                      <a:pt x="58" y="509"/>
                      <a:pt x="78" y="548"/>
                    </a:cubicBezTo>
                    <a:cubicBezTo>
                      <a:pt x="136" y="626"/>
                      <a:pt x="252" y="684"/>
                      <a:pt x="368" y="703"/>
                    </a:cubicBezTo>
                    <a:cubicBezTo>
                      <a:pt x="390" y="721"/>
                      <a:pt x="413" y="728"/>
                      <a:pt x="434" y="728"/>
                    </a:cubicBezTo>
                    <a:cubicBezTo>
                      <a:pt x="508" y="728"/>
                      <a:pt x="564" y="638"/>
                      <a:pt x="504" y="548"/>
                    </a:cubicBezTo>
                    <a:cubicBezTo>
                      <a:pt x="485" y="432"/>
                      <a:pt x="446" y="296"/>
                      <a:pt x="407" y="180"/>
                    </a:cubicBezTo>
                    <a:cubicBezTo>
                      <a:pt x="407" y="141"/>
                      <a:pt x="388" y="122"/>
                      <a:pt x="368" y="102"/>
                    </a:cubicBezTo>
                    <a:cubicBezTo>
                      <a:pt x="368" y="83"/>
                      <a:pt x="368" y="83"/>
                      <a:pt x="368" y="83"/>
                    </a:cubicBezTo>
                    <a:cubicBezTo>
                      <a:pt x="368" y="42"/>
                      <a:pt x="339"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5"/>
              <p:cNvSpPr/>
              <p:nvPr/>
            </p:nvSpPr>
            <p:spPr>
              <a:xfrm>
                <a:off x="2893143" y="2602026"/>
                <a:ext cx="102204" cy="50792"/>
              </a:xfrm>
              <a:custGeom>
                <a:avLst/>
                <a:gdLst/>
                <a:ahLst/>
                <a:cxnLst/>
                <a:rect l="l" t="t" r="r" b="b"/>
                <a:pathLst>
                  <a:path w="660" h="328" extrusionOk="0">
                    <a:moveTo>
                      <a:pt x="335" y="0"/>
                    </a:moveTo>
                    <a:cubicBezTo>
                      <a:pt x="306" y="0"/>
                      <a:pt x="279" y="3"/>
                      <a:pt x="253" y="8"/>
                    </a:cubicBezTo>
                    <a:lnTo>
                      <a:pt x="175" y="8"/>
                    </a:lnTo>
                    <a:cubicBezTo>
                      <a:pt x="156" y="8"/>
                      <a:pt x="136" y="8"/>
                      <a:pt x="117" y="27"/>
                    </a:cubicBezTo>
                    <a:lnTo>
                      <a:pt x="59" y="27"/>
                    </a:lnTo>
                    <a:cubicBezTo>
                      <a:pt x="40" y="27"/>
                      <a:pt x="20" y="47"/>
                      <a:pt x="20" y="66"/>
                    </a:cubicBezTo>
                    <a:cubicBezTo>
                      <a:pt x="1" y="182"/>
                      <a:pt x="156" y="260"/>
                      <a:pt x="233" y="299"/>
                    </a:cubicBezTo>
                    <a:cubicBezTo>
                      <a:pt x="272" y="318"/>
                      <a:pt x="321" y="328"/>
                      <a:pt x="372" y="328"/>
                    </a:cubicBezTo>
                    <a:cubicBezTo>
                      <a:pt x="422" y="328"/>
                      <a:pt x="476" y="318"/>
                      <a:pt x="524" y="299"/>
                    </a:cubicBezTo>
                    <a:cubicBezTo>
                      <a:pt x="544" y="279"/>
                      <a:pt x="563" y="260"/>
                      <a:pt x="563" y="221"/>
                    </a:cubicBezTo>
                    <a:cubicBezTo>
                      <a:pt x="582" y="202"/>
                      <a:pt x="602" y="182"/>
                      <a:pt x="621" y="143"/>
                    </a:cubicBezTo>
                    <a:cubicBezTo>
                      <a:pt x="660" y="105"/>
                      <a:pt x="641" y="47"/>
                      <a:pt x="582" y="47"/>
                    </a:cubicBezTo>
                    <a:cubicBezTo>
                      <a:pt x="497" y="18"/>
                      <a:pt x="412" y="0"/>
                      <a:pt x="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5"/>
              <p:cNvSpPr/>
              <p:nvPr/>
            </p:nvSpPr>
            <p:spPr>
              <a:xfrm>
                <a:off x="3211370" y="2844528"/>
                <a:ext cx="46611" cy="34223"/>
              </a:xfrm>
              <a:custGeom>
                <a:avLst/>
                <a:gdLst/>
                <a:ahLst/>
                <a:cxnLst/>
                <a:rect l="l" t="t" r="r" b="b"/>
                <a:pathLst>
                  <a:path w="301" h="221" extrusionOk="0">
                    <a:moveTo>
                      <a:pt x="145" y="0"/>
                    </a:moveTo>
                    <a:cubicBezTo>
                      <a:pt x="104" y="0"/>
                      <a:pt x="64" y="14"/>
                      <a:pt x="39" y="51"/>
                    </a:cubicBezTo>
                    <a:cubicBezTo>
                      <a:pt x="1" y="90"/>
                      <a:pt x="20" y="186"/>
                      <a:pt x="78" y="206"/>
                    </a:cubicBezTo>
                    <a:lnTo>
                      <a:pt x="98" y="206"/>
                    </a:lnTo>
                    <a:cubicBezTo>
                      <a:pt x="113" y="216"/>
                      <a:pt x="134" y="221"/>
                      <a:pt x="157" y="221"/>
                    </a:cubicBezTo>
                    <a:cubicBezTo>
                      <a:pt x="223" y="221"/>
                      <a:pt x="301" y="181"/>
                      <a:pt x="272" y="109"/>
                    </a:cubicBezTo>
                    <a:cubicBezTo>
                      <a:pt x="272" y="90"/>
                      <a:pt x="272" y="70"/>
                      <a:pt x="253" y="70"/>
                    </a:cubicBezTo>
                    <a:cubicBezTo>
                      <a:pt x="253" y="51"/>
                      <a:pt x="233" y="51"/>
                      <a:pt x="233" y="51"/>
                    </a:cubicBezTo>
                    <a:cubicBezTo>
                      <a:pt x="233" y="31"/>
                      <a:pt x="214" y="12"/>
                      <a:pt x="214" y="12"/>
                    </a:cubicBezTo>
                    <a:cubicBezTo>
                      <a:pt x="193" y="5"/>
                      <a:pt x="169" y="0"/>
                      <a:pt x="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5"/>
              <p:cNvSpPr/>
              <p:nvPr/>
            </p:nvSpPr>
            <p:spPr>
              <a:xfrm>
                <a:off x="3223448" y="3099109"/>
                <a:ext cx="39178" cy="38559"/>
              </a:xfrm>
              <a:custGeom>
                <a:avLst/>
                <a:gdLst/>
                <a:ahLst/>
                <a:cxnLst/>
                <a:rect l="l" t="t" r="r" b="b"/>
                <a:pathLst>
                  <a:path w="253" h="249" extrusionOk="0">
                    <a:moveTo>
                      <a:pt x="139" y="1"/>
                    </a:moveTo>
                    <a:cubicBezTo>
                      <a:pt x="119" y="1"/>
                      <a:pt x="99" y="5"/>
                      <a:pt x="78" y="16"/>
                    </a:cubicBezTo>
                    <a:cubicBezTo>
                      <a:pt x="39" y="35"/>
                      <a:pt x="20" y="74"/>
                      <a:pt x="20" y="132"/>
                    </a:cubicBezTo>
                    <a:cubicBezTo>
                      <a:pt x="0" y="152"/>
                      <a:pt x="0" y="171"/>
                      <a:pt x="20" y="190"/>
                    </a:cubicBezTo>
                    <a:cubicBezTo>
                      <a:pt x="39" y="229"/>
                      <a:pt x="97" y="248"/>
                      <a:pt x="155" y="248"/>
                    </a:cubicBezTo>
                    <a:lnTo>
                      <a:pt x="194" y="229"/>
                    </a:lnTo>
                    <a:cubicBezTo>
                      <a:pt x="213" y="210"/>
                      <a:pt x="233" y="190"/>
                      <a:pt x="233" y="152"/>
                    </a:cubicBezTo>
                    <a:cubicBezTo>
                      <a:pt x="252" y="132"/>
                      <a:pt x="252" y="113"/>
                      <a:pt x="233" y="93"/>
                    </a:cubicBezTo>
                    <a:cubicBezTo>
                      <a:pt x="233" y="37"/>
                      <a:pt x="191" y="1"/>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5"/>
              <p:cNvSpPr/>
              <p:nvPr/>
            </p:nvSpPr>
            <p:spPr>
              <a:xfrm>
                <a:off x="3172346" y="3225006"/>
                <a:ext cx="87183" cy="101894"/>
              </a:xfrm>
              <a:custGeom>
                <a:avLst/>
                <a:gdLst/>
                <a:ahLst/>
                <a:cxnLst/>
                <a:rect l="l" t="t" r="r" b="b"/>
                <a:pathLst>
                  <a:path w="563" h="658" extrusionOk="0">
                    <a:moveTo>
                      <a:pt x="162" y="0"/>
                    </a:moveTo>
                    <a:cubicBezTo>
                      <a:pt x="127" y="0"/>
                      <a:pt x="93" y="6"/>
                      <a:pt x="59" y="17"/>
                    </a:cubicBezTo>
                    <a:cubicBezTo>
                      <a:pt x="20" y="17"/>
                      <a:pt x="1" y="56"/>
                      <a:pt x="20" y="95"/>
                    </a:cubicBezTo>
                    <a:cubicBezTo>
                      <a:pt x="78" y="250"/>
                      <a:pt x="117" y="424"/>
                      <a:pt x="175" y="599"/>
                    </a:cubicBezTo>
                    <a:cubicBezTo>
                      <a:pt x="175" y="636"/>
                      <a:pt x="199" y="658"/>
                      <a:pt x="227" y="658"/>
                    </a:cubicBezTo>
                    <a:cubicBezTo>
                      <a:pt x="242" y="658"/>
                      <a:pt x="258" y="651"/>
                      <a:pt x="272" y="637"/>
                    </a:cubicBezTo>
                    <a:cubicBezTo>
                      <a:pt x="447" y="618"/>
                      <a:pt x="563" y="424"/>
                      <a:pt x="505" y="250"/>
                    </a:cubicBezTo>
                    <a:cubicBezTo>
                      <a:pt x="442" y="94"/>
                      <a:pt x="304"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5"/>
              <p:cNvSpPr/>
              <p:nvPr/>
            </p:nvSpPr>
            <p:spPr>
              <a:xfrm>
                <a:off x="3334479" y="3355084"/>
                <a:ext cx="69220" cy="61787"/>
              </a:xfrm>
              <a:custGeom>
                <a:avLst/>
                <a:gdLst/>
                <a:ahLst/>
                <a:cxnLst/>
                <a:rect l="l" t="t" r="r" b="b"/>
                <a:pathLst>
                  <a:path w="447" h="399" extrusionOk="0">
                    <a:moveTo>
                      <a:pt x="233" y="1"/>
                    </a:moveTo>
                    <a:cubicBezTo>
                      <a:pt x="199" y="1"/>
                      <a:pt x="165" y="11"/>
                      <a:pt x="136" y="30"/>
                    </a:cubicBezTo>
                    <a:cubicBezTo>
                      <a:pt x="97" y="49"/>
                      <a:pt x="59" y="69"/>
                      <a:pt x="39" y="88"/>
                    </a:cubicBezTo>
                    <a:cubicBezTo>
                      <a:pt x="20" y="146"/>
                      <a:pt x="1" y="204"/>
                      <a:pt x="39" y="263"/>
                    </a:cubicBezTo>
                    <a:cubicBezTo>
                      <a:pt x="59" y="321"/>
                      <a:pt x="97" y="379"/>
                      <a:pt x="175" y="398"/>
                    </a:cubicBezTo>
                    <a:cubicBezTo>
                      <a:pt x="253" y="398"/>
                      <a:pt x="349" y="360"/>
                      <a:pt x="388" y="282"/>
                    </a:cubicBezTo>
                    <a:cubicBezTo>
                      <a:pt x="446" y="185"/>
                      <a:pt x="427" y="69"/>
                      <a:pt x="330" y="30"/>
                    </a:cubicBezTo>
                    <a:cubicBezTo>
                      <a:pt x="301" y="11"/>
                      <a:pt x="267"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5"/>
              <p:cNvSpPr/>
              <p:nvPr/>
            </p:nvSpPr>
            <p:spPr>
              <a:xfrm>
                <a:off x="2905222" y="3076965"/>
                <a:ext cx="65813" cy="96784"/>
              </a:xfrm>
              <a:custGeom>
                <a:avLst/>
                <a:gdLst/>
                <a:ahLst/>
                <a:cxnLst/>
                <a:rect l="l" t="t" r="r" b="b"/>
                <a:pathLst>
                  <a:path w="425" h="625" extrusionOk="0">
                    <a:moveTo>
                      <a:pt x="348" y="1"/>
                    </a:moveTo>
                    <a:cubicBezTo>
                      <a:pt x="342" y="1"/>
                      <a:pt x="336" y="2"/>
                      <a:pt x="330" y="4"/>
                    </a:cubicBezTo>
                    <a:cubicBezTo>
                      <a:pt x="252" y="4"/>
                      <a:pt x="175" y="23"/>
                      <a:pt x="117" y="62"/>
                    </a:cubicBezTo>
                    <a:cubicBezTo>
                      <a:pt x="39" y="101"/>
                      <a:pt x="0" y="178"/>
                      <a:pt x="0" y="275"/>
                    </a:cubicBezTo>
                    <a:cubicBezTo>
                      <a:pt x="0" y="333"/>
                      <a:pt x="20" y="411"/>
                      <a:pt x="58" y="450"/>
                    </a:cubicBezTo>
                    <a:cubicBezTo>
                      <a:pt x="117" y="547"/>
                      <a:pt x="214" y="624"/>
                      <a:pt x="330" y="624"/>
                    </a:cubicBezTo>
                    <a:cubicBezTo>
                      <a:pt x="369" y="624"/>
                      <a:pt x="407" y="585"/>
                      <a:pt x="388" y="547"/>
                    </a:cubicBezTo>
                    <a:cubicBezTo>
                      <a:pt x="369" y="488"/>
                      <a:pt x="369" y="411"/>
                      <a:pt x="388" y="353"/>
                    </a:cubicBezTo>
                    <a:cubicBezTo>
                      <a:pt x="388" y="333"/>
                      <a:pt x="388" y="295"/>
                      <a:pt x="407" y="275"/>
                    </a:cubicBezTo>
                    <a:cubicBezTo>
                      <a:pt x="407" y="217"/>
                      <a:pt x="407" y="159"/>
                      <a:pt x="407" y="101"/>
                    </a:cubicBezTo>
                    <a:cubicBezTo>
                      <a:pt x="425" y="66"/>
                      <a:pt x="396" y="1"/>
                      <a:pt x="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5"/>
              <p:cNvSpPr/>
              <p:nvPr/>
            </p:nvSpPr>
            <p:spPr>
              <a:xfrm>
                <a:off x="2809057" y="2852271"/>
                <a:ext cx="72317" cy="80524"/>
              </a:xfrm>
              <a:custGeom>
                <a:avLst/>
                <a:gdLst/>
                <a:ahLst/>
                <a:cxnLst/>
                <a:rect l="l" t="t" r="r" b="b"/>
                <a:pathLst>
                  <a:path w="467" h="520" extrusionOk="0">
                    <a:moveTo>
                      <a:pt x="195" y="1"/>
                    </a:moveTo>
                    <a:cubicBezTo>
                      <a:pt x="79" y="20"/>
                      <a:pt x="1" y="98"/>
                      <a:pt x="1" y="214"/>
                    </a:cubicBezTo>
                    <a:cubicBezTo>
                      <a:pt x="1" y="233"/>
                      <a:pt x="20" y="272"/>
                      <a:pt x="20" y="292"/>
                    </a:cubicBezTo>
                    <a:cubicBezTo>
                      <a:pt x="20" y="311"/>
                      <a:pt x="20" y="311"/>
                      <a:pt x="20" y="330"/>
                    </a:cubicBezTo>
                    <a:cubicBezTo>
                      <a:pt x="20" y="350"/>
                      <a:pt x="40" y="388"/>
                      <a:pt x="59" y="408"/>
                    </a:cubicBezTo>
                    <a:cubicBezTo>
                      <a:pt x="40" y="447"/>
                      <a:pt x="59" y="485"/>
                      <a:pt x="98" y="505"/>
                    </a:cubicBezTo>
                    <a:cubicBezTo>
                      <a:pt x="117" y="514"/>
                      <a:pt x="142" y="519"/>
                      <a:pt x="168" y="519"/>
                    </a:cubicBezTo>
                    <a:cubicBezTo>
                      <a:pt x="195" y="519"/>
                      <a:pt x="224" y="514"/>
                      <a:pt x="253" y="505"/>
                    </a:cubicBezTo>
                    <a:cubicBezTo>
                      <a:pt x="292" y="505"/>
                      <a:pt x="311" y="505"/>
                      <a:pt x="350" y="485"/>
                    </a:cubicBezTo>
                    <a:cubicBezTo>
                      <a:pt x="389" y="466"/>
                      <a:pt x="408" y="427"/>
                      <a:pt x="427" y="388"/>
                    </a:cubicBezTo>
                    <a:lnTo>
                      <a:pt x="427" y="408"/>
                    </a:lnTo>
                    <a:cubicBezTo>
                      <a:pt x="447" y="369"/>
                      <a:pt x="447" y="330"/>
                      <a:pt x="447" y="292"/>
                    </a:cubicBezTo>
                    <a:cubicBezTo>
                      <a:pt x="447" y="292"/>
                      <a:pt x="447" y="272"/>
                      <a:pt x="447" y="272"/>
                    </a:cubicBezTo>
                    <a:cubicBezTo>
                      <a:pt x="466" y="253"/>
                      <a:pt x="466" y="233"/>
                      <a:pt x="447" y="214"/>
                    </a:cubicBezTo>
                    <a:cubicBezTo>
                      <a:pt x="447" y="195"/>
                      <a:pt x="427" y="156"/>
                      <a:pt x="427" y="136"/>
                    </a:cubicBezTo>
                    <a:cubicBezTo>
                      <a:pt x="408" y="136"/>
                      <a:pt x="408" y="117"/>
                      <a:pt x="408" y="117"/>
                    </a:cubicBezTo>
                    <a:cubicBezTo>
                      <a:pt x="369" y="40"/>
                      <a:pt x="292" y="1"/>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5"/>
              <p:cNvSpPr/>
              <p:nvPr/>
            </p:nvSpPr>
            <p:spPr>
              <a:xfrm>
                <a:off x="2571975" y="2760287"/>
                <a:ext cx="81144" cy="113973"/>
              </a:xfrm>
              <a:custGeom>
                <a:avLst/>
                <a:gdLst/>
                <a:ahLst/>
                <a:cxnLst/>
                <a:rect l="l" t="t" r="r" b="b"/>
                <a:pathLst>
                  <a:path w="524" h="736" extrusionOk="0">
                    <a:moveTo>
                      <a:pt x="278" y="1"/>
                    </a:moveTo>
                    <a:cubicBezTo>
                      <a:pt x="235" y="1"/>
                      <a:pt x="184" y="46"/>
                      <a:pt x="214" y="91"/>
                    </a:cubicBezTo>
                    <a:cubicBezTo>
                      <a:pt x="97" y="265"/>
                      <a:pt x="39" y="459"/>
                      <a:pt x="0" y="653"/>
                    </a:cubicBezTo>
                    <a:cubicBezTo>
                      <a:pt x="0" y="701"/>
                      <a:pt x="40" y="736"/>
                      <a:pt x="75" y="736"/>
                    </a:cubicBezTo>
                    <a:cubicBezTo>
                      <a:pt x="83" y="736"/>
                      <a:pt x="91" y="734"/>
                      <a:pt x="97" y="730"/>
                    </a:cubicBezTo>
                    <a:cubicBezTo>
                      <a:pt x="233" y="692"/>
                      <a:pt x="349" y="614"/>
                      <a:pt x="446" y="517"/>
                    </a:cubicBezTo>
                    <a:cubicBezTo>
                      <a:pt x="446" y="498"/>
                      <a:pt x="466" y="498"/>
                      <a:pt x="466" y="478"/>
                    </a:cubicBezTo>
                    <a:lnTo>
                      <a:pt x="466" y="459"/>
                    </a:lnTo>
                    <a:cubicBezTo>
                      <a:pt x="524" y="304"/>
                      <a:pt x="466" y="110"/>
                      <a:pt x="311" y="13"/>
                    </a:cubicBezTo>
                    <a:cubicBezTo>
                      <a:pt x="302" y="4"/>
                      <a:pt x="290" y="1"/>
                      <a:pt x="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5"/>
              <p:cNvSpPr/>
              <p:nvPr/>
            </p:nvSpPr>
            <p:spPr>
              <a:xfrm>
                <a:off x="2667985" y="3097251"/>
                <a:ext cx="60238" cy="61477"/>
              </a:xfrm>
              <a:custGeom>
                <a:avLst/>
                <a:gdLst/>
                <a:ahLst/>
                <a:cxnLst/>
                <a:rect l="l" t="t" r="r" b="b"/>
                <a:pathLst>
                  <a:path w="389" h="397" extrusionOk="0">
                    <a:moveTo>
                      <a:pt x="215" y="1"/>
                    </a:moveTo>
                    <a:cubicBezTo>
                      <a:pt x="189" y="1"/>
                      <a:pt x="163" y="10"/>
                      <a:pt x="137" y="28"/>
                    </a:cubicBezTo>
                    <a:cubicBezTo>
                      <a:pt x="1" y="105"/>
                      <a:pt x="1" y="299"/>
                      <a:pt x="137" y="377"/>
                    </a:cubicBezTo>
                    <a:cubicBezTo>
                      <a:pt x="157" y="390"/>
                      <a:pt x="183" y="397"/>
                      <a:pt x="209" y="397"/>
                    </a:cubicBezTo>
                    <a:cubicBezTo>
                      <a:pt x="256" y="397"/>
                      <a:pt x="305" y="376"/>
                      <a:pt x="330" y="338"/>
                    </a:cubicBezTo>
                    <a:cubicBezTo>
                      <a:pt x="350" y="338"/>
                      <a:pt x="389" y="319"/>
                      <a:pt x="389" y="299"/>
                    </a:cubicBezTo>
                    <a:cubicBezTo>
                      <a:pt x="389" y="280"/>
                      <a:pt x="389" y="241"/>
                      <a:pt x="389" y="222"/>
                    </a:cubicBezTo>
                    <a:cubicBezTo>
                      <a:pt x="389" y="183"/>
                      <a:pt x="389" y="144"/>
                      <a:pt x="369" y="105"/>
                    </a:cubicBezTo>
                    <a:cubicBezTo>
                      <a:pt x="350" y="67"/>
                      <a:pt x="330" y="47"/>
                      <a:pt x="311" y="47"/>
                    </a:cubicBezTo>
                    <a:cubicBezTo>
                      <a:pt x="279" y="15"/>
                      <a:pt x="247" y="1"/>
                      <a:pt x="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5"/>
              <p:cNvSpPr/>
              <p:nvPr/>
            </p:nvSpPr>
            <p:spPr>
              <a:xfrm>
                <a:off x="2842196" y="3431118"/>
                <a:ext cx="92758" cy="128064"/>
              </a:xfrm>
              <a:custGeom>
                <a:avLst/>
                <a:gdLst/>
                <a:ahLst/>
                <a:cxnLst/>
                <a:rect l="l" t="t" r="r" b="b"/>
                <a:pathLst>
                  <a:path w="599" h="827" extrusionOk="0">
                    <a:moveTo>
                      <a:pt x="508" y="0"/>
                    </a:moveTo>
                    <a:cubicBezTo>
                      <a:pt x="500" y="0"/>
                      <a:pt x="493" y="2"/>
                      <a:pt x="485" y="4"/>
                    </a:cubicBezTo>
                    <a:cubicBezTo>
                      <a:pt x="349" y="4"/>
                      <a:pt x="97" y="101"/>
                      <a:pt x="97" y="276"/>
                    </a:cubicBezTo>
                    <a:cubicBezTo>
                      <a:pt x="78" y="295"/>
                      <a:pt x="78" y="314"/>
                      <a:pt x="58" y="334"/>
                    </a:cubicBezTo>
                    <a:cubicBezTo>
                      <a:pt x="0" y="508"/>
                      <a:pt x="97" y="722"/>
                      <a:pt x="272" y="818"/>
                    </a:cubicBezTo>
                    <a:cubicBezTo>
                      <a:pt x="277" y="824"/>
                      <a:pt x="285" y="826"/>
                      <a:pt x="294" y="826"/>
                    </a:cubicBezTo>
                    <a:cubicBezTo>
                      <a:pt x="318" y="826"/>
                      <a:pt x="349" y="808"/>
                      <a:pt x="349" y="780"/>
                    </a:cubicBezTo>
                    <a:cubicBezTo>
                      <a:pt x="446" y="547"/>
                      <a:pt x="485" y="314"/>
                      <a:pt x="582" y="101"/>
                    </a:cubicBezTo>
                    <a:cubicBezTo>
                      <a:pt x="599" y="51"/>
                      <a:pt x="557" y="0"/>
                      <a:pt x="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5"/>
              <p:cNvSpPr/>
              <p:nvPr/>
            </p:nvSpPr>
            <p:spPr>
              <a:xfrm>
                <a:off x="2674024" y="3472619"/>
                <a:ext cx="66278" cy="55283"/>
              </a:xfrm>
              <a:custGeom>
                <a:avLst/>
                <a:gdLst/>
                <a:ahLst/>
                <a:cxnLst/>
                <a:rect l="l" t="t" r="r" b="b"/>
                <a:pathLst>
                  <a:path w="428" h="357" extrusionOk="0">
                    <a:moveTo>
                      <a:pt x="200" y="0"/>
                    </a:moveTo>
                    <a:cubicBezTo>
                      <a:pt x="154" y="0"/>
                      <a:pt x="110" y="14"/>
                      <a:pt x="78" y="46"/>
                    </a:cubicBezTo>
                    <a:cubicBezTo>
                      <a:pt x="39" y="46"/>
                      <a:pt x="1" y="85"/>
                      <a:pt x="1" y="143"/>
                    </a:cubicBezTo>
                    <a:cubicBezTo>
                      <a:pt x="1" y="221"/>
                      <a:pt x="59" y="298"/>
                      <a:pt x="136" y="337"/>
                    </a:cubicBezTo>
                    <a:cubicBezTo>
                      <a:pt x="162" y="350"/>
                      <a:pt x="190" y="357"/>
                      <a:pt x="218" y="357"/>
                    </a:cubicBezTo>
                    <a:cubicBezTo>
                      <a:pt x="274" y="357"/>
                      <a:pt x="330" y="331"/>
                      <a:pt x="369" y="279"/>
                    </a:cubicBezTo>
                    <a:cubicBezTo>
                      <a:pt x="427" y="182"/>
                      <a:pt x="388" y="66"/>
                      <a:pt x="311" y="27"/>
                    </a:cubicBezTo>
                    <a:cubicBezTo>
                      <a:pt x="276" y="10"/>
                      <a:pt x="237"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5"/>
              <p:cNvSpPr/>
              <p:nvPr/>
            </p:nvSpPr>
            <p:spPr>
              <a:xfrm>
                <a:off x="2701124" y="3671917"/>
                <a:ext cx="66123" cy="60083"/>
              </a:xfrm>
              <a:custGeom>
                <a:avLst/>
                <a:gdLst/>
                <a:ahLst/>
                <a:cxnLst/>
                <a:rect l="l" t="t" r="r" b="b"/>
                <a:pathLst>
                  <a:path w="427" h="388" extrusionOk="0">
                    <a:moveTo>
                      <a:pt x="252" y="0"/>
                    </a:moveTo>
                    <a:cubicBezTo>
                      <a:pt x="194" y="0"/>
                      <a:pt x="116" y="20"/>
                      <a:pt x="78" y="78"/>
                    </a:cubicBezTo>
                    <a:cubicBezTo>
                      <a:pt x="39" y="116"/>
                      <a:pt x="0" y="155"/>
                      <a:pt x="0" y="233"/>
                    </a:cubicBezTo>
                    <a:cubicBezTo>
                      <a:pt x="0" y="272"/>
                      <a:pt x="39" y="310"/>
                      <a:pt x="97" y="330"/>
                    </a:cubicBezTo>
                    <a:cubicBezTo>
                      <a:pt x="136" y="368"/>
                      <a:pt x="194" y="388"/>
                      <a:pt x="252" y="388"/>
                    </a:cubicBezTo>
                    <a:cubicBezTo>
                      <a:pt x="368" y="349"/>
                      <a:pt x="427" y="252"/>
                      <a:pt x="388" y="155"/>
                    </a:cubicBezTo>
                    <a:cubicBezTo>
                      <a:pt x="388" y="78"/>
                      <a:pt x="330" y="2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5"/>
              <p:cNvSpPr/>
              <p:nvPr/>
            </p:nvSpPr>
            <p:spPr>
              <a:xfrm>
                <a:off x="2565936" y="3793478"/>
                <a:ext cx="36236" cy="37630"/>
              </a:xfrm>
              <a:custGeom>
                <a:avLst/>
                <a:gdLst/>
                <a:ahLst/>
                <a:cxnLst/>
                <a:rect l="l" t="t" r="r" b="b"/>
                <a:pathLst>
                  <a:path w="234" h="243" extrusionOk="0">
                    <a:moveTo>
                      <a:pt x="117" y="0"/>
                    </a:moveTo>
                    <a:cubicBezTo>
                      <a:pt x="88" y="0"/>
                      <a:pt x="59" y="10"/>
                      <a:pt x="39" y="29"/>
                    </a:cubicBezTo>
                    <a:cubicBezTo>
                      <a:pt x="20" y="49"/>
                      <a:pt x="20" y="68"/>
                      <a:pt x="20" y="107"/>
                    </a:cubicBezTo>
                    <a:cubicBezTo>
                      <a:pt x="1" y="126"/>
                      <a:pt x="1" y="146"/>
                      <a:pt x="20" y="165"/>
                    </a:cubicBezTo>
                    <a:cubicBezTo>
                      <a:pt x="20" y="223"/>
                      <a:pt x="78" y="243"/>
                      <a:pt x="136" y="243"/>
                    </a:cubicBezTo>
                    <a:cubicBezTo>
                      <a:pt x="156" y="243"/>
                      <a:pt x="195" y="223"/>
                      <a:pt x="195" y="204"/>
                    </a:cubicBezTo>
                    <a:cubicBezTo>
                      <a:pt x="233" y="184"/>
                      <a:pt x="233" y="126"/>
                      <a:pt x="214" y="87"/>
                    </a:cubicBezTo>
                    <a:cubicBezTo>
                      <a:pt x="214" y="68"/>
                      <a:pt x="214" y="49"/>
                      <a:pt x="195" y="29"/>
                    </a:cubicBezTo>
                    <a:cubicBezTo>
                      <a:pt x="175" y="10"/>
                      <a:pt x="146"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5"/>
              <p:cNvSpPr/>
              <p:nvPr/>
            </p:nvSpPr>
            <p:spPr>
              <a:xfrm>
                <a:off x="2556025" y="3975122"/>
                <a:ext cx="100191" cy="110875"/>
              </a:xfrm>
              <a:custGeom>
                <a:avLst/>
                <a:gdLst/>
                <a:ahLst/>
                <a:cxnLst/>
                <a:rect l="l" t="t" r="r" b="b"/>
                <a:pathLst>
                  <a:path w="647" h="716" extrusionOk="0">
                    <a:moveTo>
                      <a:pt x="461" y="1"/>
                    </a:moveTo>
                    <a:cubicBezTo>
                      <a:pt x="142" y="1"/>
                      <a:pt x="0" y="386"/>
                      <a:pt x="103" y="679"/>
                    </a:cubicBezTo>
                    <a:cubicBezTo>
                      <a:pt x="103" y="700"/>
                      <a:pt x="127" y="715"/>
                      <a:pt x="154" y="715"/>
                    </a:cubicBezTo>
                    <a:cubicBezTo>
                      <a:pt x="177" y="715"/>
                      <a:pt x="202" y="705"/>
                      <a:pt x="220" y="679"/>
                    </a:cubicBezTo>
                    <a:cubicBezTo>
                      <a:pt x="356" y="504"/>
                      <a:pt x="491" y="310"/>
                      <a:pt x="608" y="136"/>
                    </a:cubicBezTo>
                    <a:lnTo>
                      <a:pt x="608" y="116"/>
                    </a:lnTo>
                    <a:cubicBezTo>
                      <a:pt x="646" y="78"/>
                      <a:pt x="627" y="19"/>
                      <a:pt x="588" y="19"/>
                    </a:cubicBezTo>
                    <a:cubicBezTo>
                      <a:pt x="543" y="7"/>
                      <a:pt x="500" y="1"/>
                      <a:pt x="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5"/>
              <p:cNvSpPr/>
              <p:nvPr/>
            </p:nvSpPr>
            <p:spPr>
              <a:xfrm>
                <a:off x="2382898" y="3905902"/>
                <a:ext cx="114127" cy="116760"/>
              </a:xfrm>
              <a:custGeom>
                <a:avLst/>
                <a:gdLst/>
                <a:ahLst/>
                <a:cxnLst/>
                <a:rect l="l" t="t" r="r" b="b"/>
                <a:pathLst>
                  <a:path w="737" h="754" extrusionOk="0">
                    <a:moveTo>
                      <a:pt x="382" y="0"/>
                    </a:moveTo>
                    <a:cubicBezTo>
                      <a:pt x="337" y="0"/>
                      <a:pt x="301" y="55"/>
                      <a:pt x="330" y="98"/>
                    </a:cubicBezTo>
                    <a:cubicBezTo>
                      <a:pt x="330" y="98"/>
                      <a:pt x="310" y="118"/>
                      <a:pt x="310" y="118"/>
                    </a:cubicBezTo>
                    <a:cubicBezTo>
                      <a:pt x="310" y="118"/>
                      <a:pt x="310" y="137"/>
                      <a:pt x="310" y="137"/>
                    </a:cubicBezTo>
                    <a:cubicBezTo>
                      <a:pt x="252" y="273"/>
                      <a:pt x="175" y="408"/>
                      <a:pt x="97" y="525"/>
                    </a:cubicBezTo>
                    <a:cubicBezTo>
                      <a:pt x="58" y="525"/>
                      <a:pt x="39" y="563"/>
                      <a:pt x="39" y="583"/>
                    </a:cubicBezTo>
                    <a:lnTo>
                      <a:pt x="39" y="602"/>
                    </a:lnTo>
                    <a:cubicBezTo>
                      <a:pt x="39" y="622"/>
                      <a:pt x="20" y="622"/>
                      <a:pt x="20" y="641"/>
                    </a:cubicBezTo>
                    <a:cubicBezTo>
                      <a:pt x="0" y="680"/>
                      <a:pt x="20" y="738"/>
                      <a:pt x="78" y="738"/>
                    </a:cubicBezTo>
                    <a:lnTo>
                      <a:pt x="136" y="738"/>
                    </a:lnTo>
                    <a:cubicBezTo>
                      <a:pt x="168" y="749"/>
                      <a:pt x="201" y="753"/>
                      <a:pt x="233" y="753"/>
                    </a:cubicBezTo>
                    <a:cubicBezTo>
                      <a:pt x="316" y="753"/>
                      <a:pt x="396" y="722"/>
                      <a:pt x="465" y="680"/>
                    </a:cubicBezTo>
                    <a:cubicBezTo>
                      <a:pt x="640" y="525"/>
                      <a:pt x="737" y="195"/>
                      <a:pt x="504" y="98"/>
                    </a:cubicBezTo>
                    <a:cubicBezTo>
                      <a:pt x="504" y="88"/>
                      <a:pt x="499" y="84"/>
                      <a:pt x="495" y="84"/>
                    </a:cubicBezTo>
                    <a:cubicBezTo>
                      <a:pt x="490" y="84"/>
                      <a:pt x="485" y="88"/>
                      <a:pt x="485" y="98"/>
                    </a:cubicBezTo>
                    <a:cubicBezTo>
                      <a:pt x="465" y="59"/>
                      <a:pt x="446" y="40"/>
                      <a:pt x="427" y="21"/>
                    </a:cubicBezTo>
                    <a:cubicBezTo>
                      <a:pt x="412" y="6"/>
                      <a:pt x="396"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5"/>
              <p:cNvSpPr/>
              <p:nvPr/>
            </p:nvSpPr>
            <p:spPr>
              <a:xfrm>
                <a:off x="2436942" y="4098077"/>
                <a:ext cx="36081" cy="28338"/>
              </a:xfrm>
              <a:custGeom>
                <a:avLst/>
                <a:gdLst/>
                <a:ahLst/>
                <a:cxnLst/>
                <a:rect l="l" t="t" r="r" b="b"/>
                <a:pathLst>
                  <a:path w="233" h="183" extrusionOk="0">
                    <a:moveTo>
                      <a:pt x="116" y="1"/>
                    </a:moveTo>
                    <a:cubicBezTo>
                      <a:pt x="97" y="1"/>
                      <a:pt x="78" y="1"/>
                      <a:pt x="78" y="20"/>
                    </a:cubicBezTo>
                    <a:cubicBezTo>
                      <a:pt x="20" y="20"/>
                      <a:pt x="0" y="78"/>
                      <a:pt x="20" y="117"/>
                    </a:cubicBezTo>
                    <a:cubicBezTo>
                      <a:pt x="20" y="149"/>
                      <a:pt x="45" y="181"/>
                      <a:pt x="76" y="181"/>
                    </a:cubicBezTo>
                    <a:cubicBezTo>
                      <a:pt x="83" y="181"/>
                      <a:pt x="90" y="179"/>
                      <a:pt x="97" y="175"/>
                    </a:cubicBezTo>
                    <a:lnTo>
                      <a:pt x="116" y="175"/>
                    </a:lnTo>
                    <a:cubicBezTo>
                      <a:pt x="127" y="181"/>
                      <a:pt x="137" y="183"/>
                      <a:pt x="147" y="183"/>
                    </a:cubicBezTo>
                    <a:cubicBezTo>
                      <a:pt x="173" y="183"/>
                      <a:pt x="194" y="165"/>
                      <a:pt x="194" y="137"/>
                    </a:cubicBezTo>
                    <a:cubicBezTo>
                      <a:pt x="213" y="117"/>
                      <a:pt x="213" y="98"/>
                      <a:pt x="233" y="78"/>
                    </a:cubicBezTo>
                    <a:cubicBezTo>
                      <a:pt x="233" y="40"/>
                      <a:pt x="213"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5"/>
              <p:cNvSpPr/>
              <p:nvPr/>
            </p:nvSpPr>
            <p:spPr>
              <a:xfrm>
                <a:off x="2271712" y="4153824"/>
                <a:ext cx="183347" cy="173746"/>
              </a:xfrm>
              <a:custGeom>
                <a:avLst/>
                <a:gdLst/>
                <a:ahLst/>
                <a:cxnLst/>
                <a:rect l="l" t="t" r="r" b="b"/>
                <a:pathLst>
                  <a:path w="1184" h="1122" extrusionOk="0">
                    <a:moveTo>
                      <a:pt x="356" y="1"/>
                    </a:moveTo>
                    <a:cubicBezTo>
                      <a:pt x="318" y="1"/>
                      <a:pt x="279" y="35"/>
                      <a:pt x="292" y="87"/>
                    </a:cubicBezTo>
                    <a:cubicBezTo>
                      <a:pt x="175" y="242"/>
                      <a:pt x="1" y="358"/>
                      <a:pt x="20" y="571"/>
                    </a:cubicBezTo>
                    <a:cubicBezTo>
                      <a:pt x="20" y="591"/>
                      <a:pt x="40" y="630"/>
                      <a:pt x="78" y="630"/>
                    </a:cubicBezTo>
                    <a:lnTo>
                      <a:pt x="137" y="630"/>
                    </a:lnTo>
                    <a:cubicBezTo>
                      <a:pt x="214" y="727"/>
                      <a:pt x="311" y="823"/>
                      <a:pt x="427" y="901"/>
                    </a:cubicBezTo>
                    <a:cubicBezTo>
                      <a:pt x="505" y="979"/>
                      <a:pt x="621" y="1037"/>
                      <a:pt x="718" y="1075"/>
                    </a:cubicBezTo>
                    <a:lnTo>
                      <a:pt x="776" y="1075"/>
                    </a:lnTo>
                    <a:cubicBezTo>
                      <a:pt x="791" y="1104"/>
                      <a:pt x="815" y="1122"/>
                      <a:pt x="842" y="1122"/>
                    </a:cubicBezTo>
                    <a:cubicBezTo>
                      <a:pt x="852" y="1122"/>
                      <a:pt x="863" y="1119"/>
                      <a:pt x="873" y="1114"/>
                    </a:cubicBezTo>
                    <a:cubicBezTo>
                      <a:pt x="912" y="1095"/>
                      <a:pt x="951" y="1056"/>
                      <a:pt x="970" y="1017"/>
                    </a:cubicBezTo>
                    <a:cubicBezTo>
                      <a:pt x="990" y="1017"/>
                      <a:pt x="990" y="998"/>
                      <a:pt x="970" y="998"/>
                    </a:cubicBezTo>
                    <a:cubicBezTo>
                      <a:pt x="990" y="998"/>
                      <a:pt x="990" y="979"/>
                      <a:pt x="990" y="979"/>
                    </a:cubicBezTo>
                    <a:cubicBezTo>
                      <a:pt x="1067" y="920"/>
                      <a:pt x="1125" y="843"/>
                      <a:pt x="1164" y="785"/>
                    </a:cubicBezTo>
                    <a:cubicBezTo>
                      <a:pt x="1183" y="746"/>
                      <a:pt x="1183" y="707"/>
                      <a:pt x="1164" y="688"/>
                    </a:cubicBezTo>
                    <a:cubicBezTo>
                      <a:pt x="1067" y="649"/>
                      <a:pt x="951" y="591"/>
                      <a:pt x="854" y="533"/>
                    </a:cubicBezTo>
                    <a:cubicBezTo>
                      <a:pt x="854" y="513"/>
                      <a:pt x="834" y="494"/>
                      <a:pt x="834" y="494"/>
                    </a:cubicBezTo>
                    <a:lnTo>
                      <a:pt x="776" y="455"/>
                    </a:lnTo>
                    <a:cubicBezTo>
                      <a:pt x="776" y="436"/>
                      <a:pt x="776" y="416"/>
                      <a:pt x="757" y="397"/>
                    </a:cubicBezTo>
                    <a:cubicBezTo>
                      <a:pt x="699" y="339"/>
                      <a:pt x="641" y="300"/>
                      <a:pt x="563" y="261"/>
                    </a:cubicBezTo>
                    <a:cubicBezTo>
                      <a:pt x="524" y="203"/>
                      <a:pt x="486" y="164"/>
                      <a:pt x="447" y="126"/>
                    </a:cubicBezTo>
                    <a:cubicBezTo>
                      <a:pt x="447" y="87"/>
                      <a:pt x="427" y="67"/>
                      <a:pt x="408" y="29"/>
                    </a:cubicBezTo>
                    <a:cubicBezTo>
                      <a:pt x="395" y="9"/>
                      <a:pt x="376" y="1"/>
                      <a:pt x="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5"/>
              <p:cNvSpPr/>
              <p:nvPr/>
            </p:nvSpPr>
            <p:spPr>
              <a:xfrm>
                <a:off x="3163365" y="3598671"/>
                <a:ext cx="90280" cy="92603"/>
              </a:xfrm>
              <a:custGeom>
                <a:avLst/>
                <a:gdLst/>
                <a:ahLst/>
                <a:cxnLst/>
                <a:rect l="l" t="t" r="r" b="b"/>
                <a:pathLst>
                  <a:path w="583" h="598" extrusionOk="0">
                    <a:moveTo>
                      <a:pt x="221" y="1"/>
                    </a:moveTo>
                    <a:cubicBezTo>
                      <a:pt x="205" y="1"/>
                      <a:pt x="190" y="3"/>
                      <a:pt x="175" y="8"/>
                    </a:cubicBezTo>
                    <a:cubicBezTo>
                      <a:pt x="117" y="27"/>
                      <a:pt x="78" y="85"/>
                      <a:pt x="97" y="144"/>
                    </a:cubicBezTo>
                    <a:cubicBezTo>
                      <a:pt x="20" y="202"/>
                      <a:pt x="1" y="318"/>
                      <a:pt x="20" y="415"/>
                    </a:cubicBezTo>
                    <a:cubicBezTo>
                      <a:pt x="20" y="434"/>
                      <a:pt x="20" y="454"/>
                      <a:pt x="20" y="454"/>
                    </a:cubicBezTo>
                    <a:cubicBezTo>
                      <a:pt x="1" y="493"/>
                      <a:pt x="1" y="531"/>
                      <a:pt x="20" y="551"/>
                    </a:cubicBezTo>
                    <a:cubicBezTo>
                      <a:pt x="52" y="583"/>
                      <a:pt x="90" y="597"/>
                      <a:pt x="130" y="597"/>
                    </a:cubicBezTo>
                    <a:cubicBezTo>
                      <a:pt x="163" y="597"/>
                      <a:pt x="198" y="587"/>
                      <a:pt x="233" y="570"/>
                    </a:cubicBezTo>
                    <a:lnTo>
                      <a:pt x="272" y="570"/>
                    </a:lnTo>
                    <a:cubicBezTo>
                      <a:pt x="505" y="551"/>
                      <a:pt x="582" y="221"/>
                      <a:pt x="369" y="105"/>
                    </a:cubicBezTo>
                    <a:cubicBezTo>
                      <a:pt x="369" y="85"/>
                      <a:pt x="369" y="66"/>
                      <a:pt x="349" y="66"/>
                    </a:cubicBezTo>
                    <a:cubicBezTo>
                      <a:pt x="320" y="22"/>
                      <a:pt x="270" y="1"/>
                      <a:pt x="2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5"/>
              <p:cNvSpPr/>
              <p:nvPr/>
            </p:nvSpPr>
            <p:spPr>
              <a:xfrm>
                <a:off x="3301495" y="3693906"/>
                <a:ext cx="36081" cy="34532"/>
              </a:xfrm>
              <a:custGeom>
                <a:avLst/>
                <a:gdLst/>
                <a:ahLst/>
                <a:cxnLst/>
                <a:rect l="l" t="t" r="r" b="b"/>
                <a:pathLst>
                  <a:path w="233" h="223" extrusionOk="0">
                    <a:moveTo>
                      <a:pt x="92" y="1"/>
                    </a:moveTo>
                    <a:cubicBezTo>
                      <a:pt x="50" y="1"/>
                      <a:pt x="35" y="46"/>
                      <a:pt x="20" y="91"/>
                    </a:cubicBezTo>
                    <a:cubicBezTo>
                      <a:pt x="0" y="110"/>
                      <a:pt x="0" y="130"/>
                      <a:pt x="20" y="149"/>
                    </a:cubicBezTo>
                    <a:cubicBezTo>
                      <a:pt x="20" y="188"/>
                      <a:pt x="39" y="207"/>
                      <a:pt x="78" y="207"/>
                    </a:cubicBezTo>
                    <a:lnTo>
                      <a:pt x="136" y="207"/>
                    </a:lnTo>
                    <a:cubicBezTo>
                      <a:pt x="152" y="217"/>
                      <a:pt x="166" y="222"/>
                      <a:pt x="178" y="222"/>
                    </a:cubicBezTo>
                    <a:cubicBezTo>
                      <a:pt x="212" y="222"/>
                      <a:pt x="233" y="186"/>
                      <a:pt x="233" y="130"/>
                    </a:cubicBezTo>
                    <a:cubicBezTo>
                      <a:pt x="214" y="91"/>
                      <a:pt x="194" y="52"/>
                      <a:pt x="175" y="13"/>
                    </a:cubicBezTo>
                    <a:cubicBezTo>
                      <a:pt x="162" y="13"/>
                      <a:pt x="149" y="5"/>
                      <a:pt x="142" y="5"/>
                    </a:cubicBezTo>
                    <a:cubicBezTo>
                      <a:pt x="138" y="5"/>
                      <a:pt x="136" y="7"/>
                      <a:pt x="136" y="13"/>
                    </a:cubicBezTo>
                    <a:cubicBezTo>
                      <a:pt x="119" y="4"/>
                      <a:pt x="10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5"/>
              <p:cNvSpPr/>
              <p:nvPr/>
            </p:nvSpPr>
            <p:spPr>
              <a:xfrm>
                <a:off x="3403544" y="3439944"/>
                <a:ext cx="78201" cy="104836"/>
              </a:xfrm>
              <a:custGeom>
                <a:avLst/>
                <a:gdLst/>
                <a:ahLst/>
                <a:cxnLst/>
                <a:rect l="l" t="t" r="r" b="b"/>
                <a:pathLst>
                  <a:path w="505" h="677" extrusionOk="0">
                    <a:moveTo>
                      <a:pt x="446" y="1"/>
                    </a:moveTo>
                    <a:cubicBezTo>
                      <a:pt x="422" y="1"/>
                      <a:pt x="398" y="15"/>
                      <a:pt x="388" y="44"/>
                    </a:cubicBezTo>
                    <a:cubicBezTo>
                      <a:pt x="175" y="44"/>
                      <a:pt x="0" y="238"/>
                      <a:pt x="59" y="451"/>
                    </a:cubicBezTo>
                    <a:lnTo>
                      <a:pt x="59" y="471"/>
                    </a:lnTo>
                    <a:cubicBezTo>
                      <a:pt x="78" y="529"/>
                      <a:pt x="97" y="568"/>
                      <a:pt x="117" y="606"/>
                    </a:cubicBezTo>
                    <a:cubicBezTo>
                      <a:pt x="154" y="653"/>
                      <a:pt x="208" y="677"/>
                      <a:pt x="260" y="677"/>
                    </a:cubicBezTo>
                    <a:cubicBezTo>
                      <a:pt x="316" y="677"/>
                      <a:pt x="368" y="648"/>
                      <a:pt x="388" y="587"/>
                    </a:cubicBezTo>
                    <a:cubicBezTo>
                      <a:pt x="466" y="451"/>
                      <a:pt x="485" y="277"/>
                      <a:pt x="485" y="122"/>
                    </a:cubicBezTo>
                    <a:cubicBezTo>
                      <a:pt x="504" y="122"/>
                      <a:pt x="504" y="102"/>
                      <a:pt x="504" y="83"/>
                    </a:cubicBezTo>
                    <a:lnTo>
                      <a:pt x="504" y="44"/>
                    </a:lnTo>
                    <a:cubicBezTo>
                      <a:pt x="495" y="15"/>
                      <a:pt x="471"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5"/>
              <p:cNvSpPr/>
              <p:nvPr/>
            </p:nvSpPr>
            <p:spPr>
              <a:xfrm>
                <a:off x="3284151" y="3825533"/>
                <a:ext cx="68445" cy="98332"/>
              </a:xfrm>
              <a:custGeom>
                <a:avLst/>
                <a:gdLst/>
                <a:ahLst/>
                <a:cxnLst/>
                <a:rect l="l" t="t" r="r" b="b"/>
                <a:pathLst>
                  <a:path w="442" h="635" extrusionOk="0">
                    <a:moveTo>
                      <a:pt x="382" y="0"/>
                    </a:moveTo>
                    <a:cubicBezTo>
                      <a:pt x="369" y="0"/>
                      <a:pt x="356" y="5"/>
                      <a:pt x="345" y="16"/>
                    </a:cubicBezTo>
                    <a:cubicBezTo>
                      <a:pt x="326" y="7"/>
                      <a:pt x="307" y="3"/>
                      <a:pt x="287" y="3"/>
                    </a:cubicBezTo>
                    <a:cubicBezTo>
                      <a:pt x="146" y="3"/>
                      <a:pt x="1" y="229"/>
                      <a:pt x="35" y="365"/>
                    </a:cubicBezTo>
                    <a:lnTo>
                      <a:pt x="35" y="443"/>
                    </a:lnTo>
                    <a:cubicBezTo>
                      <a:pt x="35" y="474"/>
                      <a:pt x="61" y="506"/>
                      <a:pt x="91" y="506"/>
                    </a:cubicBezTo>
                    <a:cubicBezTo>
                      <a:pt x="98" y="506"/>
                      <a:pt x="105" y="504"/>
                      <a:pt x="112" y="501"/>
                    </a:cubicBezTo>
                    <a:cubicBezTo>
                      <a:pt x="112" y="540"/>
                      <a:pt x="112" y="559"/>
                      <a:pt x="112" y="598"/>
                    </a:cubicBezTo>
                    <a:cubicBezTo>
                      <a:pt x="123" y="619"/>
                      <a:pt x="151" y="634"/>
                      <a:pt x="177" y="634"/>
                    </a:cubicBezTo>
                    <a:cubicBezTo>
                      <a:pt x="199" y="634"/>
                      <a:pt x="220" y="624"/>
                      <a:pt x="229" y="598"/>
                    </a:cubicBezTo>
                    <a:cubicBezTo>
                      <a:pt x="287" y="520"/>
                      <a:pt x="345" y="423"/>
                      <a:pt x="384" y="346"/>
                    </a:cubicBezTo>
                    <a:cubicBezTo>
                      <a:pt x="422" y="268"/>
                      <a:pt x="442" y="191"/>
                      <a:pt x="442" y="113"/>
                    </a:cubicBezTo>
                    <a:cubicBezTo>
                      <a:pt x="442" y="94"/>
                      <a:pt x="442" y="74"/>
                      <a:pt x="442" y="55"/>
                    </a:cubicBezTo>
                    <a:cubicBezTo>
                      <a:pt x="442" y="28"/>
                      <a:pt x="413" y="0"/>
                      <a:pt x="3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5"/>
              <p:cNvSpPr/>
              <p:nvPr/>
            </p:nvSpPr>
            <p:spPr>
              <a:xfrm>
                <a:off x="3073239" y="3916587"/>
                <a:ext cx="105301" cy="103597"/>
              </a:xfrm>
              <a:custGeom>
                <a:avLst/>
                <a:gdLst/>
                <a:ahLst/>
                <a:cxnLst/>
                <a:rect l="l" t="t" r="r" b="b"/>
                <a:pathLst>
                  <a:path w="680" h="669" extrusionOk="0">
                    <a:moveTo>
                      <a:pt x="195" y="0"/>
                    </a:moveTo>
                    <a:cubicBezTo>
                      <a:pt x="180" y="0"/>
                      <a:pt x="166" y="10"/>
                      <a:pt x="156" y="29"/>
                    </a:cubicBezTo>
                    <a:cubicBezTo>
                      <a:pt x="137" y="49"/>
                      <a:pt x="117" y="87"/>
                      <a:pt x="117" y="107"/>
                    </a:cubicBezTo>
                    <a:cubicBezTo>
                      <a:pt x="117" y="126"/>
                      <a:pt x="117" y="126"/>
                      <a:pt x="117" y="145"/>
                    </a:cubicBezTo>
                    <a:cubicBezTo>
                      <a:pt x="78" y="242"/>
                      <a:pt x="59" y="339"/>
                      <a:pt x="40" y="436"/>
                    </a:cubicBezTo>
                    <a:cubicBezTo>
                      <a:pt x="20" y="494"/>
                      <a:pt x="1" y="533"/>
                      <a:pt x="1" y="591"/>
                    </a:cubicBezTo>
                    <a:cubicBezTo>
                      <a:pt x="1" y="630"/>
                      <a:pt x="20" y="669"/>
                      <a:pt x="59" y="669"/>
                    </a:cubicBezTo>
                    <a:cubicBezTo>
                      <a:pt x="389" y="669"/>
                      <a:pt x="679" y="126"/>
                      <a:pt x="272" y="29"/>
                    </a:cubicBezTo>
                    <a:lnTo>
                      <a:pt x="234" y="29"/>
                    </a:lnTo>
                    <a:cubicBezTo>
                      <a:pt x="224" y="10"/>
                      <a:pt x="209" y="0"/>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5"/>
              <p:cNvSpPr/>
              <p:nvPr/>
            </p:nvSpPr>
            <p:spPr>
              <a:xfrm>
                <a:off x="3199446" y="3927737"/>
                <a:ext cx="42120" cy="35462"/>
              </a:xfrm>
              <a:custGeom>
                <a:avLst/>
                <a:gdLst/>
                <a:ahLst/>
                <a:cxnLst/>
                <a:rect l="l" t="t" r="r" b="b"/>
                <a:pathLst>
                  <a:path w="272" h="229" extrusionOk="0">
                    <a:moveTo>
                      <a:pt x="155" y="1"/>
                    </a:moveTo>
                    <a:cubicBezTo>
                      <a:pt x="141" y="1"/>
                      <a:pt x="126" y="6"/>
                      <a:pt x="116" y="15"/>
                    </a:cubicBezTo>
                    <a:lnTo>
                      <a:pt x="97" y="15"/>
                    </a:lnTo>
                    <a:cubicBezTo>
                      <a:pt x="58" y="15"/>
                      <a:pt x="39" y="35"/>
                      <a:pt x="39" y="54"/>
                    </a:cubicBezTo>
                    <a:cubicBezTo>
                      <a:pt x="0" y="93"/>
                      <a:pt x="0" y="151"/>
                      <a:pt x="39" y="190"/>
                    </a:cubicBezTo>
                    <a:lnTo>
                      <a:pt x="39" y="209"/>
                    </a:lnTo>
                    <a:lnTo>
                      <a:pt x="78" y="209"/>
                    </a:lnTo>
                    <a:cubicBezTo>
                      <a:pt x="78" y="229"/>
                      <a:pt x="97" y="229"/>
                      <a:pt x="116" y="229"/>
                    </a:cubicBezTo>
                    <a:lnTo>
                      <a:pt x="136" y="229"/>
                    </a:lnTo>
                    <a:cubicBezTo>
                      <a:pt x="194" y="229"/>
                      <a:pt x="233" y="229"/>
                      <a:pt x="252" y="190"/>
                    </a:cubicBezTo>
                    <a:cubicBezTo>
                      <a:pt x="272" y="170"/>
                      <a:pt x="272" y="151"/>
                      <a:pt x="252" y="132"/>
                    </a:cubicBezTo>
                    <a:cubicBezTo>
                      <a:pt x="272" y="93"/>
                      <a:pt x="252" y="54"/>
                      <a:pt x="233" y="35"/>
                    </a:cubicBezTo>
                    <a:cubicBezTo>
                      <a:pt x="213" y="35"/>
                      <a:pt x="213" y="15"/>
                      <a:pt x="194" y="15"/>
                    </a:cubicBezTo>
                    <a:cubicBezTo>
                      <a:pt x="184" y="6"/>
                      <a:pt x="170" y="1"/>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5"/>
              <p:cNvSpPr/>
              <p:nvPr/>
            </p:nvSpPr>
            <p:spPr>
              <a:xfrm>
                <a:off x="3202388" y="4041865"/>
                <a:ext cx="72162" cy="100500"/>
              </a:xfrm>
              <a:custGeom>
                <a:avLst/>
                <a:gdLst/>
                <a:ahLst/>
                <a:cxnLst/>
                <a:rect l="l" t="t" r="r" b="b"/>
                <a:pathLst>
                  <a:path w="466" h="649" extrusionOk="0">
                    <a:moveTo>
                      <a:pt x="369" y="1"/>
                    </a:moveTo>
                    <a:cubicBezTo>
                      <a:pt x="347" y="1"/>
                      <a:pt x="326" y="11"/>
                      <a:pt x="311" y="34"/>
                    </a:cubicBezTo>
                    <a:cubicBezTo>
                      <a:pt x="272" y="34"/>
                      <a:pt x="214" y="54"/>
                      <a:pt x="175" y="93"/>
                    </a:cubicBezTo>
                    <a:cubicBezTo>
                      <a:pt x="20" y="189"/>
                      <a:pt x="1" y="403"/>
                      <a:pt x="117" y="538"/>
                    </a:cubicBezTo>
                    <a:cubicBezTo>
                      <a:pt x="117" y="558"/>
                      <a:pt x="117" y="577"/>
                      <a:pt x="136" y="577"/>
                    </a:cubicBezTo>
                    <a:cubicBezTo>
                      <a:pt x="156" y="597"/>
                      <a:pt x="175" y="616"/>
                      <a:pt x="194" y="635"/>
                    </a:cubicBezTo>
                    <a:cubicBezTo>
                      <a:pt x="203" y="644"/>
                      <a:pt x="213" y="648"/>
                      <a:pt x="224" y="648"/>
                    </a:cubicBezTo>
                    <a:cubicBezTo>
                      <a:pt x="257" y="648"/>
                      <a:pt x="291" y="607"/>
                      <a:pt x="291" y="577"/>
                    </a:cubicBezTo>
                    <a:cubicBezTo>
                      <a:pt x="311" y="461"/>
                      <a:pt x="349" y="345"/>
                      <a:pt x="408" y="248"/>
                    </a:cubicBezTo>
                    <a:cubicBezTo>
                      <a:pt x="408" y="228"/>
                      <a:pt x="408" y="209"/>
                      <a:pt x="408" y="209"/>
                    </a:cubicBezTo>
                    <a:cubicBezTo>
                      <a:pt x="446" y="189"/>
                      <a:pt x="466" y="131"/>
                      <a:pt x="446" y="93"/>
                    </a:cubicBezTo>
                    <a:cubicBezTo>
                      <a:pt x="446" y="93"/>
                      <a:pt x="446" y="93"/>
                      <a:pt x="446" y="73"/>
                    </a:cubicBezTo>
                    <a:cubicBezTo>
                      <a:pt x="435" y="26"/>
                      <a:pt x="402" y="1"/>
                      <a:pt x="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5"/>
              <p:cNvSpPr/>
              <p:nvPr/>
            </p:nvSpPr>
            <p:spPr>
              <a:xfrm>
                <a:off x="3022292" y="4136790"/>
                <a:ext cx="168171" cy="134878"/>
              </a:xfrm>
              <a:custGeom>
                <a:avLst/>
                <a:gdLst/>
                <a:ahLst/>
                <a:cxnLst/>
                <a:rect l="l" t="t" r="r" b="b"/>
                <a:pathLst>
                  <a:path w="1086" h="871" extrusionOk="0">
                    <a:moveTo>
                      <a:pt x="236" y="0"/>
                    </a:moveTo>
                    <a:cubicBezTo>
                      <a:pt x="180" y="0"/>
                      <a:pt x="129" y="39"/>
                      <a:pt x="117" y="100"/>
                    </a:cubicBezTo>
                    <a:cubicBezTo>
                      <a:pt x="0" y="333"/>
                      <a:pt x="136" y="623"/>
                      <a:pt x="369" y="701"/>
                    </a:cubicBezTo>
                    <a:cubicBezTo>
                      <a:pt x="388" y="720"/>
                      <a:pt x="407" y="720"/>
                      <a:pt x="446" y="740"/>
                    </a:cubicBezTo>
                    <a:cubicBezTo>
                      <a:pt x="524" y="827"/>
                      <a:pt x="635" y="870"/>
                      <a:pt x="747" y="870"/>
                    </a:cubicBezTo>
                    <a:cubicBezTo>
                      <a:pt x="858" y="870"/>
                      <a:pt x="970" y="827"/>
                      <a:pt x="1047" y="740"/>
                    </a:cubicBezTo>
                    <a:cubicBezTo>
                      <a:pt x="1086" y="681"/>
                      <a:pt x="1086" y="623"/>
                      <a:pt x="1047" y="565"/>
                    </a:cubicBezTo>
                    <a:cubicBezTo>
                      <a:pt x="970" y="488"/>
                      <a:pt x="853" y="429"/>
                      <a:pt x="756" y="371"/>
                    </a:cubicBezTo>
                    <a:cubicBezTo>
                      <a:pt x="718" y="313"/>
                      <a:pt x="640" y="255"/>
                      <a:pt x="563" y="255"/>
                    </a:cubicBezTo>
                    <a:cubicBezTo>
                      <a:pt x="485" y="197"/>
                      <a:pt x="388" y="119"/>
                      <a:pt x="330" y="42"/>
                    </a:cubicBezTo>
                    <a:cubicBezTo>
                      <a:pt x="301" y="13"/>
                      <a:pt x="268" y="0"/>
                      <a:pt x="2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5"/>
              <p:cNvSpPr/>
              <p:nvPr/>
            </p:nvSpPr>
            <p:spPr>
              <a:xfrm>
                <a:off x="2349759" y="1526251"/>
                <a:ext cx="1168064" cy="950339"/>
              </a:xfrm>
              <a:custGeom>
                <a:avLst/>
                <a:gdLst/>
                <a:ahLst/>
                <a:cxnLst/>
                <a:rect l="l" t="t" r="r" b="b"/>
                <a:pathLst>
                  <a:path w="7543" h="6137" extrusionOk="0">
                    <a:moveTo>
                      <a:pt x="5986" y="1"/>
                    </a:moveTo>
                    <a:cubicBezTo>
                      <a:pt x="5912" y="1"/>
                      <a:pt x="5840" y="38"/>
                      <a:pt x="5797" y="131"/>
                    </a:cubicBezTo>
                    <a:cubicBezTo>
                      <a:pt x="5603" y="538"/>
                      <a:pt x="5293" y="868"/>
                      <a:pt x="4886" y="1061"/>
                    </a:cubicBezTo>
                    <a:cubicBezTo>
                      <a:pt x="4867" y="1042"/>
                      <a:pt x="4847" y="1023"/>
                      <a:pt x="4809" y="1023"/>
                    </a:cubicBezTo>
                    <a:cubicBezTo>
                      <a:pt x="4785" y="1016"/>
                      <a:pt x="4761" y="1013"/>
                      <a:pt x="4738" y="1013"/>
                    </a:cubicBezTo>
                    <a:cubicBezTo>
                      <a:pt x="4629" y="1013"/>
                      <a:pt x="4530" y="1085"/>
                      <a:pt x="4498" y="1197"/>
                    </a:cubicBezTo>
                    <a:cubicBezTo>
                      <a:pt x="4498" y="1217"/>
                      <a:pt x="4498" y="1236"/>
                      <a:pt x="4498" y="1255"/>
                    </a:cubicBezTo>
                    <a:lnTo>
                      <a:pt x="4498" y="1275"/>
                    </a:lnTo>
                    <a:cubicBezTo>
                      <a:pt x="4402" y="1565"/>
                      <a:pt x="4266" y="1817"/>
                      <a:pt x="4091" y="2069"/>
                    </a:cubicBezTo>
                    <a:cubicBezTo>
                      <a:pt x="4072" y="2089"/>
                      <a:pt x="4072" y="2128"/>
                      <a:pt x="4053" y="2147"/>
                    </a:cubicBezTo>
                    <a:lnTo>
                      <a:pt x="3975" y="2147"/>
                    </a:lnTo>
                    <a:cubicBezTo>
                      <a:pt x="3956" y="2128"/>
                      <a:pt x="3936" y="2108"/>
                      <a:pt x="3917" y="2069"/>
                    </a:cubicBezTo>
                    <a:cubicBezTo>
                      <a:pt x="3878" y="2031"/>
                      <a:pt x="3839" y="2011"/>
                      <a:pt x="3781" y="2011"/>
                    </a:cubicBezTo>
                    <a:cubicBezTo>
                      <a:pt x="3626" y="1837"/>
                      <a:pt x="3490" y="1643"/>
                      <a:pt x="3374" y="1449"/>
                    </a:cubicBezTo>
                    <a:cubicBezTo>
                      <a:pt x="3374" y="1430"/>
                      <a:pt x="3374" y="1410"/>
                      <a:pt x="3374" y="1410"/>
                    </a:cubicBezTo>
                    <a:cubicBezTo>
                      <a:pt x="3374" y="1255"/>
                      <a:pt x="3258" y="1139"/>
                      <a:pt x="3103" y="1139"/>
                    </a:cubicBezTo>
                    <a:lnTo>
                      <a:pt x="3064" y="1139"/>
                    </a:lnTo>
                    <a:cubicBezTo>
                      <a:pt x="3025" y="1139"/>
                      <a:pt x="2967" y="1139"/>
                      <a:pt x="2928" y="1158"/>
                    </a:cubicBezTo>
                    <a:cubicBezTo>
                      <a:pt x="2721" y="1289"/>
                      <a:pt x="2505" y="1334"/>
                      <a:pt x="2284" y="1334"/>
                    </a:cubicBezTo>
                    <a:cubicBezTo>
                      <a:pt x="1947" y="1334"/>
                      <a:pt x="1601" y="1229"/>
                      <a:pt x="1261" y="1158"/>
                    </a:cubicBezTo>
                    <a:lnTo>
                      <a:pt x="1145" y="1158"/>
                    </a:lnTo>
                    <a:cubicBezTo>
                      <a:pt x="1028" y="1178"/>
                      <a:pt x="931" y="1255"/>
                      <a:pt x="912" y="1352"/>
                    </a:cubicBezTo>
                    <a:cubicBezTo>
                      <a:pt x="883" y="1342"/>
                      <a:pt x="855" y="1337"/>
                      <a:pt x="828" y="1337"/>
                    </a:cubicBezTo>
                    <a:cubicBezTo>
                      <a:pt x="652" y="1337"/>
                      <a:pt x="521" y="1536"/>
                      <a:pt x="621" y="1721"/>
                    </a:cubicBezTo>
                    <a:cubicBezTo>
                      <a:pt x="621" y="1721"/>
                      <a:pt x="621" y="1740"/>
                      <a:pt x="641" y="1759"/>
                    </a:cubicBezTo>
                    <a:cubicBezTo>
                      <a:pt x="602" y="1817"/>
                      <a:pt x="583" y="1914"/>
                      <a:pt x="583" y="1992"/>
                    </a:cubicBezTo>
                    <a:cubicBezTo>
                      <a:pt x="447" y="2108"/>
                      <a:pt x="292" y="2225"/>
                      <a:pt x="137" y="2341"/>
                    </a:cubicBezTo>
                    <a:cubicBezTo>
                      <a:pt x="1" y="2457"/>
                      <a:pt x="40" y="2670"/>
                      <a:pt x="195" y="2748"/>
                    </a:cubicBezTo>
                    <a:cubicBezTo>
                      <a:pt x="369" y="2826"/>
                      <a:pt x="505" y="2961"/>
                      <a:pt x="679" y="3039"/>
                    </a:cubicBezTo>
                    <a:cubicBezTo>
                      <a:pt x="796" y="3078"/>
                      <a:pt x="893" y="3116"/>
                      <a:pt x="1009" y="3136"/>
                    </a:cubicBezTo>
                    <a:cubicBezTo>
                      <a:pt x="1048" y="3174"/>
                      <a:pt x="1106" y="3213"/>
                      <a:pt x="1164" y="3213"/>
                    </a:cubicBezTo>
                    <a:lnTo>
                      <a:pt x="1261" y="3213"/>
                    </a:lnTo>
                    <a:cubicBezTo>
                      <a:pt x="1319" y="3233"/>
                      <a:pt x="1358" y="3252"/>
                      <a:pt x="1416" y="3252"/>
                    </a:cubicBezTo>
                    <a:lnTo>
                      <a:pt x="1435" y="3252"/>
                    </a:lnTo>
                    <a:cubicBezTo>
                      <a:pt x="1546" y="3289"/>
                      <a:pt x="1649" y="3302"/>
                      <a:pt x="1749" y="3302"/>
                    </a:cubicBezTo>
                    <a:cubicBezTo>
                      <a:pt x="1807" y="3302"/>
                      <a:pt x="1863" y="3298"/>
                      <a:pt x="1920" y="3291"/>
                    </a:cubicBezTo>
                    <a:lnTo>
                      <a:pt x="1920" y="3291"/>
                    </a:lnTo>
                    <a:cubicBezTo>
                      <a:pt x="2017" y="3911"/>
                      <a:pt x="1940" y="4531"/>
                      <a:pt x="1688" y="5113"/>
                    </a:cubicBezTo>
                    <a:cubicBezTo>
                      <a:pt x="1668" y="5132"/>
                      <a:pt x="1668" y="5171"/>
                      <a:pt x="1668" y="5210"/>
                    </a:cubicBezTo>
                    <a:lnTo>
                      <a:pt x="1629" y="5268"/>
                    </a:lnTo>
                    <a:cubicBezTo>
                      <a:pt x="1312" y="5305"/>
                      <a:pt x="1372" y="5755"/>
                      <a:pt x="1670" y="5755"/>
                    </a:cubicBezTo>
                    <a:cubicBezTo>
                      <a:pt x="1682" y="5755"/>
                      <a:pt x="1694" y="5754"/>
                      <a:pt x="1707" y="5753"/>
                    </a:cubicBezTo>
                    <a:lnTo>
                      <a:pt x="1765" y="5753"/>
                    </a:lnTo>
                    <a:cubicBezTo>
                      <a:pt x="2535" y="5824"/>
                      <a:pt x="3289" y="6029"/>
                      <a:pt x="4057" y="6029"/>
                    </a:cubicBezTo>
                    <a:cubicBezTo>
                      <a:pt x="4120" y="6029"/>
                      <a:pt x="4183" y="6027"/>
                      <a:pt x="4246" y="6024"/>
                    </a:cubicBezTo>
                    <a:cubicBezTo>
                      <a:pt x="4501" y="6085"/>
                      <a:pt x="4770" y="6115"/>
                      <a:pt x="5036" y="6115"/>
                    </a:cubicBezTo>
                    <a:cubicBezTo>
                      <a:pt x="5196" y="6115"/>
                      <a:pt x="5354" y="6104"/>
                      <a:pt x="5507" y="6082"/>
                    </a:cubicBezTo>
                    <a:lnTo>
                      <a:pt x="5545" y="6082"/>
                    </a:lnTo>
                    <a:cubicBezTo>
                      <a:pt x="5662" y="6102"/>
                      <a:pt x="5778" y="6111"/>
                      <a:pt x="5894" y="6111"/>
                    </a:cubicBezTo>
                    <a:cubicBezTo>
                      <a:pt x="6011" y="6111"/>
                      <a:pt x="6127" y="6102"/>
                      <a:pt x="6243" y="6082"/>
                    </a:cubicBezTo>
                    <a:lnTo>
                      <a:pt x="6340" y="6102"/>
                    </a:lnTo>
                    <a:cubicBezTo>
                      <a:pt x="6385" y="6126"/>
                      <a:pt x="6429" y="6136"/>
                      <a:pt x="6469" y="6136"/>
                    </a:cubicBezTo>
                    <a:cubicBezTo>
                      <a:pt x="6686" y="6136"/>
                      <a:pt x="6805" y="5826"/>
                      <a:pt x="6592" y="5695"/>
                    </a:cubicBezTo>
                    <a:cubicBezTo>
                      <a:pt x="6534" y="5617"/>
                      <a:pt x="6456" y="5559"/>
                      <a:pt x="6398" y="5481"/>
                    </a:cubicBezTo>
                    <a:cubicBezTo>
                      <a:pt x="6340" y="5346"/>
                      <a:pt x="6282" y="5210"/>
                      <a:pt x="6224" y="5074"/>
                    </a:cubicBezTo>
                    <a:lnTo>
                      <a:pt x="6224" y="5055"/>
                    </a:lnTo>
                    <a:cubicBezTo>
                      <a:pt x="6204" y="5016"/>
                      <a:pt x="6185" y="4977"/>
                      <a:pt x="6166" y="4939"/>
                    </a:cubicBezTo>
                    <a:cubicBezTo>
                      <a:pt x="6146" y="4919"/>
                      <a:pt x="6146" y="4880"/>
                      <a:pt x="6127" y="4861"/>
                    </a:cubicBezTo>
                    <a:cubicBezTo>
                      <a:pt x="6030" y="4531"/>
                      <a:pt x="5972" y="4183"/>
                      <a:pt x="5991" y="3834"/>
                    </a:cubicBezTo>
                    <a:cubicBezTo>
                      <a:pt x="6069" y="3485"/>
                      <a:pt x="6185" y="3116"/>
                      <a:pt x="6321" y="2767"/>
                    </a:cubicBezTo>
                    <a:cubicBezTo>
                      <a:pt x="6689" y="2283"/>
                      <a:pt x="6999" y="1759"/>
                      <a:pt x="7271" y="1217"/>
                    </a:cubicBezTo>
                    <a:cubicBezTo>
                      <a:pt x="7290" y="1158"/>
                      <a:pt x="7290" y="1120"/>
                      <a:pt x="7290" y="1081"/>
                    </a:cubicBezTo>
                    <a:cubicBezTo>
                      <a:pt x="7348" y="984"/>
                      <a:pt x="7426" y="887"/>
                      <a:pt x="7484" y="790"/>
                    </a:cubicBezTo>
                    <a:cubicBezTo>
                      <a:pt x="7542" y="674"/>
                      <a:pt x="7523" y="519"/>
                      <a:pt x="7406" y="460"/>
                    </a:cubicBezTo>
                    <a:cubicBezTo>
                      <a:pt x="7364" y="432"/>
                      <a:pt x="7311" y="414"/>
                      <a:pt x="7255" y="414"/>
                    </a:cubicBezTo>
                    <a:cubicBezTo>
                      <a:pt x="7235" y="414"/>
                      <a:pt x="7214" y="416"/>
                      <a:pt x="7193" y="422"/>
                    </a:cubicBezTo>
                    <a:lnTo>
                      <a:pt x="7096" y="422"/>
                    </a:lnTo>
                    <a:cubicBezTo>
                      <a:pt x="7077" y="402"/>
                      <a:pt x="7038" y="383"/>
                      <a:pt x="6999" y="383"/>
                    </a:cubicBezTo>
                    <a:cubicBezTo>
                      <a:pt x="6984" y="378"/>
                      <a:pt x="6967" y="375"/>
                      <a:pt x="6949" y="375"/>
                    </a:cubicBezTo>
                    <a:cubicBezTo>
                      <a:pt x="6901" y="375"/>
                      <a:pt x="6848" y="393"/>
                      <a:pt x="6805" y="422"/>
                    </a:cubicBezTo>
                    <a:cubicBezTo>
                      <a:pt x="6758" y="326"/>
                      <a:pt x="6670" y="257"/>
                      <a:pt x="6565" y="257"/>
                    </a:cubicBezTo>
                    <a:cubicBezTo>
                      <a:pt x="6543" y="257"/>
                      <a:pt x="6519" y="260"/>
                      <a:pt x="6495" y="267"/>
                    </a:cubicBezTo>
                    <a:cubicBezTo>
                      <a:pt x="6437" y="286"/>
                      <a:pt x="6379" y="325"/>
                      <a:pt x="6321" y="344"/>
                    </a:cubicBezTo>
                    <a:cubicBezTo>
                      <a:pt x="6301" y="344"/>
                      <a:pt x="6282" y="325"/>
                      <a:pt x="6263" y="325"/>
                    </a:cubicBezTo>
                    <a:cubicBezTo>
                      <a:pt x="6263" y="286"/>
                      <a:pt x="6263" y="267"/>
                      <a:pt x="6263" y="247"/>
                    </a:cubicBezTo>
                    <a:cubicBezTo>
                      <a:pt x="6250" y="112"/>
                      <a:pt x="6114" y="1"/>
                      <a:pt x="5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5"/>
              <p:cNvSpPr/>
              <p:nvPr/>
            </p:nvSpPr>
            <p:spPr>
              <a:xfrm>
                <a:off x="2764150" y="1707740"/>
                <a:ext cx="198213" cy="228719"/>
              </a:xfrm>
              <a:custGeom>
                <a:avLst/>
                <a:gdLst/>
                <a:ahLst/>
                <a:cxnLst/>
                <a:rect l="l" t="t" r="r" b="b"/>
                <a:pathLst>
                  <a:path w="1280" h="1477" extrusionOk="0">
                    <a:moveTo>
                      <a:pt x="454" y="1"/>
                    </a:moveTo>
                    <a:cubicBezTo>
                      <a:pt x="408" y="1"/>
                      <a:pt x="369" y="35"/>
                      <a:pt x="369" y="83"/>
                    </a:cubicBezTo>
                    <a:cubicBezTo>
                      <a:pt x="194" y="161"/>
                      <a:pt x="0" y="297"/>
                      <a:pt x="97" y="490"/>
                    </a:cubicBezTo>
                    <a:cubicBezTo>
                      <a:pt x="117" y="626"/>
                      <a:pt x="213" y="742"/>
                      <a:pt x="349" y="762"/>
                    </a:cubicBezTo>
                    <a:cubicBezTo>
                      <a:pt x="388" y="781"/>
                      <a:pt x="446" y="801"/>
                      <a:pt x="504" y="801"/>
                    </a:cubicBezTo>
                    <a:cubicBezTo>
                      <a:pt x="524" y="801"/>
                      <a:pt x="562" y="801"/>
                      <a:pt x="582" y="781"/>
                    </a:cubicBezTo>
                    <a:cubicBezTo>
                      <a:pt x="621" y="878"/>
                      <a:pt x="659" y="975"/>
                      <a:pt x="679" y="1091"/>
                    </a:cubicBezTo>
                    <a:cubicBezTo>
                      <a:pt x="679" y="1150"/>
                      <a:pt x="679" y="1208"/>
                      <a:pt x="679" y="1266"/>
                    </a:cubicBezTo>
                    <a:cubicBezTo>
                      <a:pt x="698" y="1305"/>
                      <a:pt x="698" y="1324"/>
                      <a:pt x="717" y="1363"/>
                    </a:cubicBezTo>
                    <a:cubicBezTo>
                      <a:pt x="717" y="1428"/>
                      <a:pt x="780" y="1476"/>
                      <a:pt x="844" y="1476"/>
                    </a:cubicBezTo>
                    <a:cubicBezTo>
                      <a:pt x="875" y="1476"/>
                      <a:pt x="906" y="1465"/>
                      <a:pt x="931" y="1440"/>
                    </a:cubicBezTo>
                    <a:cubicBezTo>
                      <a:pt x="1028" y="1343"/>
                      <a:pt x="1125" y="1227"/>
                      <a:pt x="1241" y="1150"/>
                    </a:cubicBezTo>
                    <a:cubicBezTo>
                      <a:pt x="1280" y="1111"/>
                      <a:pt x="1280" y="1033"/>
                      <a:pt x="1260" y="994"/>
                    </a:cubicBezTo>
                    <a:cubicBezTo>
                      <a:pt x="1260" y="936"/>
                      <a:pt x="1222" y="917"/>
                      <a:pt x="1183" y="897"/>
                    </a:cubicBezTo>
                    <a:cubicBezTo>
                      <a:pt x="1086" y="781"/>
                      <a:pt x="989" y="684"/>
                      <a:pt x="873" y="587"/>
                    </a:cubicBezTo>
                    <a:cubicBezTo>
                      <a:pt x="776" y="452"/>
                      <a:pt x="698" y="297"/>
                      <a:pt x="640" y="161"/>
                    </a:cubicBezTo>
                    <a:cubicBezTo>
                      <a:pt x="640" y="141"/>
                      <a:pt x="640" y="141"/>
                      <a:pt x="640" y="122"/>
                    </a:cubicBezTo>
                    <a:cubicBezTo>
                      <a:pt x="640" y="55"/>
                      <a:pt x="596" y="2"/>
                      <a:pt x="546" y="2"/>
                    </a:cubicBezTo>
                    <a:cubicBezTo>
                      <a:pt x="539" y="2"/>
                      <a:pt x="531" y="3"/>
                      <a:pt x="524" y="6"/>
                    </a:cubicBezTo>
                    <a:lnTo>
                      <a:pt x="485" y="6"/>
                    </a:lnTo>
                    <a:cubicBezTo>
                      <a:pt x="475" y="2"/>
                      <a:pt x="464" y="1"/>
                      <a:pt x="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5"/>
              <p:cNvSpPr/>
              <p:nvPr/>
            </p:nvSpPr>
            <p:spPr>
              <a:xfrm>
                <a:off x="2968248" y="1693339"/>
                <a:ext cx="156248" cy="219893"/>
              </a:xfrm>
              <a:custGeom>
                <a:avLst/>
                <a:gdLst/>
                <a:ahLst/>
                <a:cxnLst/>
                <a:rect l="l" t="t" r="r" b="b"/>
                <a:pathLst>
                  <a:path w="1009" h="1420" extrusionOk="0">
                    <a:moveTo>
                      <a:pt x="648" y="0"/>
                    </a:moveTo>
                    <a:cubicBezTo>
                      <a:pt x="626" y="0"/>
                      <a:pt x="604" y="6"/>
                      <a:pt x="582" y="21"/>
                    </a:cubicBezTo>
                    <a:lnTo>
                      <a:pt x="601" y="21"/>
                    </a:lnTo>
                    <a:cubicBezTo>
                      <a:pt x="524" y="21"/>
                      <a:pt x="485" y="79"/>
                      <a:pt x="485" y="138"/>
                    </a:cubicBezTo>
                    <a:cubicBezTo>
                      <a:pt x="485" y="467"/>
                      <a:pt x="175" y="680"/>
                      <a:pt x="59" y="952"/>
                    </a:cubicBezTo>
                    <a:cubicBezTo>
                      <a:pt x="20" y="990"/>
                      <a:pt x="0" y="1068"/>
                      <a:pt x="20" y="1126"/>
                    </a:cubicBezTo>
                    <a:cubicBezTo>
                      <a:pt x="117" y="1301"/>
                      <a:pt x="408" y="1398"/>
                      <a:pt x="582" y="1417"/>
                    </a:cubicBezTo>
                    <a:cubicBezTo>
                      <a:pt x="592" y="1419"/>
                      <a:pt x="602" y="1420"/>
                      <a:pt x="612" y="1420"/>
                    </a:cubicBezTo>
                    <a:cubicBezTo>
                      <a:pt x="694" y="1420"/>
                      <a:pt x="754" y="1349"/>
                      <a:pt x="737" y="1262"/>
                    </a:cubicBezTo>
                    <a:cubicBezTo>
                      <a:pt x="660" y="1068"/>
                      <a:pt x="621" y="874"/>
                      <a:pt x="640" y="661"/>
                    </a:cubicBezTo>
                    <a:cubicBezTo>
                      <a:pt x="756" y="642"/>
                      <a:pt x="873" y="564"/>
                      <a:pt x="912" y="467"/>
                    </a:cubicBezTo>
                    <a:cubicBezTo>
                      <a:pt x="1009" y="390"/>
                      <a:pt x="1009" y="254"/>
                      <a:pt x="931" y="176"/>
                    </a:cubicBezTo>
                    <a:cubicBezTo>
                      <a:pt x="917" y="148"/>
                      <a:pt x="892" y="130"/>
                      <a:pt x="865" y="130"/>
                    </a:cubicBezTo>
                    <a:cubicBezTo>
                      <a:pt x="855" y="130"/>
                      <a:pt x="844" y="132"/>
                      <a:pt x="834" y="138"/>
                    </a:cubicBezTo>
                    <a:cubicBezTo>
                      <a:pt x="815" y="99"/>
                      <a:pt x="776" y="60"/>
                      <a:pt x="737" y="41"/>
                    </a:cubicBezTo>
                    <a:cubicBezTo>
                      <a:pt x="713" y="17"/>
                      <a:pt x="682" y="0"/>
                      <a:pt x="6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5"/>
              <p:cNvSpPr/>
              <p:nvPr/>
            </p:nvSpPr>
            <p:spPr>
              <a:xfrm>
                <a:off x="2550915" y="1503177"/>
                <a:ext cx="75259" cy="85479"/>
              </a:xfrm>
              <a:custGeom>
                <a:avLst/>
                <a:gdLst/>
                <a:ahLst/>
                <a:cxnLst/>
                <a:rect l="l" t="t" r="r" b="b"/>
                <a:pathLst>
                  <a:path w="486" h="552" extrusionOk="0">
                    <a:moveTo>
                      <a:pt x="156" y="125"/>
                    </a:moveTo>
                    <a:lnTo>
                      <a:pt x="195" y="144"/>
                    </a:lnTo>
                    <a:cubicBezTo>
                      <a:pt x="214" y="144"/>
                      <a:pt x="214" y="144"/>
                      <a:pt x="214" y="164"/>
                    </a:cubicBezTo>
                    <a:cubicBezTo>
                      <a:pt x="233" y="164"/>
                      <a:pt x="233" y="183"/>
                      <a:pt x="253" y="202"/>
                    </a:cubicBezTo>
                    <a:lnTo>
                      <a:pt x="272" y="222"/>
                    </a:lnTo>
                    <a:cubicBezTo>
                      <a:pt x="272" y="222"/>
                      <a:pt x="292" y="241"/>
                      <a:pt x="292" y="261"/>
                    </a:cubicBezTo>
                    <a:lnTo>
                      <a:pt x="311" y="280"/>
                    </a:lnTo>
                    <a:lnTo>
                      <a:pt x="311" y="299"/>
                    </a:lnTo>
                    <a:cubicBezTo>
                      <a:pt x="311" y="319"/>
                      <a:pt x="311" y="319"/>
                      <a:pt x="311" y="319"/>
                    </a:cubicBezTo>
                    <a:lnTo>
                      <a:pt x="311" y="357"/>
                    </a:lnTo>
                    <a:lnTo>
                      <a:pt x="195" y="357"/>
                    </a:lnTo>
                    <a:lnTo>
                      <a:pt x="175" y="338"/>
                    </a:lnTo>
                    <a:lnTo>
                      <a:pt x="156" y="299"/>
                    </a:lnTo>
                    <a:lnTo>
                      <a:pt x="156" y="261"/>
                    </a:lnTo>
                    <a:lnTo>
                      <a:pt x="156" y="241"/>
                    </a:lnTo>
                    <a:lnTo>
                      <a:pt x="156" y="202"/>
                    </a:lnTo>
                    <a:lnTo>
                      <a:pt x="156" y="125"/>
                    </a:lnTo>
                    <a:close/>
                    <a:moveTo>
                      <a:pt x="200" y="0"/>
                    </a:moveTo>
                    <a:cubicBezTo>
                      <a:pt x="175" y="0"/>
                      <a:pt x="153" y="12"/>
                      <a:pt x="139" y="25"/>
                    </a:cubicBezTo>
                    <a:lnTo>
                      <a:pt x="139" y="25"/>
                    </a:lnTo>
                    <a:cubicBezTo>
                      <a:pt x="133" y="15"/>
                      <a:pt x="125" y="8"/>
                      <a:pt x="117" y="8"/>
                    </a:cubicBezTo>
                    <a:cubicBezTo>
                      <a:pt x="107" y="3"/>
                      <a:pt x="96" y="1"/>
                      <a:pt x="87" y="1"/>
                    </a:cubicBezTo>
                    <a:cubicBezTo>
                      <a:pt x="60" y="1"/>
                      <a:pt x="40" y="19"/>
                      <a:pt x="40" y="47"/>
                    </a:cubicBezTo>
                    <a:cubicBezTo>
                      <a:pt x="1" y="144"/>
                      <a:pt x="1" y="261"/>
                      <a:pt x="40" y="357"/>
                    </a:cubicBezTo>
                    <a:cubicBezTo>
                      <a:pt x="59" y="416"/>
                      <a:pt x="98" y="454"/>
                      <a:pt x="156" y="493"/>
                    </a:cubicBezTo>
                    <a:cubicBezTo>
                      <a:pt x="195" y="532"/>
                      <a:pt x="253" y="551"/>
                      <a:pt x="311" y="551"/>
                    </a:cubicBezTo>
                    <a:cubicBezTo>
                      <a:pt x="350" y="551"/>
                      <a:pt x="389" y="532"/>
                      <a:pt x="427" y="513"/>
                    </a:cubicBezTo>
                    <a:cubicBezTo>
                      <a:pt x="447" y="493"/>
                      <a:pt x="466" y="454"/>
                      <a:pt x="485" y="416"/>
                    </a:cubicBezTo>
                    <a:cubicBezTo>
                      <a:pt x="485" y="338"/>
                      <a:pt x="447" y="261"/>
                      <a:pt x="408" y="202"/>
                    </a:cubicBezTo>
                    <a:cubicBezTo>
                      <a:pt x="369" y="125"/>
                      <a:pt x="311" y="47"/>
                      <a:pt x="233" y="8"/>
                    </a:cubicBezTo>
                    <a:cubicBezTo>
                      <a:pt x="222" y="3"/>
                      <a:pt x="211" y="0"/>
                      <a:pt x="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5"/>
              <p:cNvSpPr/>
              <p:nvPr/>
            </p:nvSpPr>
            <p:spPr>
              <a:xfrm>
                <a:off x="3136420" y="1302176"/>
                <a:ext cx="66123" cy="76343"/>
              </a:xfrm>
              <a:custGeom>
                <a:avLst/>
                <a:gdLst/>
                <a:ahLst/>
                <a:cxnLst/>
                <a:rect l="l" t="t" r="r" b="b"/>
                <a:pathLst>
                  <a:path w="427" h="493" extrusionOk="0">
                    <a:moveTo>
                      <a:pt x="144" y="171"/>
                    </a:moveTo>
                    <a:lnTo>
                      <a:pt x="175" y="201"/>
                    </a:lnTo>
                    <a:lnTo>
                      <a:pt x="213" y="221"/>
                    </a:lnTo>
                    <a:lnTo>
                      <a:pt x="233" y="240"/>
                    </a:lnTo>
                    <a:lnTo>
                      <a:pt x="233" y="260"/>
                    </a:lnTo>
                    <a:cubicBezTo>
                      <a:pt x="252" y="279"/>
                      <a:pt x="252" y="318"/>
                      <a:pt x="271" y="337"/>
                    </a:cubicBezTo>
                    <a:lnTo>
                      <a:pt x="271" y="357"/>
                    </a:lnTo>
                    <a:lnTo>
                      <a:pt x="252" y="357"/>
                    </a:lnTo>
                    <a:lnTo>
                      <a:pt x="213" y="337"/>
                    </a:lnTo>
                    <a:lnTo>
                      <a:pt x="194" y="318"/>
                    </a:lnTo>
                    <a:lnTo>
                      <a:pt x="194" y="298"/>
                    </a:lnTo>
                    <a:cubicBezTo>
                      <a:pt x="175" y="279"/>
                      <a:pt x="175" y="260"/>
                      <a:pt x="155" y="240"/>
                    </a:cubicBezTo>
                    <a:lnTo>
                      <a:pt x="155" y="221"/>
                    </a:lnTo>
                    <a:cubicBezTo>
                      <a:pt x="155" y="221"/>
                      <a:pt x="155" y="201"/>
                      <a:pt x="155" y="201"/>
                    </a:cubicBezTo>
                    <a:cubicBezTo>
                      <a:pt x="151" y="192"/>
                      <a:pt x="147" y="182"/>
                      <a:pt x="144" y="171"/>
                    </a:cubicBezTo>
                    <a:close/>
                    <a:moveTo>
                      <a:pt x="86" y="0"/>
                    </a:moveTo>
                    <a:cubicBezTo>
                      <a:pt x="58" y="0"/>
                      <a:pt x="34" y="18"/>
                      <a:pt x="19" y="46"/>
                    </a:cubicBezTo>
                    <a:cubicBezTo>
                      <a:pt x="19" y="48"/>
                      <a:pt x="20" y="50"/>
                      <a:pt x="20" y="53"/>
                    </a:cubicBezTo>
                    <a:lnTo>
                      <a:pt x="20" y="53"/>
                    </a:lnTo>
                    <a:cubicBezTo>
                      <a:pt x="10" y="63"/>
                      <a:pt x="3" y="75"/>
                      <a:pt x="1" y="90"/>
                    </a:cubicBezTo>
                    <a:lnTo>
                      <a:pt x="1" y="90"/>
                    </a:lnTo>
                    <a:cubicBezTo>
                      <a:pt x="1" y="89"/>
                      <a:pt x="0" y="87"/>
                      <a:pt x="0" y="85"/>
                    </a:cubicBezTo>
                    <a:lnTo>
                      <a:pt x="0" y="105"/>
                    </a:lnTo>
                    <a:cubicBezTo>
                      <a:pt x="0" y="99"/>
                      <a:pt x="0" y="95"/>
                      <a:pt x="1" y="90"/>
                    </a:cubicBezTo>
                    <a:lnTo>
                      <a:pt x="1" y="90"/>
                    </a:lnTo>
                    <a:cubicBezTo>
                      <a:pt x="21" y="185"/>
                      <a:pt x="59" y="280"/>
                      <a:pt x="97" y="357"/>
                    </a:cubicBezTo>
                    <a:cubicBezTo>
                      <a:pt x="136" y="395"/>
                      <a:pt x="155" y="434"/>
                      <a:pt x="213" y="454"/>
                    </a:cubicBezTo>
                    <a:cubicBezTo>
                      <a:pt x="252" y="473"/>
                      <a:pt x="291" y="492"/>
                      <a:pt x="330" y="492"/>
                    </a:cubicBezTo>
                    <a:cubicBezTo>
                      <a:pt x="368" y="492"/>
                      <a:pt x="407" y="454"/>
                      <a:pt x="427" y="415"/>
                    </a:cubicBezTo>
                    <a:cubicBezTo>
                      <a:pt x="427" y="395"/>
                      <a:pt x="427" y="357"/>
                      <a:pt x="427" y="337"/>
                    </a:cubicBezTo>
                    <a:cubicBezTo>
                      <a:pt x="388" y="260"/>
                      <a:pt x="349" y="201"/>
                      <a:pt x="291" y="143"/>
                    </a:cubicBezTo>
                    <a:cubicBezTo>
                      <a:pt x="252" y="85"/>
                      <a:pt x="175" y="27"/>
                      <a:pt x="116" y="8"/>
                    </a:cubicBezTo>
                    <a:cubicBezTo>
                      <a:pt x="106" y="2"/>
                      <a:pt x="96" y="0"/>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5"/>
              <p:cNvSpPr/>
              <p:nvPr/>
            </p:nvSpPr>
            <p:spPr>
              <a:xfrm>
                <a:off x="2526912" y="1433028"/>
                <a:ext cx="89660" cy="82537"/>
              </a:xfrm>
              <a:custGeom>
                <a:avLst/>
                <a:gdLst/>
                <a:ahLst/>
                <a:cxnLst/>
                <a:rect l="l" t="t" r="r" b="b"/>
                <a:pathLst>
                  <a:path w="579" h="533" extrusionOk="0">
                    <a:moveTo>
                      <a:pt x="296" y="1"/>
                    </a:moveTo>
                    <a:cubicBezTo>
                      <a:pt x="151" y="1"/>
                      <a:pt x="17" y="108"/>
                      <a:pt x="1" y="268"/>
                    </a:cubicBezTo>
                    <a:cubicBezTo>
                      <a:pt x="1" y="345"/>
                      <a:pt x="39" y="442"/>
                      <a:pt x="117" y="500"/>
                    </a:cubicBezTo>
                    <a:cubicBezTo>
                      <a:pt x="151" y="523"/>
                      <a:pt x="198" y="532"/>
                      <a:pt x="244" y="532"/>
                    </a:cubicBezTo>
                    <a:cubicBezTo>
                      <a:pt x="275" y="532"/>
                      <a:pt x="306" y="528"/>
                      <a:pt x="330" y="520"/>
                    </a:cubicBezTo>
                    <a:cubicBezTo>
                      <a:pt x="427" y="500"/>
                      <a:pt x="505" y="442"/>
                      <a:pt x="563" y="384"/>
                    </a:cubicBezTo>
                    <a:cubicBezTo>
                      <a:pt x="579" y="352"/>
                      <a:pt x="556" y="321"/>
                      <a:pt x="526" y="321"/>
                    </a:cubicBezTo>
                    <a:cubicBezTo>
                      <a:pt x="519" y="321"/>
                      <a:pt x="512" y="322"/>
                      <a:pt x="505" y="326"/>
                    </a:cubicBezTo>
                    <a:cubicBezTo>
                      <a:pt x="440" y="407"/>
                      <a:pt x="349" y="447"/>
                      <a:pt x="241" y="447"/>
                    </a:cubicBezTo>
                    <a:cubicBezTo>
                      <a:pt x="220" y="447"/>
                      <a:pt x="198" y="445"/>
                      <a:pt x="175" y="442"/>
                    </a:cubicBezTo>
                    <a:cubicBezTo>
                      <a:pt x="136" y="423"/>
                      <a:pt x="78" y="365"/>
                      <a:pt x="78" y="287"/>
                    </a:cubicBezTo>
                    <a:cubicBezTo>
                      <a:pt x="59" y="229"/>
                      <a:pt x="98" y="171"/>
                      <a:pt x="136" y="113"/>
                    </a:cubicBezTo>
                    <a:cubicBezTo>
                      <a:pt x="184" y="89"/>
                      <a:pt x="232" y="72"/>
                      <a:pt x="280" y="72"/>
                    </a:cubicBezTo>
                    <a:cubicBezTo>
                      <a:pt x="310" y="72"/>
                      <a:pt x="339" y="78"/>
                      <a:pt x="369" y="93"/>
                    </a:cubicBezTo>
                    <a:cubicBezTo>
                      <a:pt x="408" y="93"/>
                      <a:pt x="427" y="35"/>
                      <a:pt x="388" y="16"/>
                    </a:cubicBezTo>
                    <a:cubicBezTo>
                      <a:pt x="358" y="5"/>
                      <a:pt x="327" y="1"/>
                      <a:pt x="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5"/>
              <p:cNvSpPr/>
              <p:nvPr/>
            </p:nvSpPr>
            <p:spPr>
              <a:xfrm>
                <a:off x="2605888" y="1306047"/>
                <a:ext cx="566611" cy="311411"/>
              </a:xfrm>
              <a:custGeom>
                <a:avLst/>
                <a:gdLst/>
                <a:ahLst/>
                <a:cxnLst/>
                <a:rect l="l" t="t" r="r" b="b"/>
                <a:pathLst>
                  <a:path w="3659" h="2011" extrusionOk="0">
                    <a:moveTo>
                      <a:pt x="3373" y="0"/>
                    </a:moveTo>
                    <a:cubicBezTo>
                      <a:pt x="3351" y="0"/>
                      <a:pt x="3329" y="17"/>
                      <a:pt x="3329" y="41"/>
                    </a:cubicBezTo>
                    <a:cubicBezTo>
                      <a:pt x="3562" y="894"/>
                      <a:pt x="2864" y="1708"/>
                      <a:pt x="2069" y="1882"/>
                    </a:cubicBezTo>
                    <a:cubicBezTo>
                      <a:pt x="1920" y="1916"/>
                      <a:pt x="1760" y="1933"/>
                      <a:pt x="1596" y="1933"/>
                    </a:cubicBezTo>
                    <a:cubicBezTo>
                      <a:pt x="993" y="1933"/>
                      <a:pt x="347" y="1699"/>
                      <a:pt x="72" y="1165"/>
                    </a:cubicBezTo>
                    <a:cubicBezTo>
                      <a:pt x="66" y="1148"/>
                      <a:pt x="57" y="1141"/>
                      <a:pt x="47" y="1141"/>
                    </a:cubicBezTo>
                    <a:cubicBezTo>
                      <a:pt x="25" y="1141"/>
                      <a:pt x="1" y="1177"/>
                      <a:pt x="14" y="1204"/>
                    </a:cubicBezTo>
                    <a:lnTo>
                      <a:pt x="14" y="1185"/>
                    </a:lnTo>
                    <a:cubicBezTo>
                      <a:pt x="295" y="1761"/>
                      <a:pt x="959" y="2011"/>
                      <a:pt x="1586" y="2011"/>
                    </a:cubicBezTo>
                    <a:cubicBezTo>
                      <a:pt x="1781" y="2011"/>
                      <a:pt x="1972" y="1987"/>
                      <a:pt x="2147" y="1941"/>
                    </a:cubicBezTo>
                    <a:cubicBezTo>
                      <a:pt x="2941" y="1747"/>
                      <a:pt x="3659" y="894"/>
                      <a:pt x="3407" y="21"/>
                    </a:cubicBezTo>
                    <a:cubicBezTo>
                      <a:pt x="3399" y="7"/>
                      <a:pt x="3386" y="0"/>
                      <a:pt x="33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5"/>
              <p:cNvSpPr/>
              <p:nvPr/>
            </p:nvSpPr>
            <p:spPr>
              <a:xfrm>
                <a:off x="3101268" y="1237292"/>
                <a:ext cx="68291" cy="78976"/>
              </a:xfrm>
              <a:custGeom>
                <a:avLst/>
                <a:gdLst/>
                <a:ahLst/>
                <a:cxnLst/>
                <a:rect l="l" t="t" r="r" b="b"/>
                <a:pathLst>
                  <a:path w="441" h="510" extrusionOk="0">
                    <a:moveTo>
                      <a:pt x="208" y="0"/>
                    </a:moveTo>
                    <a:cubicBezTo>
                      <a:pt x="130" y="0"/>
                      <a:pt x="53" y="58"/>
                      <a:pt x="14" y="116"/>
                    </a:cubicBezTo>
                    <a:cubicBezTo>
                      <a:pt x="0" y="144"/>
                      <a:pt x="25" y="171"/>
                      <a:pt x="55" y="171"/>
                    </a:cubicBezTo>
                    <a:cubicBezTo>
                      <a:pt x="67" y="171"/>
                      <a:pt x="80" y="167"/>
                      <a:pt x="91" y="155"/>
                    </a:cubicBezTo>
                    <a:lnTo>
                      <a:pt x="111" y="116"/>
                    </a:lnTo>
                    <a:lnTo>
                      <a:pt x="150" y="97"/>
                    </a:lnTo>
                    <a:lnTo>
                      <a:pt x="266" y="97"/>
                    </a:lnTo>
                    <a:lnTo>
                      <a:pt x="285" y="116"/>
                    </a:lnTo>
                    <a:lnTo>
                      <a:pt x="285" y="136"/>
                    </a:lnTo>
                    <a:lnTo>
                      <a:pt x="305" y="155"/>
                    </a:lnTo>
                    <a:lnTo>
                      <a:pt x="305" y="175"/>
                    </a:lnTo>
                    <a:lnTo>
                      <a:pt x="305" y="194"/>
                    </a:lnTo>
                    <a:lnTo>
                      <a:pt x="305" y="233"/>
                    </a:lnTo>
                    <a:lnTo>
                      <a:pt x="305" y="252"/>
                    </a:lnTo>
                    <a:cubicBezTo>
                      <a:pt x="285" y="272"/>
                      <a:pt x="285" y="310"/>
                      <a:pt x="266" y="330"/>
                    </a:cubicBezTo>
                    <a:cubicBezTo>
                      <a:pt x="246" y="349"/>
                      <a:pt x="227" y="388"/>
                      <a:pt x="188" y="407"/>
                    </a:cubicBezTo>
                    <a:cubicBezTo>
                      <a:pt x="188" y="407"/>
                      <a:pt x="169" y="407"/>
                      <a:pt x="150" y="427"/>
                    </a:cubicBezTo>
                    <a:lnTo>
                      <a:pt x="111" y="427"/>
                    </a:lnTo>
                    <a:cubicBezTo>
                      <a:pt x="72" y="427"/>
                      <a:pt x="53" y="465"/>
                      <a:pt x="91" y="485"/>
                    </a:cubicBezTo>
                    <a:lnTo>
                      <a:pt x="150" y="504"/>
                    </a:lnTo>
                    <a:cubicBezTo>
                      <a:pt x="167" y="508"/>
                      <a:pt x="183" y="509"/>
                      <a:pt x="199" y="509"/>
                    </a:cubicBezTo>
                    <a:cubicBezTo>
                      <a:pt x="273" y="509"/>
                      <a:pt x="331" y="474"/>
                      <a:pt x="363" y="427"/>
                    </a:cubicBezTo>
                    <a:cubicBezTo>
                      <a:pt x="421" y="368"/>
                      <a:pt x="440" y="291"/>
                      <a:pt x="440" y="213"/>
                    </a:cubicBezTo>
                    <a:cubicBezTo>
                      <a:pt x="440" y="97"/>
                      <a:pt x="324"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5"/>
              <p:cNvSpPr/>
              <p:nvPr/>
            </p:nvSpPr>
            <p:spPr>
              <a:xfrm>
                <a:off x="2506781" y="1041556"/>
                <a:ext cx="223764" cy="339440"/>
              </a:xfrm>
              <a:custGeom>
                <a:avLst/>
                <a:gdLst/>
                <a:ahLst/>
                <a:cxnLst/>
                <a:rect l="l" t="t" r="r" b="b"/>
                <a:pathLst>
                  <a:path w="1445" h="2192" extrusionOk="0">
                    <a:moveTo>
                      <a:pt x="1403" y="1"/>
                    </a:moveTo>
                    <a:cubicBezTo>
                      <a:pt x="1399" y="1"/>
                      <a:pt x="1395" y="2"/>
                      <a:pt x="1391" y="4"/>
                    </a:cubicBezTo>
                    <a:cubicBezTo>
                      <a:pt x="984" y="120"/>
                      <a:pt x="654" y="392"/>
                      <a:pt x="421" y="760"/>
                    </a:cubicBezTo>
                    <a:cubicBezTo>
                      <a:pt x="325" y="954"/>
                      <a:pt x="247" y="1148"/>
                      <a:pt x="228" y="1361"/>
                    </a:cubicBezTo>
                    <a:cubicBezTo>
                      <a:pt x="208" y="1497"/>
                      <a:pt x="189" y="1632"/>
                      <a:pt x="169" y="1768"/>
                    </a:cubicBezTo>
                    <a:cubicBezTo>
                      <a:pt x="131" y="1884"/>
                      <a:pt x="92" y="2020"/>
                      <a:pt x="14" y="2137"/>
                    </a:cubicBezTo>
                    <a:cubicBezTo>
                      <a:pt x="1" y="2164"/>
                      <a:pt x="35" y="2191"/>
                      <a:pt x="64" y="2191"/>
                    </a:cubicBezTo>
                    <a:cubicBezTo>
                      <a:pt x="76" y="2191"/>
                      <a:pt x="86" y="2187"/>
                      <a:pt x="92" y="2175"/>
                    </a:cubicBezTo>
                    <a:cubicBezTo>
                      <a:pt x="131" y="2078"/>
                      <a:pt x="169" y="1981"/>
                      <a:pt x="208" y="1904"/>
                    </a:cubicBezTo>
                    <a:cubicBezTo>
                      <a:pt x="247" y="1788"/>
                      <a:pt x="266" y="1671"/>
                      <a:pt x="266" y="1574"/>
                    </a:cubicBezTo>
                    <a:cubicBezTo>
                      <a:pt x="286" y="1322"/>
                      <a:pt x="344" y="1090"/>
                      <a:pt x="441" y="876"/>
                    </a:cubicBezTo>
                    <a:cubicBezTo>
                      <a:pt x="654" y="489"/>
                      <a:pt x="1003" y="198"/>
                      <a:pt x="1410" y="82"/>
                    </a:cubicBezTo>
                    <a:cubicBezTo>
                      <a:pt x="1445" y="64"/>
                      <a:pt x="1433" y="1"/>
                      <a:pt x="14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5"/>
              <p:cNvSpPr/>
              <p:nvPr/>
            </p:nvSpPr>
            <p:spPr>
              <a:xfrm>
                <a:off x="2505852" y="1273218"/>
                <a:ext cx="214937" cy="109482"/>
              </a:xfrm>
              <a:custGeom>
                <a:avLst/>
                <a:gdLst/>
                <a:ahLst/>
                <a:cxnLst/>
                <a:rect l="l" t="t" r="r" b="b"/>
                <a:pathLst>
                  <a:path w="1388" h="707" extrusionOk="0">
                    <a:moveTo>
                      <a:pt x="1009" y="1"/>
                    </a:moveTo>
                    <a:cubicBezTo>
                      <a:pt x="990" y="1"/>
                      <a:pt x="951" y="1"/>
                      <a:pt x="951" y="20"/>
                    </a:cubicBezTo>
                    <a:cubicBezTo>
                      <a:pt x="912" y="136"/>
                      <a:pt x="873" y="272"/>
                      <a:pt x="854" y="388"/>
                    </a:cubicBezTo>
                    <a:cubicBezTo>
                      <a:pt x="835" y="466"/>
                      <a:pt x="835" y="544"/>
                      <a:pt x="757" y="563"/>
                    </a:cubicBezTo>
                    <a:cubicBezTo>
                      <a:pt x="660" y="582"/>
                      <a:pt x="563" y="602"/>
                      <a:pt x="466" y="621"/>
                    </a:cubicBezTo>
                    <a:lnTo>
                      <a:pt x="40" y="621"/>
                    </a:lnTo>
                    <a:cubicBezTo>
                      <a:pt x="1" y="621"/>
                      <a:pt x="1" y="679"/>
                      <a:pt x="40" y="699"/>
                    </a:cubicBezTo>
                    <a:cubicBezTo>
                      <a:pt x="85" y="704"/>
                      <a:pt x="131" y="707"/>
                      <a:pt x="176" y="707"/>
                    </a:cubicBezTo>
                    <a:cubicBezTo>
                      <a:pt x="286" y="707"/>
                      <a:pt x="395" y="693"/>
                      <a:pt x="505" y="679"/>
                    </a:cubicBezTo>
                    <a:cubicBezTo>
                      <a:pt x="602" y="679"/>
                      <a:pt x="718" y="660"/>
                      <a:pt x="815" y="621"/>
                    </a:cubicBezTo>
                    <a:cubicBezTo>
                      <a:pt x="873" y="602"/>
                      <a:pt x="912" y="524"/>
                      <a:pt x="912" y="466"/>
                    </a:cubicBezTo>
                    <a:cubicBezTo>
                      <a:pt x="929" y="350"/>
                      <a:pt x="959" y="221"/>
                      <a:pt x="1004" y="101"/>
                    </a:cubicBezTo>
                    <a:lnTo>
                      <a:pt x="1004" y="101"/>
                    </a:lnTo>
                    <a:cubicBezTo>
                      <a:pt x="1109" y="174"/>
                      <a:pt x="1214" y="262"/>
                      <a:pt x="1319" y="350"/>
                    </a:cubicBezTo>
                    <a:cubicBezTo>
                      <a:pt x="1324" y="359"/>
                      <a:pt x="1331" y="363"/>
                      <a:pt x="1338" y="363"/>
                    </a:cubicBezTo>
                    <a:cubicBezTo>
                      <a:pt x="1361" y="363"/>
                      <a:pt x="1387" y="326"/>
                      <a:pt x="1358" y="311"/>
                    </a:cubicBezTo>
                    <a:cubicBezTo>
                      <a:pt x="1261" y="195"/>
                      <a:pt x="1125" y="98"/>
                      <a:pt x="10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5"/>
              <p:cNvSpPr/>
              <p:nvPr/>
            </p:nvSpPr>
            <p:spPr>
              <a:xfrm>
                <a:off x="2707008" y="1190526"/>
                <a:ext cx="254115" cy="139988"/>
              </a:xfrm>
              <a:custGeom>
                <a:avLst/>
                <a:gdLst/>
                <a:ahLst/>
                <a:cxnLst/>
                <a:rect l="l" t="t" r="r" b="b"/>
                <a:pathLst>
                  <a:path w="1641" h="904" extrusionOk="0">
                    <a:moveTo>
                      <a:pt x="1208" y="1"/>
                    </a:moveTo>
                    <a:cubicBezTo>
                      <a:pt x="1194" y="1"/>
                      <a:pt x="1179" y="4"/>
                      <a:pt x="1164" y="11"/>
                    </a:cubicBezTo>
                    <a:cubicBezTo>
                      <a:pt x="1086" y="31"/>
                      <a:pt x="1086" y="147"/>
                      <a:pt x="1067" y="205"/>
                    </a:cubicBezTo>
                    <a:cubicBezTo>
                      <a:pt x="1086" y="319"/>
                      <a:pt x="1086" y="432"/>
                      <a:pt x="1069" y="545"/>
                    </a:cubicBezTo>
                    <a:lnTo>
                      <a:pt x="1069" y="545"/>
                    </a:lnTo>
                    <a:cubicBezTo>
                      <a:pt x="872" y="602"/>
                      <a:pt x="706" y="673"/>
                      <a:pt x="505" y="709"/>
                    </a:cubicBezTo>
                    <a:cubicBezTo>
                      <a:pt x="369" y="787"/>
                      <a:pt x="214" y="826"/>
                      <a:pt x="59" y="826"/>
                    </a:cubicBezTo>
                    <a:cubicBezTo>
                      <a:pt x="1" y="826"/>
                      <a:pt x="1" y="903"/>
                      <a:pt x="59" y="903"/>
                    </a:cubicBezTo>
                    <a:cubicBezTo>
                      <a:pt x="214" y="903"/>
                      <a:pt x="369" y="864"/>
                      <a:pt x="524" y="787"/>
                    </a:cubicBezTo>
                    <a:cubicBezTo>
                      <a:pt x="718" y="729"/>
                      <a:pt x="912" y="651"/>
                      <a:pt x="1125" y="612"/>
                    </a:cubicBezTo>
                    <a:cubicBezTo>
                      <a:pt x="1145" y="593"/>
                      <a:pt x="1145" y="593"/>
                      <a:pt x="1145" y="574"/>
                    </a:cubicBezTo>
                    <a:cubicBezTo>
                      <a:pt x="1164" y="496"/>
                      <a:pt x="1164" y="399"/>
                      <a:pt x="1145" y="322"/>
                    </a:cubicBezTo>
                    <a:cubicBezTo>
                      <a:pt x="1145" y="283"/>
                      <a:pt x="1125" y="70"/>
                      <a:pt x="1183" y="70"/>
                    </a:cubicBezTo>
                    <a:cubicBezTo>
                      <a:pt x="1261" y="70"/>
                      <a:pt x="1358" y="166"/>
                      <a:pt x="1397" y="205"/>
                    </a:cubicBezTo>
                    <a:cubicBezTo>
                      <a:pt x="1435" y="263"/>
                      <a:pt x="1494" y="302"/>
                      <a:pt x="1571" y="341"/>
                    </a:cubicBezTo>
                    <a:cubicBezTo>
                      <a:pt x="1577" y="344"/>
                      <a:pt x="1582" y="345"/>
                      <a:pt x="1587" y="345"/>
                    </a:cubicBezTo>
                    <a:cubicBezTo>
                      <a:pt x="1619" y="345"/>
                      <a:pt x="1641" y="299"/>
                      <a:pt x="1591" y="283"/>
                    </a:cubicBezTo>
                    <a:cubicBezTo>
                      <a:pt x="1513" y="225"/>
                      <a:pt x="1435" y="166"/>
                      <a:pt x="1377" y="89"/>
                    </a:cubicBezTo>
                    <a:cubicBezTo>
                      <a:pt x="1330" y="58"/>
                      <a:pt x="1270"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5"/>
              <p:cNvSpPr/>
              <p:nvPr/>
            </p:nvSpPr>
            <p:spPr>
              <a:xfrm>
                <a:off x="2944865" y="1185570"/>
                <a:ext cx="121715" cy="58225"/>
              </a:xfrm>
              <a:custGeom>
                <a:avLst/>
                <a:gdLst/>
                <a:ahLst/>
                <a:cxnLst/>
                <a:rect l="l" t="t" r="r" b="b"/>
                <a:pathLst>
                  <a:path w="786" h="376" extrusionOk="0">
                    <a:moveTo>
                      <a:pt x="711" y="1"/>
                    </a:moveTo>
                    <a:cubicBezTo>
                      <a:pt x="705" y="1"/>
                      <a:pt x="700" y="2"/>
                      <a:pt x="694" y="5"/>
                    </a:cubicBezTo>
                    <a:cubicBezTo>
                      <a:pt x="597" y="82"/>
                      <a:pt x="500" y="140"/>
                      <a:pt x="384" y="179"/>
                    </a:cubicBezTo>
                    <a:cubicBezTo>
                      <a:pt x="268" y="237"/>
                      <a:pt x="151" y="276"/>
                      <a:pt x="35" y="295"/>
                    </a:cubicBezTo>
                    <a:cubicBezTo>
                      <a:pt x="1" y="313"/>
                      <a:pt x="12" y="376"/>
                      <a:pt x="43" y="376"/>
                    </a:cubicBezTo>
                    <a:cubicBezTo>
                      <a:pt x="46" y="376"/>
                      <a:pt x="50" y="375"/>
                      <a:pt x="55" y="373"/>
                    </a:cubicBezTo>
                    <a:cubicBezTo>
                      <a:pt x="190" y="334"/>
                      <a:pt x="307" y="295"/>
                      <a:pt x="423" y="257"/>
                    </a:cubicBezTo>
                    <a:cubicBezTo>
                      <a:pt x="539" y="198"/>
                      <a:pt x="655" y="140"/>
                      <a:pt x="752" y="63"/>
                    </a:cubicBezTo>
                    <a:cubicBezTo>
                      <a:pt x="786" y="46"/>
                      <a:pt x="747"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5"/>
              <p:cNvSpPr/>
              <p:nvPr/>
            </p:nvSpPr>
            <p:spPr>
              <a:xfrm>
                <a:off x="2397918" y="962425"/>
                <a:ext cx="921691" cy="672686"/>
              </a:xfrm>
              <a:custGeom>
                <a:avLst/>
                <a:gdLst/>
                <a:ahLst/>
                <a:cxnLst/>
                <a:rect l="l" t="t" r="r" b="b"/>
                <a:pathLst>
                  <a:path w="5952" h="4344" extrusionOk="0">
                    <a:moveTo>
                      <a:pt x="2789" y="1"/>
                    </a:moveTo>
                    <a:cubicBezTo>
                      <a:pt x="2045" y="1"/>
                      <a:pt x="1322" y="338"/>
                      <a:pt x="834" y="942"/>
                    </a:cubicBezTo>
                    <a:cubicBezTo>
                      <a:pt x="562" y="1329"/>
                      <a:pt x="388" y="1756"/>
                      <a:pt x="310" y="2221"/>
                    </a:cubicBezTo>
                    <a:cubicBezTo>
                      <a:pt x="272" y="2473"/>
                      <a:pt x="213" y="2725"/>
                      <a:pt x="155" y="2958"/>
                    </a:cubicBezTo>
                    <a:cubicBezTo>
                      <a:pt x="58" y="3171"/>
                      <a:pt x="19" y="3404"/>
                      <a:pt x="39" y="3636"/>
                    </a:cubicBezTo>
                    <a:cubicBezTo>
                      <a:pt x="116" y="4005"/>
                      <a:pt x="756" y="4179"/>
                      <a:pt x="1066" y="4257"/>
                    </a:cubicBezTo>
                    <a:cubicBezTo>
                      <a:pt x="1338" y="4315"/>
                      <a:pt x="1614" y="4344"/>
                      <a:pt x="1893" y="4344"/>
                    </a:cubicBezTo>
                    <a:cubicBezTo>
                      <a:pt x="2171" y="4344"/>
                      <a:pt x="2452" y="4315"/>
                      <a:pt x="2734" y="4257"/>
                    </a:cubicBezTo>
                    <a:cubicBezTo>
                      <a:pt x="2772" y="4237"/>
                      <a:pt x="2753" y="4179"/>
                      <a:pt x="2714" y="4179"/>
                    </a:cubicBezTo>
                    <a:cubicBezTo>
                      <a:pt x="2448" y="4240"/>
                      <a:pt x="2181" y="4270"/>
                      <a:pt x="1919" y="4270"/>
                    </a:cubicBezTo>
                    <a:cubicBezTo>
                      <a:pt x="1762" y="4270"/>
                      <a:pt x="1607" y="4259"/>
                      <a:pt x="1454" y="4237"/>
                    </a:cubicBezTo>
                    <a:cubicBezTo>
                      <a:pt x="1008" y="4218"/>
                      <a:pt x="601" y="4063"/>
                      <a:pt x="252" y="3791"/>
                    </a:cubicBezTo>
                    <a:cubicBezTo>
                      <a:pt x="0" y="3578"/>
                      <a:pt x="155" y="3268"/>
                      <a:pt x="233" y="2977"/>
                    </a:cubicBezTo>
                    <a:cubicBezTo>
                      <a:pt x="272" y="2783"/>
                      <a:pt x="310" y="2589"/>
                      <a:pt x="368" y="2376"/>
                    </a:cubicBezTo>
                    <a:cubicBezTo>
                      <a:pt x="427" y="1950"/>
                      <a:pt x="562" y="1543"/>
                      <a:pt x="756" y="1174"/>
                    </a:cubicBezTo>
                    <a:cubicBezTo>
                      <a:pt x="1210" y="485"/>
                      <a:pt x="1980" y="75"/>
                      <a:pt x="2780" y="75"/>
                    </a:cubicBezTo>
                    <a:cubicBezTo>
                      <a:pt x="2971" y="75"/>
                      <a:pt x="3163" y="98"/>
                      <a:pt x="3354" y="147"/>
                    </a:cubicBezTo>
                    <a:cubicBezTo>
                      <a:pt x="3567" y="205"/>
                      <a:pt x="3780" y="302"/>
                      <a:pt x="3974" y="399"/>
                    </a:cubicBezTo>
                    <a:cubicBezTo>
                      <a:pt x="4207" y="496"/>
                      <a:pt x="4420" y="612"/>
                      <a:pt x="4614" y="786"/>
                    </a:cubicBezTo>
                    <a:cubicBezTo>
                      <a:pt x="4866" y="1038"/>
                      <a:pt x="5157" y="1252"/>
                      <a:pt x="5486" y="1407"/>
                    </a:cubicBezTo>
                    <a:cubicBezTo>
                      <a:pt x="5583" y="1446"/>
                      <a:pt x="5680" y="1504"/>
                      <a:pt x="5758" y="1562"/>
                    </a:cubicBezTo>
                    <a:cubicBezTo>
                      <a:pt x="5835" y="1659"/>
                      <a:pt x="5797" y="1814"/>
                      <a:pt x="5758" y="1930"/>
                    </a:cubicBezTo>
                    <a:cubicBezTo>
                      <a:pt x="5661" y="2143"/>
                      <a:pt x="5544" y="2357"/>
                      <a:pt x="5409" y="2551"/>
                    </a:cubicBezTo>
                    <a:cubicBezTo>
                      <a:pt x="5254" y="2783"/>
                      <a:pt x="5079" y="2996"/>
                      <a:pt x="4866" y="3190"/>
                    </a:cubicBezTo>
                    <a:cubicBezTo>
                      <a:pt x="4672" y="3345"/>
                      <a:pt x="4459" y="3500"/>
                      <a:pt x="4246" y="3617"/>
                    </a:cubicBezTo>
                    <a:cubicBezTo>
                      <a:pt x="4212" y="3650"/>
                      <a:pt x="4236" y="3698"/>
                      <a:pt x="4269" y="3698"/>
                    </a:cubicBezTo>
                    <a:cubicBezTo>
                      <a:pt x="4274" y="3698"/>
                      <a:pt x="4279" y="3697"/>
                      <a:pt x="4284" y="3694"/>
                    </a:cubicBezTo>
                    <a:cubicBezTo>
                      <a:pt x="4478" y="3578"/>
                      <a:pt x="4672" y="3462"/>
                      <a:pt x="4847" y="3326"/>
                    </a:cubicBezTo>
                    <a:cubicBezTo>
                      <a:pt x="5040" y="3152"/>
                      <a:pt x="5215" y="2958"/>
                      <a:pt x="5370" y="2764"/>
                    </a:cubicBezTo>
                    <a:cubicBezTo>
                      <a:pt x="5525" y="2551"/>
                      <a:pt x="5661" y="2318"/>
                      <a:pt x="5777" y="2085"/>
                    </a:cubicBezTo>
                    <a:cubicBezTo>
                      <a:pt x="5835" y="1969"/>
                      <a:pt x="5952" y="1698"/>
                      <a:pt x="5893" y="1562"/>
                    </a:cubicBezTo>
                    <a:cubicBezTo>
                      <a:pt x="5835" y="1426"/>
                      <a:pt x="5700" y="1446"/>
                      <a:pt x="5622" y="1407"/>
                    </a:cubicBezTo>
                    <a:cubicBezTo>
                      <a:pt x="5312" y="1271"/>
                      <a:pt x="5040" y="1097"/>
                      <a:pt x="4808" y="864"/>
                    </a:cubicBezTo>
                    <a:cubicBezTo>
                      <a:pt x="4439" y="554"/>
                      <a:pt x="4032" y="302"/>
                      <a:pt x="3567" y="127"/>
                    </a:cubicBezTo>
                    <a:cubicBezTo>
                      <a:pt x="3311" y="42"/>
                      <a:pt x="3049" y="1"/>
                      <a:pt x="27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5"/>
              <p:cNvSpPr/>
              <p:nvPr/>
            </p:nvSpPr>
            <p:spPr>
              <a:xfrm>
                <a:off x="2818194" y="1574565"/>
                <a:ext cx="246218" cy="289422"/>
              </a:xfrm>
              <a:custGeom>
                <a:avLst/>
                <a:gdLst/>
                <a:ahLst/>
                <a:cxnLst/>
                <a:rect l="l" t="t" r="r" b="b"/>
                <a:pathLst>
                  <a:path w="1590" h="1869" extrusionOk="0">
                    <a:moveTo>
                      <a:pt x="1146" y="0"/>
                    </a:moveTo>
                    <a:cubicBezTo>
                      <a:pt x="1125" y="0"/>
                      <a:pt x="1105" y="9"/>
                      <a:pt x="1105" y="32"/>
                    </a:cubicBezTo>
                    <a:cubicBezTo>
                      <a:pt x="1163" y="207"/>
                      <a:pt x="1241" y="362"/>
                      <a:pt x="1318" y="517"/>
                    </a:cubicBezTo>
                    <a:cubicBezTo>
                      <a:pt x="1357" y="594"/>
                      <a:pt x="1377" y="672"/>
                      <a:pt x="1415" y="730"/>
                    </a:cubicBezTo>
                    <a:cubicBezTo>
                      <a:pt x="1454" y="788"/>
                      <a:pt x="1512" y="885"/>
                      <a:pt x="1473" y="982"/>
                    </a:cubicBezTo>
                    <a:cubicBezTo>
                      <a:pt x="1435" y="1040"/>
                      <a:pt x="1396" y="1098"/>
                      <a:pt x="1357" y="1157"/>
                    </a:cubicBezTo>
                    <a:cubicBezTo>
                      <a:pt x="1318" y="1215"/>
                      <a:pt x="1280" y="1292"/>
                      <a:pt x="1241" y="1350"/>
                    </a:cubicBezTo>
                    <a:cubicBezTo>
                      <a:pt x="1168" y="1513"/>
                      <a:pt x="1079" y="1643"/>
                      <a:pt x="973" y="1786"/>
                    </a:cubicBezTo>
                    <a:lnTo>
                      <a:pt x="973" y="1786"/>
                    </a:lnTo>
                    <a:cubicBezTo>
                      <a:pt x="756" y="1600"/>
                      <a:pt x="574" y="1396"/>
                      <a:pt x="427" y="1157"/>
                    </a:cubicBezTo>
                    <a:cubicBezTo>
                      <a:pt x="291" y="866"/>
                      <a:pt x="175" y="575"/>
                      <a:pt x="78" y="265"/>
                    </a:cubicBezTo>
                    <a:cubicBezTo>
                      <a:pt x="72" y="253"/>
                      <a:pt x="63" y="249"/>
                      <a:pt x="54" y="249"/>
                    </a:cubicBezTo>
                    <a:cubicBezTo>
                      <a:pt x="31" y="249"/>
                      <a:pt x="6" y="276"/>
                      <a:pt x="20" y="304"/>
                    </a:cubicBezTo>
                    <a:lnTo>
                      <a:pt x="0" y="304"/>
                    </a:lnTo>
                    <a:cubicBezTo>
                      <a:pt x="97" y="614"/>
                      <a:pt x="213" y="924"/>
                      <a:pt x="349" y="1215"/>
                    </a:cubicBezTo>
                    <a:cubicBezTo>
                      <a:pt x="504" y="1467"/>
                      <a:pt x="698" y="1680"/>
                      <a:pt x="931" y="1854"/>
                    </a:cubicBezTo>
                    <a:cubicBezTo>
                      <a:pt x="940" y="1864"/>
                      <a:pt x="950" y="1869"/>
                      <a:pt x="960" y="1869"/>
                    </a:cubicBezTo>
                    <a:cubicBezTo>
                      <a:pt x="969" y="1869"/>
                      <a:pt x="979" y="1864"/>
                      <a:pt x="989" y="1854"/>
                    </a:cubicBezTo>
                    <a:cubicBezTo>
                      <a:pt x="1105" y="1719"/>
                      <a:pt x="1202" y="1564"/>
                      <a:pt x="1280" y="1409"/>
                    </a:cubicBezTo>
                    <a:cubicBezTo>
                      <a:pt x="1318" y="1331"/>
                      <a:pt x="1377" y="1253"/>
                      <a:pt x="1415" y="1176"/>
                    </a:cubicBezTo>
                    <a:cubicBezTo>
                      <a:pt x="1473" y="1118"/>
                      <a:pt x="1512" y="1040"/>
                      <a:pt x="1551" y="982"/>
                    </a:cubicBezTo>
                    <a:cubicBezTo>
                      <a:pt x="1590" y="846"/>
                      <a:pt x="1493" y="730"/>
                      <a:pt x="1435" y="614"/>
                    </a:cubicBezTo>
                    <a:cubicBezTo>
                      <a:pt x="1338" y="420"/>
                      <a:pt x="1241" y="226"/>
                      <a:pt x="1183" y="13"/>
                    </a:cubicBezTo>
                    <a:cubicBezTo>
                      <a:pt x="1175" y="5"/>
                      <a:pt x="1160" y="0"/>
                      <a:pt x="1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5"/>
              <p:cNvSpPr/>
              <p:nvPr/>
            </p:nvSpPr>
            <p:spPr>
              <a:xfrm>
                <a:off x="2761052" y="1693029"/>
                <a:ext cx="215402" cy="252877"/>
              </a:xfrm>
              <a:custGeom>
                <a:avLst/>
                <a:gdLst/>
                <a:ahLst/>
                <a:cxnLst/>
                <a:rect l="l" t="t" r="r" b="b"/>
                <a:pathLst>
                  <a:path w="1391" h="1633" extrusionOk="0">
                    <a:moveTo>
                      <a:pt x="576" y="1"/>
                    </a:moveTo>
                    <a:cubicBezTo>
                      <a:pt x="572" y="1"/>
                      <a:pt x="567" y="2"/>
                      <a:pt x="563" y="4"/>
                    </a:cubicBezTo>
                    <a:lnTo>
                      <a:pt x="544" y="4"/>
                    </a:lnTo>
                    <a:cubicBezTo>
                      <a:pt x="330" y="120"/>
                      <a:pt x="40" y="314"/>
                      <a:pt x="59" y="585"/>
                    </a:cubicBezTo>
                    <a:cubicBezTo>
                      <a:pt x="98" y="857"/>
                      <a:pt x="350" y="896"/>
                      <a:pt x="544" y="934"/>
                    </a:cubicBezTo>
                    <a:cubicBezTo>
                      <a:pt x="582" y="934"/>
                      <a:pt x="621" y="934"/>
                      <a:pt x="641" y="973"/>
                    </a:cubicBezTo>
                    <a:cubicBezTo>
                      <a:pt x="660" y="1012"/>
                      <a:pt x="660" y="1070"/>
                      <a:pt x="660" y="1128"/>
                    </a:cubicBezTo>
                    <a:cubicBezTo>
                      <a:pt x="660" y="1245"/>
                      <a:pt x="679" y="1361"/>
                      <a:pt x="718" y="1497"/>
                    </a:cubicBezTo>
                    <a:cubicBezTo>
                      <a:pt x="718" y="1555"/>
                      <a:pt x="757" y="1613"/>
                      <a:pt x="815" y="1632"/>
                    </a:cubicBezTo>
                    <a:cubicBezTo>
                      <a:pt x="893" y="1613"/>
                      <a:pt x="951" y="1593"/>
                      <a:pt x="989" y="1535"/>
                    </a:cubicBezTo>
                    <a:cubicBezTo>
                      <a:pt x="1145" y="1419"/>
                      <a:pt x="1280" y="1264"/>
                      <a:pt x="1377" y="1089"/>
                    </a:cubicBezTo>
                    <a:cubicBezTo>
                      <a:pt x="1391" y="1062"/>
                      <a:pt x="1366" y="1035"/>
                      <a:pt x="1343" y="1035"/>
                    </a:cubicBezTo>
                    <a:cubicBezTo>
                      <a:pt x="1334" y="1035"/>
                      <a:pt x="1325" y="1039"/>
                      <a:pt x="1319" y="1051"/>
                    </a:cubicBezTo>
                    <a:cubicBezTo>
                      <a:pt x="1222" y="1186"/>
                      <a:pt x="1145" y="1303"/>
                      <a:pt x="1028" y="1419"/>
                    </a:cubicBezTo>
                    <a:cubicBezTo>
                      <a:pt x="989" y="1458"/>
                      <a:pt x="931" y="1516"/>
                      <a:pt x="854" y="1535"/>
                    </a:cubicBezTo>
                    <a:cubicBezTo>
                      <a:pt x="843" y="1543"/>
                      <a:pt x="833" y="1546"/>
                      <a:pt x="825" y="1546"/>
                    </a:cubicBezTo>
                    <a:cubicBezTo>
                      <a:pt x="789" y="1546"/>
                      <a:pt x="776" y="1486"/>
                      <a:pt x="776" y="1438"/>
                    </a:cubicBezTo>
                    <a:cubicBezTo>
                      <a:pt x="757" y="1322"/>
                      <a:pt x="737" y="1225"/>
                      <a:pt x="737" y="1109"/>
                    </a:cubicBezTo>
                    <a:cubicBezTo>
                      <a:pt x="737" y="1031"/>
                      <a:pt x="737" y="954"/>
                      <a:pt x="679" y="896"/>
                    </a:cubicBezTo>
                    <a:cubicBezTo>
                      <a:pt x="641" y="857"/>
                      <a:pt x="544" y="857"/>
                      <a:pt x="466" y="837"/>
                    </a:cubicBezTo>
                    <a:cubicBezTo>
                      <a:pt x="369" y="837"/>
                      <a:pt x="272" y="779"/>
                      <a:pt x="195" y="702"/>
                    </a:cubicBezTo>
                    <a:cubicBezTo>
                      <a:pt x="1" y="450"/>
                      <a:pt x="408" y="178"/>
                      <a:pt x="602" y="81"/>
                    </a:cubicBezTo>
                    <a:cubicBezTo>
                      <a:pt x="636" y="64"/>
                      <a:pt x="60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5"/>
              <p:cNvSpPr/>
              <p:nvPr/>
            </p:nvSpPr>
            <p:spPr>
              <a:xfrm>
                <a:off x="2960350" y="1681105"/>
                <a:ext cx="173127" cy="235533"/>
              </a:xfrm>
              <a:custGeom>
                <a:avLst/>
                <a:gdLst/>
                <a:ahLst/>
                <a:cxnLst/>
                <a:rect l="l" t="t" r="r" b="b"/>
                <a:pathLst>
                  <a:path w="1118" h="1521" extrusionOk="0">
                    <a:moveTo>
                      <a:pt x="538" y="0"/>
                    </a:moveTo>
                    <a:cubicBezTo>
                      <a:pt x="494" y="0"/>
                      <a:pt x="484" y="64"/>
                      <a:pt x="536" y="81"/>
                    </a:cubicBezTo>
                    <a:cubicBezTo>
                      <a:pt x="575" y="81"/>
                      <a:pt x="594" y="100"/>
                      <a:pt x="633" y="100"/>
                    </a:cubicBezTo>
                    <a:cubicBezTo>
                      <a:pt x="672" y="120"/>
                      <a:pt x="730" y="120"/>
                      <a:pt x="769" y="139"/>
                    </a:cubicBezTo>
                    <a:cubicBezTo>
                      <a:pt x="866" y="178"/>
                      <a:pt x="943" y="236"/>
                      <a:pt x="1001" y="313"/>
                    </a:cubicBezTo>
                    <a:cubicBezTo>
                      <a:pt x="1079" y="430"/>
                      <a:pt x="982" y="527"/>
                      <a:pt x="885" y="565"/>
                    </a:cubicBezTo>
                    <a:cubicBezTo>
                      <a:pt x="788" y="624"/>
                      <a:pt x="711" y="624"/>
                      <a:pt x="633" y="682"/>
                    </a:cubicBezTo>
                    <a:cubicBezTo>
                      <a:pt x="439" y="817"/>
                      <a:pt x="1001" y="1380"/>
                      <a:pt x="711" y="1438"/>
                    </a:cubicBezTo>
                    <a:cubicBezTo>
                      <a:pt x="575" y="1438"/>
                      <a:pt x="459" y="1399"/>
                      <a:pt x="362" y="1341"/>
                    </a:cubicBezTo>
                    <a:cubicBezTo>
                      <a:pt x="265" y="1263"/>
                      <a:pt x="168" y="1186"/>
                      <a:pt x="71" y="1108"/>
                    </a:cubicBezTo>
                    <a:cubicBezTo>
                      <a:pt x="67" y="1105"/>
                      <a:pt x="62" y="1103"/>
                      <a:pt x="57" y="1103"/>
                    </a:cubicBezTo>
                    <a:cubicBezTo>
                      <a:pt x="33" y="1103"/>
                      <a:pt x="0" y="1135"/>
                      <a:pt x="32" y="1166"/>
                    </a:cubicBezTo>
                    <a:lnTo>
                      <a:pt x="13" y="1166"/>
                    </a:lnTo>
                    <a:cubicBezTo>
                      <a:pt x="187" y="1341"/>
                      <a:pt x="381" y="1457"/>
                      <a:pt x="614" y="1515"/>
                    </a:cubicBezTo>
                    <a:cubicBezTo>
                      <a:pt x="627" y="1519"/>
                      <a:pt x="642" y="1520"/>
                      <a:pt x="656" y="1520"/>
                    </a:cubicBezTo>
                    <a:cubicBezTo>
                      <a:pt x="724" y="1520"/>
                      <a:pt x="795" y="1486"/>
                      <a:pt x="827" y="1438"/>
                    </a:cubicBezTo>
                    <a:cubicBezTo>
                      <a:pt x="866" y="1360"/>
                      <a:pt x="866" y="1283"/>
                      <a:pt x="827" y="1225"/>
                    </a:cubicBezTo>
                    <a:cubicBezTo>
                      <a:pt x="807" y="1128"/>
                      <a:pt x="769" y="1031"/>
                      <a:pt x="730" y="953"/>
                    </a:cubicBezTo>
                    <a:cubicBezTo>
                      <a:pt x="711" y="895"/>
                      <a:pt x="633" y="759"/>
                      <a:pt x="691" y="740"/>
                    </a:cubicBezTo>
                    <a:cubicBezTo>
                      <a:pt x="788" y="682"/>
                      <a:pt x="885" y="643"/>
                      <a:pt x="982" y="585"/>
                    </a:cubicBezTo>
                    <a:cubicBezTo>
                      <a:pt x="1079" y="527"/>
                      <a:pt x="1118" y="430"/>
                      <a:pt x="1098" y="333"/>
                    </a:cubicBezTo>
                    <a:cubicBezTo>
                      <a:pt x="1040" y="217"/>
                      <a:pt x="963" y="139"/>
                      <a:pt x="846" y="100"/>
                    </a:cubicBezTo>
                    <a:cubicBezTo>
                      <a:pt x="807" y="81"/>
                      <a:pt x="749" y="61"/>
                      <a:pt x="711" y="42"/>
                    </a:cubicBezTo>
                    <a:cubicBezTo>
                      <a:pt x="652" y="23"/>
                      <a:pt x="594" y="23"/>
                      <a:pt x="555" y="3"/>
                    </a:cubicBezTo>
                    <a:cubicBezTo>
                      <a:pt x="549" y="1"/>
                      <a:pt x="543"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5"/>
              <p:cNvSpPr/>
              <p:nvPr/>
            </p:nvSpPr>
            <p:spPr>
              <a:xfrm>
                <a:off x="2295714" y="1478401"/>
                <a:ext cx="1246110" cy="996950"/>
              </a:xfrm>
              <a:custGeom>
                <a:avLst/>
                <a:gdLst/>
                <a:ahLst/>
                <a:cxnLst/>
                <a:rect l="l" t="t" r="r" b="b"/>
                <a:pathLst>
                  <a:path w="8047" h="6438" extrusionOk="0">
                    <a:moveTo>
                      <a:pt x="6291" y="1"/>
                    </a:moveTo>
                    <a:cubicBezTo>
                      <a:pt x="6276" y="1"/>
                      <a:pt x="6263" y="10"/>
                      <a:pt x="6263" y="33"/>
                    </a:cubicBezTo>
                    <a:cubicBezTo>
                      <a:pt x="6045" y="542"/>
                      <a:pt x="5656" y="1323"/>
                      <a:pt x="5033" y="1323"/>
                    </a:cubicBezTo>
                    <a:cubicBezTo>
                      <a:pt x="4992" y="1323"/>
                      <a:pt x="4949" y="1320"/>
                      <a:pt x="4906" y="1312"/>
                    </a:cubicBezTo>
                    <a:cubicBezTo>
                      <a:pt x="4847" y="1312"/>
                      <a:pt x="4828" y="1390"/>
                      <a:pt x="4886" y="1390"/>
                    </a:cubicBezTo>
                    <a:cubicBezTo>
                      <a:pt x="4936" y="1399"/>
                      <a:pt x="4985" y="1403"/>
                      <a:pt x="5032" y="1403"/>
                    </a:cubicBezTo>
                    <a:cubicBezTo>
                      <a:pt x="5385" y="1403"/>
                      <a:pt x="5652" y="1160"/>
                      <a:pt x="5875" y="886"/>
                    </a:cubicBezTo>
                    <a:cubicBezTo>
                      <a:pt x="5991" y="731"/>
                      <a:pt x="6108" y="556"/>
                      <a:pt x="6204" y="362"/>
                    </a:cubicBezTo>
                    <a:cubicBezTo>
                      <a:pt x="6224" y="324"/>
                      <a:pt x="6282" y="130"/>
                      <a:pt x="6321" y="110"/>
                    </a:cubicBezTo>
                    <a:cubicBezTo>
                      <a:pt x="6360" y="110"/>
                      <a:pt x="6592" y="207"/>
                      <a:pt x="6670" y="227"/>
                    </a:cubicBezTo>
                    <a:cubicBezTo>
                      <a:pt x="6941" y="304"/>
                      <a:pt x="7232" y="382"/>
                      <a:pt x="7503" y="479"/>
                    </a:cubicBezTo>
                    <a:cubicBezTo>
                      <a:pt x="7794" y="576"/>
                      <a:pt x="7988" y="614"/>
                      <a:pt x="7872" y="925"/>
                    </a:cubicBezTo>
                    <a:cubicBezTo>
                      <a:pt x="7794" y="1080"/>
                      <a:pt x="7697" y="1235"/>
                      <a:pt x="7620" y="1409"/>
                    </a:cubicBezTo>
                    <a:cubicBezTo>
                      <a:pt x="7465" y="1719"/>
                      <a:pt x="7290" y="2049"/>
                      <a:pt x="7096" y="2378"/>
                    </a:cubicBezTo>
                    <a:cubicBezTo>
                      <a:pt x="6922" y="2689"/>
                      <a:pt x="6728" y="2979"/>
                      <a:pt x="6573" y="3290"/>
                    </a:cubicBezTo>
                    <a:cubicBezTo>
                      <a:pt x="6360" y="3736"/>
                      <a:pt x="6301" y="4240"/>
                      <a:pt x="6379" y="4724"/>
                    </a:cubicBezTo>
                    <a:cubicBezTo>
                      <a:pt x="6418" y="4996"/>
                      <a:pt x="6495" y="5267"/>
                      <a:pt x="6612" y="5519"/>
                    </a:cubicBezTo>
                    <a:cubicBezTo>
                      <a:pt x="6650" y="5635"/>
                      <a:pt x="6709" y="5732"/>
                      <a:pt x="6767" y="5849"/>
                    </a:cubicBezTo>
                    <a:cubicBezTo>
                      <a:pt x="6864" y="5984"/>
                      <a:pt x="6961" y="6120"/>
                      <a:pt x="7019" y="6256"/>
                    </a:cubicBezTo>
                    <a:cubicBezTo>
                      <a:pt x="7028" y="6278"/>
                      <a:pt x="7036" y="6290"/>
                      <a:pt x="7042" y="6296"/>
                    </a:cubicBezTo>
                    <a:lnTo>
                      <a:pt x="7042" y="6296"/>
                    </a:lnTo>
                    <a:cubicBezTo>
                      <a:pt x="7036" y="6299"/>
                      <a:pt x="7028" y="6304"/>
                      <a:pt x="7019" y="6314"/>
                    </a:cubicBezTo>
                    <a:cubicBezTo>
                      <a:pt x="6941" y="6353"/>
                      <a:pt x="6844" y="6353"/>
                      <a:pt x="6747" y="6353"/>
                    </a:cubicBezTo>
                    <a:cubicBezTo>
                      <a:pt x="6573" y="6372"/>
                      <a:pt x="6398" y="6372"/>
                      <a:pt x="6224" y="6372"/>
                    </a:cubicBezTo>
                    <a:cubicBezTo>
                      <a:pt x="5856" y="6372"/>
                      <a:pt x="5507" y="6353"/>
                      <a:pt x="5158" y="6353"/>
                    </a:cubicBezTo>
                    <a:cubicBezTo>
                      <a:pt x="4809" y="6333"/>
                      <a:pt x="4518" y="6353"/>
                      <a:pt x="4208" y="6314"/>
                    </a:cubicBezTo>
                    <a:cubicBezTo>
                      <a:pt x="3839" y="6294"/>
                      <a:pt x="3471" y="6236"/>
                      <a:pt x="3103" y="6178"/>
                    </a:cubicBezTo>
                    <a:cubicBezTo>
                      <a:pt x="2831" y="6139"/>
                      <a:pt x="2541" y="6139"/>
                      <a:pt x="2269" y="6081"/>
                    </a:cubicBezTo>
                    <a:cubicBezTo>
                      <a:pt x="2133" y="6081"/>
                      <a:pt x="1998" y="6023"/>
                      <a:pt x="1901" y="5965"/>
                    </a:cubicBezTo>
                    <a:cubicBezTo>
                      <a:pt x="1901" y="5955"/>
                      <a:pt x="1886" y="5955"/>
                      <a:pt x="1869" y="5955"/>
                    </a:cubicBezTo>
                    <a:cubicBezTo>
                      <a:pt x="1852" y="5955"/>
                      <a:pt x="1833" y="5955"/>
                      <a:pt x="1823" y="5945"/>
                    </a:cubicBezTo>
                    <a:cubicBezTo>
                      <a:pt x="1823" y="5926"/>
                      <a:pt x="1920" y="5752"/>
                      <a:pt x="1940" y="5713"/>
                    </a:cubicBezTo>
                    <a:cubicBezTo>
                      <a:pt x="2230" y="5054"/>
                      <a:pt x="2366" y="4356"/>
                      <a:pt x="2366" y="3639"/>
                    </a:cubicBezTo>
                    <a:cubicBezTo>
                      <a:pt x="2366" y="3619"/>
                      <a:pt x="2347" y="3600"/>
                      <a:pt x="2327" y="3600"/>
                    </a:cubicBezTo>
                    <a:cubicBezTo>
                      <a:pt x="2269" y="3604"/>
                      <a:pt x="2210" y="3606"/>
                      <a:pt x="2152" y="3606"/>
                    </a:cubicBezTo>
                    <a:cubicBezTo>
                      <a:pt x="1630" y="3606"/>
                      <a:pt x="1115" y="3450"/>
                      <a:pt x="679" y="3154"/>
                    </a:cubicBezTo>
                    <a:cubicBezTo>
                      <a:pt x="524" y="3038"/>
                      <a:pt x="98" y="2747"/>
                      <a:pt x="234" y="2534"/>
                    </a:cubicBezTo>
                    <a:cubicBezTo>
                      <a:pt x="389" y="2340"/>
                      <a:pt x="544" y="2185"/>
                      <a:pt x="738" y="2049"/>
                    </a:cubicBezTo>
                    <a:cubicBezTo>
                      <a:pt x="912" y="1855"/>
                      <a:pt x="1048" y="1661"/>
                      <a:pt x="1222" y="1448"/>
                    </a:cubicBezTo>
                    <a:cubicBezTo>
                      <a:pt x="1261" y="1396"/>
                      <a:pt x="1300" y="1377"/>
                      <a:pt x="1341" y="1377"/>
                    </a:cubicBezTo>
                    <a:cubicBezTo>
                      <a:pt x="1423" y="1377"/>
                      <a:pt x="1513" y="1454"/>
                      <a:pt x="1629" y="1506"/>
                    </a:cubicBezTo>
                    <a:cubicBezTo>
                      <a:pt x="1726" y="1545"/>
                      <a:pt x="1843" y="1584"/>
                      <a:pt x="1959" y="1603"/>
                    </a:cubicBezTo>
                    <a:cubicBezTo>
                      <a:pt x="2143" y="1643"/>
                      <a:pt x="2328" y="1662"/>
                      <a:pt x="2511" y="1662"/>
                    </a:cubicBezTo>
                    <a:cubicBezTo>
                      <a:pt x="2866" y="1662"/>
                      <a:pt x="3216" y="1589"/>
                      <a:pt x="3549" y="1448"/>
                    </a:cubicBezTo>
                    <a:cubicBezTo>
                      <a:pt x="3583" y="1431"/>
                      <a:pt x="3556" y="1367"/>
                      <a:pt x="3522" y="1367"/>
                    </a:cubicBezTo>
                    <a:cubicBezTo>
                      <a:pt x="3518" y="1367"/>
                      <a:pt x="3514" y="1368"/>
                      <a:pt x="3510" y="1370"/>
                    </a:cubicBezTo>
                    <a:cubicBezTo>
                      <a:pt x="3198" y="1514"/>
                      <a:pt x="2865" y="1584"/>
                      <a:pt x="2533" y="1584"/>
                    </a:cubicBezTo>
                    <a:cubicBezTo>
                      <a:pt x="2101" y="1584"/>
                      <a:pt x="1673" y="1465"/>
                      <a:pt x="1300" y="1235"/>
                    </a:cubicBezTo>
                    <a:cubicBezTo>
                      <a:pt x="1290" y="1225"/>
                      <a:pt x="1276" y="1220"/>
                      <a:pt x="1263" y="1220"/>
                    </a:cubicBezTo>
                    <a:cubicBezTo>
                      <a:pt x="1251" y="1220"/>
                      <a:pt x="1242" y="1225"/>
                      <a:pt x="1242" y="1235"/>
                    </a:cubicBezTo>
                    <a:cubicBezTo>
                      <a:pt x="1067" y="1545"/>
                      <a:pt x="854" y="1836"/>
                      <a:pt x="583" y="2068"/>
                    </a:cubicBezTo>
                    <a:cubicBezTo>
                      <a:pt x="447" y="2204"/>
                      <a:pt x="214" y="2340"/>
                      <a:pt x="137" y="2514"/>
                    </a:cubicBezTo>
                    <a:cubicBezTo>
                      <a:pt x="1" y="2786"/>
                      <a:pt x="524" y="3115"/>
                      <a:pt x="718" y="3231"/>
                    </a:cubicBezTo>
                    <a:cubicBezTo>
                      <a:pt x="951" y="3367"/>
                      <a:pt x="1184" y="3483"/>
                      <a:pt x="1436" y="3561"/>
                    </a:cubicBezTo>
                    <a:cubicBezTo>
                      <a:pt x="1571" y="3600"/>
                      <a:pt x="1707" y="3619"/>
                      <a:pt x="1862" y="3639"/>
                    </a:cubicBezTo>
                    <a:cubicBezTo>
                      <a:pt x="1880" y="3643"/>
                      <a:pt x="1904" y="3644"/>
                      <a:pt x="1932" y="3644"/>
                    </a:cubicBezTo>
                    <a:cubicBezTo>
                      <a:pt x="1982" y="3644"/>
                      <a:pt x="2044" y="3640"/>
                      <a:pt x="2098" y="3640"/>
                    </a:cubicBezTo>
                    <a:cubicBezTo>
                      <a:pt x="2147" y="3640"/>
                      <a:pt x="2189" y="3644"/>
                      <a:pt x="2211" y="3658"/>
                    </a:cubicBezTo>
                    <a:cubicBezTo>
                      <a:pt x="2424" y="3774"/>
                      <a:pt x="2211" y="4550"/>
                      <a:pt x="2172" y="4763"/>
                    </a:cubicBezTo>
                    <a:cubicBezTo>
                      <a:pt x="2075" y="5170"/>
                      <a:pt x="1940" y="5558"/>
                      <a:pt x="1746" y="5945"/>
                    </a:cubicBezTo>
                    <a:cubicBezTo>
                      <a:pt x="1726" y="5965"/>
                      <a:pt x="1746" y="5984"/>
                      <a:pt x="1765" y="5984"/>
                    </a:cubicBezTo>
                    <a:cubicBezTo>
                      <a:pt x="1959" y="6042"/>
                      <a:pt x="2153" y="6101"/>
                      <a:pt x="2327" y="6159"/>
                    </a:cubicBezTo>
                    <a:cubicBezTo>
                      <a:pt x="2482" y="6178"/>
                      <a:pt x="2657" y="6198"/>
                      <a:pt x="2812" y="6217"/>
                    </a:cubicBezTo>
                    <a:cubicBezTo>
                      <a:pt x="3258" y="6256"/>
                      <a:pt x="3704" y="6353"/>
                      <a:pt x="4150" y="6372"/>
                    </a:cubicBezTo>
                    <a:cubicBezTo>
                      <a:pt x="4654" y="6411"/>
                      <a:pt x="5177" y="6411"/>
                      <a:pt x="5681" y="6430"/>
                    </a:cubicBezTo>
                    <a:cubicBezTo>
                      <a:pt x="5795" y="6435"/>
                      <a:pt x="5911" y="6437"/>
                      <a:pt x="6027" y="6437"/>
                    </a:cubicBezTo>
                    <a:cubicBezTo>
                      <a:pt x="6402" y="6437"/>
                      <a:pt x="6780" y="6412"/>
                      <a:pt x="7135" y="6353"/>
                    </a:cubicBezTo>
                    <a:cubicBezTo>
                      <a:pt x="7174" y="6353"/>
                      <a:pt x="7174" y="6314"/>
                      <a:pt x="7154" y="6294"/>
                    </a:cubicBezTo>
                    <a:cubicBezTo>
                      <a:pt x="6709" y="5732"/>
                      <a:pt x="6437" y="5015"/>
                      <a:pt x="6418" y="4278"/>
                    </a:cubicBezTo>
                    <a:cubicBezTo>
                      <a:pt x="6418" y="3483"/>
                      <a:pt x="6902" y="2883"/>
                      <a:pt x="7271" y="2204"/>
                    </a:cubicBezTo>
                    <a:cubicBezTo>
                      <a:pt x="7465" y="1855"/>
                      <a:pt x="7639" y="1526"/>
                      <a:pt x="7814" y="1177"/>
                    </a:cubicBezTo>
                    <a:cubicBezTo>
                      <a:pt x="7872" y="1041"/>
                      <a:pt x="8046" y="828"/>
                      <a:pt x="7988" y="653"/>
                    </a:cubicBezTo>
                    <a:cubicBezTo>
                      <a:pt x="7930" y="498"/>
                      <a:pt x="7600" y="421"/>
                      <a:pt x="7445" y="362"/>
                    </a:cubicBezTo>
                    <a:cubicBezTo>
                      <a:pt x="7077" y="246"/>
                      <a:pt x="6670" y="168"/>
                      <a:pt x="6321" y="13"/>
                    </a:cubicBezTo>
                    <a:cubicBezTo>
                      <a:pt x="6313" y="5"/>
                      <a:pt x="6301" y="1"/>
                      <a:pt x="6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5"/>
              <p:cNvSpPr/>
              <p:nvPr/>
            </p:nvSpPr>
            <p:spPr>
              <a:xfrm>
                <a:off x="2345268" y="1694113"/>
                <a:ext cx="195890" cy="241727"/>
              </a:xfrm>
              <a:custGeom>
                <a:avLst/>
                <a:gdLst/>
                <a:ahLst/>
                <a:cxnLst/>
                <a:rect l="l" t="t" r="r" b="b"/>
                <a:pathLst>
                  <a:path w="1265" h="1561" extrusionOk="0">
                    <a:moveTo>
                      <a:pt x="1217" y="0"/>
                    </a:moveTo>
                    <a:cubicBezTo>
                      <a:pt x="1208" y="0"/>
                      <a:pt x="1199" y="5"/>
                      <a:pt x="1193" y="16"/>
                    </a:cubicBezTo>
                    <a:cubicBezTo>
                      <a:pt x="1116" y="152"/>
                      <a:pt x="1057" y="288"/>
                      <a:pt x="960" y="404"/>
                    </a:cubicBezTo>
                    <a:cubicBezTo>
                      <a:pt x="864" y="520"/>
                      <a:pt x="767" y="656"/>
                      <a:pt x="689" y="772"/>
                    </a:cubicBezTo>
                    <a:cubicBezTo>
                      <a:pt x="495" y="1024"/>
                      <a:pt x="263" y="1276"/>
                      <a:pt x="30" y="1490"/>
                    </a:cubicBezTo>
                    <a:cubicBezTo>
                      <a:pt x="0" y="1519"/>
                      <a:pt x="28" y="1560"/>
                      <a:pt x="59" y="1560"/>
                    </a:cubicBezTo>
                    <a:cubicBezTo>
                      <a:pt x="69" y="1560"/>
                      <a:pt x="79" y="1557"/>
                      <a:pt x="88" y="1548"/>
                    </a:cubicBezTo>
                    <a:cubicBezTo>
                      <a:pt x="321" y="1334"/>
                      <a:pt x="534" y="1082"/>
                      <a:pt x="728" y="830"/>
                    </a:cubicBezTo>
                    <a:cubicBezTo>
                      <a:pt x="825" y="695"/>
                      <a:pt x="922" y="559"/>
                      <a:pt x="1038" y="443"/>
                    </a:cubicBezTo>
                    <a:cubicBezTo>
                      <a:pt x="1116" y="307"/>
                      <a:pt x="1193" y="191"/>
                      <a:pt x="1251" y="55"/>
                    </a:cubicBezTo>
                    <a:cubicBezTo>
                      <a:pt x="1265" y="28"/>
                      <a:pt x="1240" y="0"/>
                      <a:pt x="12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5"/>
              <p:cNvSpPr/>
              <p:nvPr/>
            </p:nvSpPr>
            <p:spPr>
              <a:xfrm>
                <a:off x="2322814" y="1686370"/>
                <a:ext cx="210292" cy="238011"/>
              </a:xfrm>
              <a:custGeom>
                <a:avLst/>
                <a:gdLst/>
                <a:ahLst/>
                <a:cxnLst/>
                <a:rect l="l" t="t" r="r" b="b"/>
                <a:pathLst>
                  <a:path w="1358" h="1537" extrusionOk="0">
                    <a:moveTo>
                      <a:pt x="1147" y="0"/>
                    </a:moveTo>
                    <a:cubicBezTo>
                      <a:pt x="1135" y="0"/>
                      <a:pt x="1125" y="14"/>
                      <a:pt x="1125" y="27"/>
                    </a:cubicBezTo>
                    <a:lnTo>
                      <a:pt x="1086" y="66"/>
                    </a:lnTo>
                    <a:cubicBezTo>
                      <a:pt x="1086" y="47"/>
                      <a:pt x="1076" y="37"/>
                      <a:pt x="1064" y="37"/>
                    </a:cubicBezTo>
                    <a:cubicBezTo>
                      <a:pt x="1052" y="37"/>
                      <a:pt x="1038" y="47"/>
                      <a:pt x="1028" y="66"/>
                    </a:cubicBezTo>
                    <a:cubicBezTo>
                      <a:pt x="970" y="183"/>
                      <a:pt x="892" y="279"/>
                      <a:pt x="815" y="396"/>
                    </a:cubicBezTo>
                    <a:cubicBezTo>
                      <a:pt x="795" y="415"/>
                      <a:pt x="776" y="454"/>
                      <a:pt x="737" y="473"/>
                    </a:cubicBezTo>
                    <a:cubicBezTo>
                      <a:pt x="698" y="512"/>
                      <a:pt x="660" y="570"/>
                      <a:pt x="621" y="628"/>
                    </a:cubicBezTo>
                    <a:cubicBezTo>
                      <a:pt x="504" y="706"/>
                      <a:pt x="408" y="803"/>
                      <a:pt x="311" y="919"/>
                    </a:cubicBezTo>
                    <a:lnTo>
                      <a:pt x="272" y="919"/>
                    </a:lnTo>
                    <a:lnTo>
                      <a:pt x="233" y="977"/>
                    </a:lnTo>
                    <a:cubicBezTo>
                      <a:pt x="175" y="1035"/>
                      <a:pt x="136" y="1074"/>
                      <a:pt x="97" y="1152"/>
                    </a:cubicBezTo>
                    <a:cubicBezTo>
                      <a:pt x="97" y="1152"/>
                      <a:pt x="97" y="1171"/>
                      <a:pt x="97" y="1191"/>
                    </a:cubicBezTo>
                    <a:cubicBezTo>
                      <a:pt x="39" y="1288"/>
                      <a:pt x="0" y="1404"/>
                      <a:pt x="156" y="1481"/>
                    </a:cubicBezTo>
                    <a:cubicBezTo>
                      <a:pt x="161" y="1487"/>
                      <a:pt x="167" y="1489"/>
                      <a:pt x="172" y="1489"/>
                    </a:cubicBezTo>
                    <a:cubicBezTo>
                      <a:pt x="185" y="1489"/>
                      <a:pt x="194" y="1476"/>
                      <a:pt x="194" y="1462"/>
                    </a:cubicBezTo>
                    <a:lnTo>
                      <a:pt x="194" y="1481"/>
                    </a:lnTo>
                    <a:cubicBezTo>
                      <a:pt x="181" y="1509"/>
                      <a:pt x="206" y="1536"/>
                      <a:pt x="228" y="1536"/>
                    </a:cubicBezTo>
                    <a:cubicBezTo>
                      <a:pt x="238" y="1536"/>
                      <a:pt x="247" y="1531"/>
                      <a:pt x="252" y="1520"/>
                    </a:cubicBezTo>
                    <a:cubicBezTo>
                      <a:pt x="408" y="1384"/>
                      <a:pt x="524" y="1249"/>
                      <a:pt x="640" y="1094"/>
                    </a:cubicBezTo>
                    <a:lnTo>
                      <a:pt x="698" y="1035"/>
                    </a:lnTo>
                    <a:lnTo>
                      <a:pt x="718" y="1035"/>
                    </a:lnTo>
                    <a:cubicBezTo>
                      <a:pt x="795" y="958"/>
                      <a:pt x="873" y="880"/>
                      <a:pt x="931" y="783"/>
                    </a:cubicBezTo>
                    <a:lnTo>
                      <a:pt x="970" y="745"/>
                    </a:lnTo>
                    <a:cubicBezTo>
                      <a:pt x="970" y="725"/>
                      <a:pt x="970" y="725"/>
                      <a:pt x="970" y="706"/>
                    </a:cubicBezTo>
                    <a:cubicBezTo>
                      <a:pt x="1047" y="628"/>
                      <a:pt x="1105" y="531"/>
                      <a:pt x="1164" y="435"/>
                    </a:cubicBezTo>
                    <a:cubicBezTo>
                      <a:pt x="1183" y="415"/>
                      <a:pt x="1183" y="396"/>
                      <a:pt x="1202" y="396"/>
                    </a:cubicBezTo>
                    <a:cubicBezTo>
                      <a:pt x="1202" y="376"/>
                      <a:pt x="1202" y="357"/>
                      <a:pt x="1202" y="357"/>
                    </a:cubicBezTo>
                    <a:cubicBezTo>
                      <a:pt x="1202" y="338"/>
                      <a:pt x="1222" y="338"/>
                      <a:pt x="1222" y="318"/>
                    </a:cubicBezTo>
                    <a:cubicBezTo>
                      <a:pt x="1222" y="318"/>
                      <a:pt x="1222" y="318"/>
                      <a:pt x="1222" y="299"/>
                    </a:cubicBezTo>
                    <a:cubicBezTo>
                      <a:pt x="1241" y="279"/>
                      <a:pt x="1261" y="260"/>
                      <a:pt x="1280" y="221"/>
                    </a:cubicBezTo>
                    <a:cubicBezTo>
                      <a:pt x="1319" y="183"/>
                      <a:pt x="1338" y="163"/>
                      <a:pt x="1338" y="124"/>
                    </a:cubicBezTo>
                    <a:cubicBezTo>
                      <a:pt x="1357" y="86"/>
                      <a:pt x="1338" y="66"/>
                      <a:pt x="1299" y="66"/>
                    </a:cubicBezTo>
                    <a:cubicBezTo>
                      <a:pt x="1299" y="66"/>
                      <a:pt x="1299" y="47"/>
                      <a:pt x="1280" y="47"/>
                    </a:cubicBezTo>
                    <a:cubicBezTo>
                      <a:pt x="1261" y="27"/>
                      <a:pt x="1222" y="8"/>
                      <a:pt x="1164" y="8"/>
                    </a:cubicBezTo>
                    <a:cubicBezTo>
                      <a:pt x="1158" y="2"/>
                      <a:pt x="1152"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5"/>
              <p:cNvSpPr/>
              <p:nvPr/>
            </p:nvSpPr>
            <p:spPr>
              <a:xfrm>
                <a:off x="3250393" y="1492337"/>
                <a:ext cx="282299" cy="144324"/>
              </a:xfrm>
              <a:custGeom>
                <a:avLst/>
                <a:gdLst/>
                <a:ahLst/>
                <a:cxnLst/>
                <a:rect l="l" t="t" r="r" b="b"/>
                <a:pathLst>
                  <a:path w="1823" h="932" extrusionOk="0">
                    <a:moveTo>
                      <a:pt x="175" y="1"/>
                    </a:moveTo>
                    <a:cubicBezTo>
                      <a:pt x="117" y="40"/>
                      <a:pt x="78" y="98"/>
                      <a:pt x="59" y="156"/>
                    </a:cubicBezTo>
                    <a:cubicBezTo>
                      <a:pt x="59" y="175"/>
                      <a:pt x="59" y="175"/>
                      <a:pt x="59" y="175"/>
                    </a:cubicBezTo>
                    <a:cubicBezTo>
                      <a:pt x="39" y="195"/>
                      <a:pt x="39" y="214"/>
                      <a:pt x="39" y="234"/>
                    </a:cubicBezTo>
                    <a:cubicBezTo>
                      <a:pt x="20" y="253"/>
                      <a:pt x="1" y="292"/>
                      <a:pt x="39" y="311"/>
                    </a:cubicBezTo>
                    <a:cubicBezTo>
                      <a:pt x="524" y="621"/>
                      <a:pt x="1164" y="718"/>
                      <a:pt x="1707" y="931"/>
                    </a:cubicBezTo>
                    <a:cubicBezTo>
                      <a:pt x="1745" y="931"/>
                      <a:pt x="1765" y="893"/>
                      <a:pt x="1745" y="873"/>
                    </a:cubicBezTo>
                    <a:cubicBezTo>
                      <a:pt x="1765" y="854"/>
                      <a:pt x="1765" y="854"/>
                      <a:pt x="1765" y="835"/>
                    </a:cubicBezTo>
                    <a:lnTo>
                      <a:pt x="1765" y="815"/>
                    </a:lnTo>
                    <a:lnTo>
                      <a:pt x="1765" y="796"/>
                    </a:lnTo>
                    <a:cubicBezTo>
                      <a:pt x="1784" y="796"/>
                      <a:pt x="1784" y="776"/>
                      <a:pt x="1804" y="776"/>
                    </a:cubicBezTo>
                    <a:lnTo>
                      <a:pt x="1804" y="757"/>
                    </a:lnTo>
                    <a:cubicBezTo>
                      <a:pt x="1804" y="738"/>
                      <a:pt x="1804" y="718"/>
                      <a:pt x="1823" y="699"/>
                    </a:cubicBezTo>
                    <a:cubicBezTo>
                      <a:pt x="1823" y="679"/>
                      <a:pt x="1804" y="679"/>
                      <a:pt x="1804" y="679"/>
                    </a:cubicBezTo>
                    <a:cubicBezTo>
                      <a:pt x="1804" y="660"/>
                      <a:pt x="1804" y="621"/>
                      <a:pt x="1804" y="602"/>
                    </a:cubicBezTo>
                    <a:cubicBezTo>
                      <a:pt x="1790" y="588"/>
                      <a:pt x="1767" y="574"/>
                      <a:pt x="1747" y="574"/>
                    </a:cubicBezTo>
                    <a:cubicBezTo>
                      <a:pt x="1739" y="574"/>
                      <a:pt x="1732" y="577"/>
                      <a:pt x="1726" y="583"/>
                    </a:cubicBezTo>
                    <a:cubicBezTo>
                      <a:pt x="1726" y="563"/>
                      <a:pt x="1707" y="563"/>
                      <a:pt x="1707" y="544"/>
                    </a:cubicBezTo>
                    <a:cubicBezTo>
                      <a:pt x="1649" y="505"/>
                      <a:pt x="1610" y="447"/>
                      <a:pt x="1532" y="427"/>
                    </a:cubicBezTo>
                    <a:cubicBezTo>
                      <a:pt x="1493" y="389"/>
                      <a:pt x="1435" y="369"/>
                      <a:pt x="1377" y="350"/>
                    </a:cubicBezTo>
                    <a:lnTo>
                      <a:pt x="1319" y="350"/>
                    </a:lnTo>
                    <a:lnTo>
                      <a:pt x="1164" y="311"/>
                    </a:lnTo>
                    <a:cubicBezTo>
                      <a:pt x="1028" y="253"/>
                      <a:pt x="873" y="195"/>
                      <a:pt x="737" y="156"/>
                    </a:cubicBezTo>
                    <a:lnTo>
                      <a:pt x="602" y="117"/>
                    </a:lnTo>
                    <a:lnTo>
                      <a:pt x="563" y="117"/>
                    </a:lnTo>
                    <a:cubicBezTo>
                      <a:pt x="466" y="78"/>
                      <a:pt x="369" y="59"/>
                      <a:pt x="272" y="20"/>
                    </a:cubicBezTo>
                    <a:lnTo>
                      <a:pt x="214" y="20"/>
                    </a:lnTo>
                    <a:cubicBezTo>
                      <a:pt x="214" y="20"/>
                      <a:pt x="214" y="1"/>
                      <a:pt x="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5"/>
              <p:cNvSpPr/>
              <p:nvPr/>
            </p:nvSpPr>
            <p:spPr>
              <a:xfrm>
                <a:off x="2522731" y="1789658"/>
                <a:ext cx="133484" cy="137510"/>
              </a:xfrm>
              <a:custGeom>
                <a:avLst/>
                <a:gdLst/>
                <a:ahLst/>
                <a:cxnLst/>
                <a:rect l="l" t="t" r="r" b="b"/>
                <a:pathLst>
                  <a:path w="862" h="888" extrusionOk="0">
                    <a:moveTo>
                      <a:pt x="599" y="72"/>
                    </a:moveTo>
                    <a:lnTo>
                      <a:pt x="599" y="72"/>
                    </a:lnTo>
                    <a:cubicBezTo>
                      <a:pt x="667" y="113"/>
                      <a:pt x="716" y="189"/>
                      <a:pt x="771" y="243"/>
                    </a:cubicBezTo>
                    <a:lnTo>
                      <a:pt x="771" y="243"/>
                    </a:lnTo>
                    <a:cubicBezTo>
                      <a:pt x="577" y="426"/>
                      <a:pt x="413" y="638"/>
                      <a:pt x="218" y="802"/>
                    </a:cubicBezTo>
                    <a:lnTo>
                      <a:pt x="218" y="802"/>
                    </a:lnTo>
                    <a:cubicBezTo>
                      <a:pt x="193" y="786"/>
                      <a:pt x="174" y="771"/>
                      <a:pt x="144" y="756"/>
                    </a:cubicBezTo>
                    <a:cubicBezTo>
                      <a:pt x="129" y="741"/>
                      <a:pt x="101" y="713"/>
                      <a:pt x="90" y="693"/>
                    </a:cubicBezTo>
                    <a:lnTo>
                      <a:pt x="90" y="693"/>
                    </a:lnTo>
                    <a:cubicBezTo>
                      <a:pt x="260" y="486"/>
                      <a:pt x="447" y="279"/>
                      <a:pt x="599" y="72"/>
                    </a:cubicBezTo>
                    <a:close/>
                    <a:moveTo>
                      <a:pt x="590" y="0"/>
                    </a:moveTo>
                    <a:cubicBezTo>
                      <a:pt x="571" y="0"/>
                      <a:pt x="551" y="0"/>
                      <a:pt x="551" y="20"/>
                    </a:cubicBezTo>
                    <a:cubicBezTo>
                      <a:pt x="377" y="233"/>
                      <a:pt x="202" y="446"/>
                      <a:pt x="28" y="659"/>
                    </a:cubicBezTo>
                    <a:cubicBezTo>
                      <a:pt x="19" y="664"/>
                      <a:pt x="15" y="670"/>
                      <a:pt x="15" y="677"/>
                    </a:cubicBezTo>
                    <a:lnTo>
                      <a:pt x="15" y="677"/>
                    </a:lnTo>
                    <a:cubicBezTo>
                      <a:pt x="5" y="688"/>
                      <a:pt x="1" y="702"/>
                      <a:pt x="8" y="717"/>
                    </a:cubicBezTo>
                    <a:cubicBezTo>
                      <a:pt x="28" y="756"/>
                      <a:pt x="66" y="776"/>
                      <a:pt x="86" y="795"/>
                    </a:cubicBezTo>
                    <a:cubicBezTo>
                      <a:pt x="125" y="834"/>
                      <a:pt x="163" y="853"/>
                      <a:pt x="202" y="873"/>
                    </a:cubicBezTo>
                    <a:cubicBezTo>
                      <a:pt x="212" y="882"/>
                      <a:pt x="222" y="887"/>
                      <a:pt x="231" y="887"/>
                    </a:cubicBezTo>
                    <a:cubicBezTo>
                      <a:pt x="241" y="887"/>
                      <a:pt x="251" y="882"/>
                      <a:pt x="260" y="873"/>
                    </a:cubicBezTo>
                    <a:cubicBezTo>
                      <a:pt x="474" y="698"/>
                      <a:pt x="648" y="485"/>
                      <a:pt x="842" y="291"/>
                    </a:cubicBezTo>
                    <a:cubicBezTo>
                      <a:pt x="861" y="272"/>
                      <a:pt x="861" y="252"/>
                      <a:pt x="842" y="233"/>
                    </a:cubicBezTo>
                    <a:cubicBezTo>
                      <a:pt x="764" y="155"/>
                      <a:pt x="706" y="39"/>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5"/>
              <p:cNvSpPr/>
              <p:nvPr/>
            </p:nvSpPr>
            <p:spPr>
              <a:xfrm>
                <a:off x="2953227" y="1854078"/>
                <a:ext cx="27099" cy="610589"/>
              </a:xfrm>
              <a:custGeom>
                <a:avLst/>
                <a:gdLst/>
                <a:ahLst/>
                <a:cxnLst/>
                <a:rect l="l" t="t" r="r" b="b"/>
                <a:pathLst>
                  <a:path w="175" h="3943" extrusionOk="0">
                    <a:moveTo>
                      <a:pt x="117" y="1"/>
                    </a:moveTo>
                    <a:cubicBezTo>
                      <a:pt x="97" y="1"/>
                      <a:pt x="78" y="11"/>
                      <a:pt x="78" y="30"/>
                    </a:cubicBezTo>
                    <a:cubicBezTo>
                      <a:pt x="59" y="379"/>
                      <a:pt x="97" y="728"/>
                      <a:pt x="78" y="1077"/>
                    </a:cubicBezTo>
                    <a:cubicBezTo>
                      <a:pt x="59" y="1426"/>
                      <a:pt x="59" y="1755"/>
                      <a:pt x="39" y="2085"/>
                    </a:cubicBezTo>
                    <a:cubicBezTo>
                      <a:pt x="39" y="2414"/>
                      <a:pt x="39" y="2763"/>
                      <a:pt x="20" y="3112"/>
                    </a:cubicBezTo>
                    <a:cubicBezTo>
                      <a:pt x="1" y="3384"/>
                      <a:pt x="1" y="3655"/>
                      <a:pt x="20" y="3907"/>
                    </a:cubicBezTo>
                    <a:cubicBezTo>
                      <a:pt x="20" y="3932"/>
                      <a:pt x="37" y="3942"/>
                      <a:pt x="55" y="3942"/>
                    </a:cubicBezTo>
                    <a:cubicBezTo>
                      <a:pt x="81" y="3942"/>
                      <a:pt x="109" y="3922"/>
                      <a:pt x="97" y="3888"/>
                    </a:cubicBezTo>
                    <a:cubicBezTo>
                      <a:pt x="78" y="3597"/>
                      <a:pt x="78" y="3326"/>
                      <a:pt x="97" y="3035"/>
                    </a:cubicBezTo>
                    <a:cubicBezTo>
                      <a:pt x="97" y="2686"/>
                      <a:pt x="97" y="2356"/>
                      <a:pt x="117" y="2007"/>
                    </a:cubicBezTo>
                    <a:cubicBezTo>
                      <a:pt x="136" y="1658"/>
                      <a:pt x="117" y="1368"/>
                      <a:pt x="156" y="1038"/>
                    </a:cubicBezTo>
                    <a:cubicBezTo>
                      <a:pt x="175" y="709"/>
                      <a:pt x="117" y="360"/>
                      <a:pt x="156" y="30"/>
                    </a:cubicBezTo>
                    <a:cubicBezTo>
                      <a:pt x="156" y="11"/>
                      <a:pt x="136"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5"/>
              <p:cNvSpPr/>
              <p:nvPr/>
            </p:nvSpPr>
            <p:spPr>
              <a:xfrm>
                <a:off x="2704066" y="1903631"/>
                <a:ext cx="126206" cy="164145"/>
              </a:xfrm>
              <a:custGeom>
                <a:avLst/>
                <a:gdLst/>
                <a:ahLst/>
                <a:cxnLst/>
                <a:rect l="l" t="t" r="r" b="b"/>
                <a:pathLst>
                  <a:path w="815" h="1060" extrusionOk="0">
                    <a:moveTo>
                      <a:pt x="275" y="94"/>
                    </a:moveTo>
                    <a:cubicBezTo>
                      <a:pt x="433" y="342"/>
                      <a:pt x="575" y="591"/>
                      <a:pt x="700" y="855"/>
                    </a:cubicBezTo>
                    <a:lnTo>
                      <a:pt x="700" y="855"/>
                    </a:lnTo>
                    <a:cubicBezTo>
                      <a:pt x="640" y="892"/>
                      <a:pt x="589" y="938"/>
                      <a:pt x="524" y="970"/>
                    </a:cubicBezTo>
                    <a:cubicBezTo>
                      <a:pt x="502" y="981"/>
                      <a:pt x="479" y="992"/>
                      <a:pt x="460" y="992"/>
                    </a:cubicBezTo>
                    <a:cubicBezTo>
                      <a:pt x="447" y="992"/>
                      <a:pt x="435" y="987"/>
                      <a:pt x="427" y="970"/>
                    </a:cubicBezTo>
                    <a:cubicBezTo>
                      <a:pt x="408" y="931"/>
                      <a:pt x="388" y="893"/>
                      <a:pt x="369" y="834"/>
                    </a:cubicBezTo>
                    <a:cubicBezTo>
                      <a:pt x="279" y="638"/>
                      <a:pt x="174" y="441"/>
                      <a:pt x="82" y="230"/>
                    </a:cubicBezTo>
                    <a:lnTo>
                      <a:pt x="82" y="230"/>
                    </a:lnTo>
                    <a:cubicBezTo>
                      <a:pt x="119" y="193"/>
                      <a:pt x="157" y="175"/>
                      <a:pt x="194" y="156"/>
                    </a:cubicBezTo>
                    <a:lnTo>
                      <a:pt x="252" y="117"/>
                    </a:lnTo>
                    <a:lnTo>
                      <a:pt x="275" y="94"/>
                    </a:lnTo>
                    <a:close/>
                    <a:moveTo>
                      <a:pt x="291" y="1"/>
                    </a:moveTo>
                    <a:cubicBezTo>
                      <a:pt x="252" y="20"/>
                      <a:pt x="214" y="59"/>
                      <a:pt x="175" y="78"/>
                    </a:cubicBezTo>
                    <a:cubicBezTo>
                      <a:pt x="136" y="98"/>
                      <a:pt x="97" y="137"/>
                      <a:pt x="59" y="156"/>
                    </a:cubicBezTo>
                    <a:cubicBezTo>
                      <a:pt x="55" y="157"/>
                      <a:pt x="51" y="159"/>
                      <a:pt x="48" y="161"/>
                    </a:cubicBezTo>
                    <a:lnTo>
                      <a:pt x="48" y="161"/>
                    </a:lnTo>
                    <a:cubicBezTo>
                      <a:pt x="42" y="156"/>
                      <a:pt x="37" y="154"/>
                      <a:pt x="31" y="154"/>
                    </a:cubicBezTo>
                    <a:cubicBezTo>
                      <a:pt x="15" y="154"/>
                      <a:pt x="0" y="171"/>
                      <a:pt x="0" y="195"/>
                    </a:cubicBezTo>
                    <a:cubicBezTo>
                      <a:pt x="59" y="330"/>
                      <a:pt x="117" y="447"/>
                      <a:pt x="175" y="582"/>
                    </a:cubicBezTo>
                    <a:cubicBezTo>
                      <a:pt x="233" y="699"/>
                      <a:pt x="291" y="815"/>
                      <a:pt x="330" y="951"/>
                    </a:cubicBezTo>
                    <a:cubicBezTo>
                      <a:pt x="360" y="1011"/>
                      <a:pt x="402" y="1060"/>
                      <a:pt x="466" y="1060"/>
                    </a:cubicBezTo>
                    <a:cubicBezTo>
                      <a:pt x="483" y="1060"/>
                      <a:pt x="503" y="1056"/>
                      <a:pt x="524" y="1048"/>
                    </a:cubicBezTo>
                    <a:cubicBezTo>
                      <a:pt x="621" y="1009"/>
                      <a:pt x="698" y="931"/>
                      <a:pt x="795" y="893"/>
                    </a:cubicBezTo>
                    <a:cubicBezTo>
                      <a:pt x="815" y="893"/>
                      <a:pt x="815" y="873"/>
                      <a:pt x="795" y="854"/>
                    </a:cubicBezTo>
                    <a:cubicBezTo>
                      <a:pt x="698" y="621"/>
                      <a:pt x="582" y="427"/>
                      <a:pt x="446" y="214"/>
                    </a:cubicBezTo>
                    <a:cubicBezTo>
                      <a:pt x="427" y="156"/>
                      <a:pt x="388" y="117"/>
                      <a:pt x="369" y="59"/>
                    </a:cubicBezTo>
                    <a:cubicBezTo>
                      <a:pt x="330" y="20"/>
                      <a:pt x="330" y="1"/>
                      <a:pt x="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5"/>
              <p:cNvSpPr/>
              <p:nvPr/>
            </p:nvSpPr>
            <p:spPr>
              <a:xfrm>
                <a:off x="2683161" y="2111601"/>
                <a:ext cx="189232" cy="148040"/>
              </a:xfrm>
              <a:custGeom>
                <a:avLst/>
                <a:gdLst/>
                <a:ahLst/>
                <a:cxnLst/>
                <a:rect l="l" t="t" r="r" b="b"/>
                <a:pathLst>
                  <a:path w="1222" h="956" extrusionOk="0">
                    <a:moveTo>
                      <a:pt x="935" y="98"/>
                    </a:moveTo>
                    <a:cubicBezTo>
                      <a:pt x="1010" y="175"/>
                      <a:pt x="1074" y="254"/>
                      <a:pt x="1136" y="344"/>
                    </a:cubicBezTo>
                    <a:lnTo>
                      <a:pt x="1136" y="344"/>
                    </a:lnTo>
                    <a:cubicBezTo>
                      <a:pt x="930" y="490"/>
                      <a:pt x="709" y="603"/>
                      <a:pt x="523" y="751"/>
                    </a:cubicBezTo>
                    <a:lnTo>
                      <a:pt x="368" y="848"/>
                    </a:lnTo>
                    <a:cubicBezTo>
                      <a:pt x="354" y="862"/>
                      <a:pt x="331" y="876"/>
                      <a:pt x="312" y="876"/>
                    </a:cubicBezTo>
                    <a:cubicBezTo>
                      <a:pt x="304" y="876"/>
                      <a:pt x="296" y="873"/>
                      <a:pt x="291" y="868"/>
                    </a:cubicBezTo>
                    <a:cubicBezTo>
                      <a:pt x="252" y="868"/>
                      <a:pt x="232" y="810"/>
                      <a:pt x="213" y="790"/>
                    </a:cubicBezTo>
                    <a:cubicBezTo>
                      <a:pt x="179" y="739"/>
                      <a:pt x="145" y="703"/>
                      <a:pt x="97" y="669"/>
                    </a:cubicBezTo>
                    <a:lnTo>
                      <a:pt x="97" y="669"/>
                    </a:lnTo>
                    <a:cubicBezTo>
                      <a:pt x="382" y="489"/>
                      <a:pt x="667" y="294"/>
                      <a:pt x="935" y="98"/>
                    </a:cubicBezTo>
                    <a:close/>
                    <a:moveTo>
                      <a:pt x="940" y="0"/>
                    </a:moveTo>
                    <a:cubicBezTo>
                      <a:pt x="930" y="0"/>
                      <a:pt x="921" y="5"/>
                      <a:pt x="911" y="15"/>
                    </a:cubicBezTo>
                    <a:cubicBezTo>
                      <a:pt x="620" y="228"/>
                      <a:pt x="329" y="441"/>
                      <a:pt x="19" y="635"/>
                    </a:cubicBezTo>
                    <a:cubicBezTo>
                      <a:pt x="2" y="644"/>
                      <a:pt x="0" y="660"/>
                      <a:pt x="6" y="673"/>
                    </a:cubicBezTo>
                    <a:lnTo>
                      <a:pt x="6" y="673"/>
                    </a:lnTo>
                    <a:cubicBezTo>
                      <a:pt x="6" y="681"/>
                      <a:pt x="9" y="688"/>
                      <a:pt x="19" y="693"/>
                    </a:cubicBezTo>
                    <a:cubicBezTo>
                      <a:pt x="77" y="751"/>
                      <a:pt x="135" y="790"/>
                      <a:pt x="174" y="848"/>
                    </a:cubicBezTo>
                    <a:cubicBezTo>
                      <a:pt x="194" y="887"/>
                      <a:pt x="213" y="907"/>
                      <a:pt x="252" y="945"/>
                    </a:cubicBezTo>
                    <a:cubicBezTo>
                      <a:pt x="267" y="953"/>
                      <a:pt x="281" y="956"/>
                      <a:pt x="296" y="956"/>
                    </a:cubicBezTo>
                    <a:cubicBezTo>
                      <a:pt x="358" y="956"/>
                      <a:pt x="418" y="899"/>
                      <a:pt x="465" y="868"/>
                    </a:cubicBezTo>
                    <a:cubicBezTo>
                      <a:pt x="698" y="693"/>
                      <a:pt x="950" y="558"/>
                      <a:pt x="1182" y="403"/>
                    </a:cubicBezTo>
                    <a:cubicBezTo>
                      <a:pt x="1202" y="383"/>
                      <a:pt x="1221" y="364"/>
                      <a:pt x="1202" y="344"/>
                    </a:cubicBezTo>
                    <a:cubicBezTo>
                      <a:pt x="1124" y="228"/>
                      <a:pt x="1047" y="112"/>
                      <a:pt x="969" y="15"/>
                    </a:cubicBezTo>
                    <a:cubicBezTo>
                      <a:pt x="959" y="5"/>
                      <a:pt x="950" y="0"/>
                      <a:pt x="9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5"/>
              <p:cNvSpPr/>
              <p:nvPr/>
            </p:nvSpPr>
            <p:spPr>
              <a:xfrm>
                <a:off x="2711654" y="2255616"/>
                <a:ext cx="169720" cy="145872"/>
              </a:xfrm>
              <a:custGeom>
                <a:avLst/>
                <a:gdLst/>
                <a:ahLst/>
                <a:cxnLst/>
                <a:rect l="l" t="t" r="r" b="b"/>
                <a:pathLst>
                  <a:path w="1096" h="942" extrusionOk="0">
                    <a:moveTo>
                      <a:pt x="341" y="93"/>
                    </a:moveTo>
                    <a:lnTo>
                      <a:pt x="341" y="93"/>
                    </a:lnTo>
                    <a:cubicBezTo>
                      <a:pt x="554" y="286"/>
                      <a:pt x="783" y="465"/>
                      <a:pt x="997" y="658"/>
                    </a:cubicBezTo>
                    <a:lnTo>
                      <a:pt x="997" y="658"/>
                    </a:lnTo>
                    <a:cubicBezTo>
                      <a:pt x="912" y="709"/>
                      <a:pt x="838" y="780"/>
                      <a:pt x="775" y="853"/>
                    </a:cubicBezTo>
                    <a:lnTo>
                      <a:pt x="775" y="853"/>
                    </a:lnTo>
                    <a:cubicBezTo>
                      <a:pt x="684" y="752"/>
                      <a:pt x="580" y="667"/>
                      <a:pt x="475" y="597"/>
                    </a:cubicBezTo>
                    <a:cubicBezTo>
                      <a:pt x="397" y="539"/>
                      <a:pt x="339" y="481"/>
                      <a:pt x="281" y="422"/>
                    </a:cubicBezTo>
                    <a:cubicBezTo>
                      <a:pt x="229" y="370"/>
                      <a:pt x="160" y="317"/>
                      <a:pt x="105" y="251"/>
                    </a:cubicBezTo>
                    <a:lnTo>
                      <a:pt x="105" y="251"/>
                    </a:lnTo>
                    <a:cubicBezTo>
                      <a:pt x="170" y="189"/>
                      <a:pt x="249" y="140"/>
                      <a:pt x="341" y="93"/>
                    </a:cubicBezTo>
                    <a:close/>
                    <a:moveTo>
                      <a:pt x="351" y="1"/>
                    </a:moveTo>
                    <a:cubicBezTo>
                      <a:pt x="344" y="1"/>
                      <a:pt x="339" y="6"/>
                      <a:pt x="339" y="15"/>
                    </a:cubicBezTo>
                    <a:cubicBezTo>
                      <a:pt x="231" y="69"/>
                      <a:pt x="140" y="124"/>
                      <a:pt x="49" y="209"/>
                    </a:cubicBezTo>
                    <a:lnTo>
                      <a:pt x="49" y="209"/>
                    </a:lnTo>
                    <a:cubicBezTo>
                      <a:pt x="46" y="208"/>
                      <a:pt x="42" y="208"/>
                      <a:pt x="39" y="208"/>
                    </a:cubicBezTo>
                    <a:cubicBezTo>
                      <a:pt x="4" y="208"/>
                      <a:pt x="0" y="258"/>
                      <a:pt x="29" y="287"/>
                    </a:cubicBezTo>
                    <a:lnTo>
                      <a:pt x="48" y="287"/>
                    </a:lnTo>
                    <a:cubicBezTo>
                      <a:pt x="165" y="403"/>
                      <a:pt x="300" y="539"/>
                      <a:pt x="417" y="655"/>
                    </a:cubicBezTo>
                    <a:cubicBezTo>
                      <a:pt x="552" y="733"/>
                      <a:pt x="669" y="830"/>
                      <a:pt x="766" y="926"/>
                    </a:cubicBezTo>
                    <a:cubicBezTo>
                      <a:pt x="775" y="936"/>
                      <a:pt x="785" y="941"/>
                      <a:pt x="795" y="941"/>
                    </a:cubicBezTo>
                    <a:cubicBezTo>
                      <a:pt x="804" y="941"/>
                      <a:pt x="814" y="936"/>
                      <a:pt x="824" y="926"/>
                    </a:cubicBezTo>
                    <a:cubicBezTo>
                      <a:pt x="901" y="830"/>
                      <a:pt x="979" y="752"/>
                      <a:pt x="1076" y="694"/>
                    </a:cubicBezTo>
                    <a:cubicBezTo>
                      <a:pt x="1095" y="674"/>
                      <a:pt x="1095" y="636"/>
                      <a:pt x="1076" y="636"/>
                    </a:cubicBezTo>
                    <a:cubicBezTo>
                      <a:pt x="863" y="422"/>
                      <a:pt x="591" y="229"/>
                      <a:pt x="378" y="15"/>
                    </a:cubicBezTo>
                    <a:cubicBezTo>
                      <a:pt x="368" y="6"/>
                      <a:pt x="359"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5"/>
              <p:cNvSpPr/>
              <p:nvPr/>
            </p:nvSpPr>
            <p:spPr>
              <a:xfrm>
                <a:off x="3008510" y="2284884"/>
                <a:ext cx="170030" cy="132245"/>
              </a:xfrm>
              <a:custGeom>
                <a:avLst/>
                <a:gdLst/>
                <a:ahLst/>
                <a:cxnLst/>
                <a:rect l="l" t="t" r="r" b="b"/>
                <a:pathLst>
                  <a:path w="1098" h="854" extrusionOk="0">
                    <a:moveTo>
                      <a:pt x="800" y="98"/>
                    </a:moveTo>
                    <a:cubicBezTo>
                      <a:pt x="836" y="203"/>
                      <a:pt x="895" y="306"/>
                      <a:pt x="978" y="389"/>
                    </a:cubicBezTo>
                    <a:lnTo>
                      <a:pt x="978" y="389"/>
                    </a:lnTo>
                    <a:cubicBezTo>
                      <a:pt x="707" y="480"/>
                      <a:pt x="465" y="602"/>
                      <a:pt x="224" y="769"/>
                    </a:cubicBezTo>
                    <a:lnTo>
                      <a:pt x="224" y="769"/>
                    </a:lnTo>
                    <a:cubicBezTo>
                      <a:pt x="180" y="710"/>
                      <a:pt x="136" y="650"/>
                      <a:pt x="92" y="580"/>
                    </a:cubicBezTo>
                    <a:lnTo>
                      <a:pt x="92" y="580"/>
                    </a:lnTo>
                    <a:cubicBezTo>
                      <a:pt x="316" y="413"/>
                      <a:pt x="574" y="264"/>
                      <a:pt x="800" y="98"/>
                    </a:cubicBezTo>
                    <a:close/>
                    <a:moveTo>
                      <a:pt x="807" y="1"/>
                    </a:moveTo>
                    <a:cubicBezTo>
                      <a:pt x="555" y="175"/>
                      <a:pt x="303" y="330"/>
                      <a:pt x="51" y="505"/>
                    </a:cubicBezTo>
                    <a:cubicBezTo>
                      <a:pt x="43" y="512"/>
                      <a:pt x="38" y="521"/>
                      <a:pt x="36" y="529"/>
                    </a:cubicBezTo>
                    <a:lnTo>
                      <a:pt x="36" y="529"/>
                    </a:lnTo>
                    <a:cubicBezTo>
                      <a:pt x="17" y="535"/>
                      <a:pt x="0" y="559"/>
                      <a:pt x="12" y="582"/>
                    </a:cubicBezTo>
                    <a:cubicBezTo>
                      <a:pt x="51" y="679"/>
                      <a:pt x="128" y="757"/>
                      <a:pt x="186" y="834"/>
                    </a:cubicBezTo>
                    <a:cubicBezTo>
                      <a:pt x="186" y="854"/>
                      <a:pt x="206" y="854"/>
                      <a:pt x="225" y="854"/>
                    </a:cubicBezTo>
                    <a:cubicBezTo>
                      <a:pt x="477" y="679"/>
                      <a:pt x="768" y="524"/>
                      <a:pt x="1059" y="447"/>
                    </a:cubicBezTo>
                    <a:cubicBezTo>
                      <a:pt x="1078" y="427"/>
                      <a:pt x="1097" y="389"/>
                      <a:pt x="1078" y="369"/>
                    </a:cubicBezTo>
                    <a:cubicBezTo>
                      <a:pt x="981" y="272"/>
                      <a:pt x="904" y="156"/>
                      <a:pt x="865" y="40"/>
                    </a:cubicBezTo>
                    <a:cubicBezTo>
                      <a:pt x="845" y="1"/>
                      <a:pt x="826"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5"/>
              <p:cNvSpPr/>
              <p:nvPr/>
            </p:nvSpPr>
            <p:spPr>
              <a:xfrm>
                <a:off x="3124341" y="2101845"/>
                <a:ext cx="105301" cy="144789"/>
              </a:xfrm>
              <a:custGeom>
                <a:avLst/>
                <a:gdLst/>
                <a:ahLst/>
                <a:cxnLst/>
                <a:rect l="l" t="t" r="r" b="b"/>
                <a:pathLst>
                  <a:path w="680" h="935" extrusionOk="0">
                    <a:moveTo>
                      <a:pt x="364" y="73"/>
                    </a:moveTo>
                    <a:cubicBezTo>
                      <a:pt x="373" y="73"/>
                      <a:pt x="382" y="73"/>
                      <a:pt x="391" y="74"/>
                    </a:cubicBezTo>
                    <a:lnTo>
                      <a:pt x="391" y="74"/>
                    </a:lnTo>
                    <a:cubicBezTo>
                      <a:pt x="433" y="309"/>
                      <a:pt x="605" y="529"/>
                      <a:pt x="620" y="780"/>
                    </a:cubicBezTo>
                    <a:lnTo>
                      <a:pt x="620" y="780"/>
                    </a:lnTo>
                    <a:cubicBezTo>
                      <a:pt x="527" y="800"/>
                      <a:pt x="420" y="835"/>
                      <a:pt x="330" y="853"/>
                    </a:cubicBezTo>
                    <a:cubicBezTo>
                      <a:pt x="311" y="814"/>
                      <a:pt x="291" y="795"/>
                      <a:pt x="272" y="756"/>
                    </a:cubicBezTo>
                    <a:cubicBezTo>
                      <a:pt x="197" y="549"/>
                      <a:pt x="158" y="342"/>
                      <a:pt x="102" y="135"/>
                    </a:cubicBezTo>
                    <a:lnTo>
                      <a:pt x="102" y="135"/>
                    </a:lnTo>
                    <a:cubicBezTo>
                      <a:pt x="187" y="98"/>
                      <a:pt x="278" y="73"/>
                      <a:pt x="364" y="73"/>
                    </a:cubicBezTo>
                    <a:close/>
                    <a:moveTo>
                      <a:pt x="427" y="0"/>
                    </a:moveTo>
                    <a:cubicBezTo>
                      <a:pt x="291" y="0"/>
                      <a:pt x="156" y="20"/>
                      <a:pt x="20" y="78"/>
                    </a:cubicBezTo>
                    <a:cubicBezTo>
                      <a:pt x="1" y="96"/>
                      <a:pt x="1" y="119"/>
                      <a:pt x="9" y="136"/>
                    </a:cubicBezTo>
                    <a:lnTo>
                      <a:pt x="1" y="136"/>
                    </a:lnTo>
                    <a:cubicBezTo>
                      <a:pt x="78" y="388"/>
                      <a:pt x="136" y="621"/>
                      <a:pt x="233" y="853"/>
                    </a:cubicBezTo>
                    <a:cubicBezTo>
                      <a:pt x="250" y="887"/>
                      <a:pt x="267" y="935"/>
                      <a:pt x="308" y="935"/>
                    </a:cubicBezTo>
                    <a:cubicBezTo>
                      <a:pt x="315" y="935"/>
                      <a:pt x="322" y="933"/>
                      <a:pt x="330" y="931"/>
                    </a:cubicBezTo>
                    <a:cubicBezTo>
                      <a:pt x="446" y="911"/>
                      <a:pt x="543" y="873"/>
                      <a:pt x="660" y="853"/>
                    </a:cubicBezTo>
                    <a:cubicBezTo>
                      <a:pt x="679" y="853"/>
                      <a:pt x="679" y="834"/>
                      <a:pt x="679" y="814"/>
                    </a:cubicBezTo>
                    <a:cubicBezTo>
                      <a:pt x="679" y="543"/>
                      <a:pt x="505" y="310"/>
                      <a:pt x="466" y="39"/>
                    </a:cubicBezTo>
                    <a:cubicBezTo>
                      <a:pt x="466" y="20"/>
                      <a:pt x="446" y="0"/>
                      <a:pt x="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5"/>
              <p:cNvSpPr/>
              <p:nvPr/>
            </p:nvSpPr>
            <p:spPr>
              <a:xfrm>
                <a:off x="3015169" y="1987717"/>
                <a:ext cx="127290" cy="148660"/>
              </a:xfrm>
              <a:custGeom>
                <a:avLst/>
                <a:gdLst/>
                <a:ahLst/>
                <a:cxnLst/>
                <a:rect l="l" t="t" r="r" b="b"/>
                <a:pathLst>
                  <a:path w="822" h="960" extrusionOk="0">
                    <a:moveTo>
                      <a:pt x="478" y="89"/>
                    </a:moveTo>
                    <a:cubicBezTo>
                      <a:pt x="579" y="123"/>
                      <a:pt x="658" y="217"/>
                      <a:pt x="734" y="286"/>
                    </a:cubicBezTo>
                    <a:lnTo>
                      <a:pt x="734" y="286"/>
                    </a:lnTo>
                    <a:cubicBezTo>
                      <a:pt x="623" y="437"/>
                      <a:pt x="546" y="606"/>
                      <a:pt x="415" y="757"/>
                    </a:cubicBezTo>
                    <a:cubicBezTo>
                      <a:pt x="376" y="776"/>
                      <a:pt x="337" y="815"/>
                      <a:pt x="318" y="834"/>
                    </a:cubicBezTo>
                    <a:cubicBezTo>
                      <a:pt x="298" y="854"/>
                      <a:pt x="260" y="892"/>
                      <a:pt x="221" y="892"/>
                    </a:cubicBezTo>
                    <a:cubicBezTo>
                      <a:pt x="163" y="854"/>
                      <a:pt x="124" y="815"/>
                      <a:pt x="85" y="776"/>
                    </a:cubicBezTo>
                    <a:cubicBezTo>
                      <a:pt x="234" y="553"/>
                      <a:pt x="365" y="329"/>
                      <a:pt x="478" y="89"/>
                    </a:cubicBezTo>
                    <a:close/>
                    <a:moveTo>
                      <a:pt x="453" y="1"/>
                    </a:moveTo>
                    <a:cubicBezTo>
                      <a:pt x="434" y="1"/>
                      <a:pt x="415" y="1"/>
                      <a:pt x="415" y="39"/>
                    </a:cubicBezTo>
                    <a:cubicBezTo>
                      <a:pt x="298" y="291"/>
                      <a:pt x="163" y="524"/>
                      <a:pt x="8" y="757"/>
                    </a:cubicBezTo>
                    <a:cubicBezTo>
                      <a:pt x="1" y="770"/>
                      <a:pt x="6" y="784"/>
                      <a:pt x="16" y="794"/>
                    </a:cubicBezTo>
                    <a:lnTo>
                      <a:pt x="16" y="794"/>
                    </a:lnTo>
                    <a:cubicBezTo>
                      <a:pt x="12" y="807"/>
                      <a:pt x="14" y="821"/>
                      <a:pt x="27" y="834"/>
                    </a:cubicBezTo>
                    <a:cubicBezTo>
                      <a:pt x="66" y="873"/>
                      <a:pt x="143" y="931"/>
                      <a:pt x="201" y="951"/>
                    </a:cubicBezTo>
                    <a:cubicBezTo>
                      <a:pt x="217" y="957"/>
                      <a:pt x="232" y="960"/>
                      <a:pt x="247" y="960"/>
                    </a:cubicBezTo>
                    <a:cubicBezTo>
                      <a:pt x="322" y="960"/>
                      <a:pt x="382" y="886"/>
                      <a:pt x="415" y="854"/>
                    </a:cubicBezTo>
                    <a:cubicBezTo>
                      <a:pt x="570" y="679"/>
                      <a:pt x="706" y="485"/>
                      <a:pt x="822" y="291"/>
                    </a:cubicBezTo>
                    <a:cubicBezTo>
                      <a:pt x="822" y="272"/>
                      <a:pt x="822" y="253"/>
                      <a:pt x="802" y="253"/>
                    </a:cubicBezTo>
                    <a:cubicBezTo>
                      <a:pt x="686" y="175"/>
                      <a:pt x="609" y="39"/>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5"/>
              <p:cNvSpPr/>
              <p:nvPr/>
            </p:nvSpPr>
            <p:spPr>
              <a:xfrm>
                <a:off x="3158874" y="1840606"/>
                <a:ext cx="103752" cy="159345"/>
              </a:xfrm>
              <a:custGeom>
                <a:avLst/>
                <a:gdLst/>
                <a:ahLst/>
                <a:cxnLst/>
                <a:rect l="l" t="t" r="r" b="b"/>
                <a:pathLst>
                  <a:path w="670" h="1029" extrusionOk="0">
                    <a:moveTo>
                      <a:pt x="382" y="64"/>
                    </a:moveTo>
                    <a:cubicBezTo>
                      <a:pt x="421" y="337"/>
                      <a:pt x="510" y="610"/>
                      <a:pt x="584" y="883"/>
                    </a:cubicBezTo>
                    <a:lnTo>
                      <a:pt x="584" y="883"/>
                    </a:lnTo>
                    <a:cubicBezTo>
                      <a:pt x="504" y="908"/>
                      <a:pt x="414" y="914"/>
                      <a:pt x="322" y="939"/>
                    </a:cubicBezTo>
                    <a:lnTo>
                      <a:pt x="322" y="939"/>
                    </a:lnTo>
                    <a:cubicBezTo>
                      <a:pt x="253" y="813"/>
                      <a:pt x="201" y="687"/>
                      <a:pt x="165" y="544"/>
                    </a:cubicBezTo>
                    <a:cubicBezTo>
                      <a:pt x="129" y="417"/>
                      <a:pt x="93" y="274"/>
                      <a:pt x="88" y="130"/>
                    </a:cubicBezTo>
                    <a:lnTo>
                      <a:pt x="88" y="130"/>
                    </a:lnTo>
                    <a:cubicBezTo>
                      <a:pt x="186" y="99"/>
                      <a:pt x="272" y="81"/>
                      <a:pt x="382" y="64"/>
                    </a:cubicBezTo>
                    <a:close/>
                    <a:moveTo>
                      <a:pt x="417" y="1"/>
                    </a:moveTo>
                    <a:cubicBezTo>
                      <a:pt x="288" y="1"/>
                      <a:pt x="177" y="36"/>
                      <a:pt x="66" y="73"/>
                    </a:cubicBezTo>
                    <a:lnTo>
                      <a:pt x="66" y="73"/>
                    </a:lnTo>
                    <a:cubicBezTo>
                      <a:pt x="58" y="70"/>
                      <a:pt x="50" y="69"/>
                      <a:pt x="42" y="69"/>
                    </a:cubicBezTo>
                    <a:cubicBezTo>
                      <a:pt x="20" y="69"/>
                      <a:pt x="0" y="78"/>
                      <a:pt x="10" y="98"/>
                    </a:cubicBezTo>
                    <a:cubicBezTo>
                      <a:pt x="30" y="408"/>
                      <a:pt x="126" y="718"/>
                      <a:pt x="262" y="1009"/>
                    </a:cubicBezTo>
                    <a:cubicBezTo>
                      <a:pt x="282" y="1028"/>
                      <a:pt x="301" y="1028"/>
                      <a:pt x="301" y="1028"/>
                    </a:cubicBezTo>
                    <a:cubicBezTo>
                      <a:pt x="417" y="989"/>
                      <a:pt x="534" y="989"/>
                      <a:pt x="630" y="951"/>
                    </a:cubicBezTo>
                    <a:cubicBezTo>
                      <a:pt x="650" y="931"/>
                      <a:pt x="669" y="912"/>
                      <a:pt x="669" y="892"/>
                    </a:cubicBezTo>
                    <a:cubicBezTo>
                      <a:pt x="592" y="602"/>
                      <a:pt x="495" y="311"/>
                      <a:pt x="437" y="20"/>
                    </a:cubicBezTo>
                    <a:cubicBezTo>
                      <a:pt x="437" y="1"/>
                      <a:pt x="417"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5"/>
              <p:cNvSpPr/>
              <p:nvPr/>
            </p:nvSpPr>
            <p:spPr>
              <a:xfrm>
                <a:off x="3211989" y="1677234"/>
                <a:ext cx="164610" cy="122799"/>
              </a:xfrm>
              <a:custGeom>
                <a:avLst/>
                <a:gdLst/>
                <a:ahLst/>
                <a:cxnLst/>
                <a:rect l="l" t="t" r="r" b="b"/>
                <a:pathLst>
                  <a:path w="1063" h="793" extrusionOk="0">
                    <a:moveTo>
                      <a:pt x="879" y="97"/>
                    </a:moveTo>
                    <a:cubicBezTo>
                      <a:pt x="895" y="145"/>
                      <a:pt x="911" y="193"/>
                      <a:pt x="927" y="242"/>
                    </a:cubicBezTo>
                    <a:cubicBezTo>
                      <a:pt x="966" y="280"/>
                      <a:pt x="966" y="338"/>
                      <a:pt x="966" y="377"/>
                    </a:cubicBezTo>
                    <a:cubicBezTo>
                      <a:pt x="966" y="435"/>
                      <a:pt x="869" y="435"/>
                      <a:pt x="830" y="455"/>
                    </a:cubicBezTo>
                    <a:cubicBezTo>
                      <a:pt x="714" y="494"/>
                      <a:pt x="598" y="532"/>
                      <a:pt x="481" y="590"/>
                    </a:cubicBezTo>
                    <a:cubicBezTo>
                      <a:pt x="364" y="624"/>
                      <a:pt x="261" y="672"/>
                      <a:pt x="160" y="710"/>
                    </a:cubicBezTo>
                    <a:lnTo>
                      <a:pt x="160" y="710"/>
                    </a:lnTo>
                    <a:cubicBezTo>
                      <a:pt x="144" y="637"/>
                      <a:pt x="124" y="566"/>
                      <a:pt x="83" y="506"/>
                    </a:cubicBezTo>
                    <a:lnTo>
                      <a:pt x="83" y="506"/>
                    </a:lnTo>
                    <a:cubicBezTo>
                      <a:pt x="302" y="328"/>
                      <a:pt x="619" y="249"/>
                      <a:pt x="879" y="97"/>
                    </a:cubicBezTo>
                    <a:close/>
                    <a:moveTo>
                      <a:pt x="905" y="1"/>
                    </a:moveTo>
                    <a:cubicBezTo>
                      <a:pt x="900" y="1"/>
                      <a:pt x="894" y="3"/>
                      <a:pt x="888" y="9"/>
                    </a:cubicBezTo>
                    <a:cubicBezTo>
                      <a:pt x="598" y="183"/>
                      <a:pt x="268" y="261"/>
                      <a:pt x="16" y="474"/>
                    </a:cubicBezTo>
                    <a:cubicBezTo>
                      <a:pt x="2" y="481"/>
                      <a:pt x="1" y="493"/>
                      <a:pt x="6" y="504"/>
                    </a:cubicBezTo>
                    <a:lnTo>
                      <a:pt x="6" y="504"/>
                    </a:lnTo>
                    <a:cubicBezTo>
                      <a:pt x="4" y="512"/>
                      <a:pt x="6" y="522"/>
                      <a:pt x="16" y="532"/>
                    </a:cubicBezTo>
                    <a:cubicBezTo>
                      <a:pt x="55" y="610"/>
                      <a:pt x="94" y="687"/>
                      <a:pt x="94" y="765"/>
                    </a:cubicBezTo>
                    <a:cubicBezTo>
                      <a:pt x="107" y="779"/>
                      <a:pt x="121" y="792"/>
                      <a:pt x="135" y="792"/>
                    </a:cubicBezTo>
                    <a:cubicBezTo>
                      <a:pt x="140" y="792"/>
                      <a:pt x="146" y="790"/>
                      <a:pt x="152" y="784"/>
                    </a:cubicBezTo>
                    <a:cubicBezTo>
                      <a:pt x="404" y="668"/>
                      <a:pt x="675" y="571"/>
                      <a:pt x="927" y="494"/>
                    </a:cubicBezTo>
                    <a:cubicBezTo>
                      <a:pt x="1005" y="474"/>
                      <a:pt x="1063" y="435"/>
                      <a:pt x="1044" y="358"/>
                    </a:cubicBezTo>
                    <a:cubicBezTo>
                      <a:pt x="1044" y="319"/>
                      <a:pt x="1024" y="261"/>
                      <a:pt x="1005" y="222"/>
                    </a:cubicBezTo>
                    <a:cubicBezTo>
                      <a:pt x="985" y="145"/>
                      <a:pt x="966" y="86"/>
                      <a:pt x="927" y="28"/>
                    </a:cubicBezTo>
                    <a:cubicBezTo>
                      <a:pt x="927" y="15"/>
                      <a:pt x="918" y="1"/>
                      <a:pt x="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5"/>
              <p:cNvSpPr/>
              <p:nvPr/>
            </p:nvSpPr>
            <p:spPr>
              <a:xfrm>
                <a:off x="3256432" y="2368970"/>
                <a:ext cx="78201" cy="104681"/>
              </a:xfrm>
              <a:custGeom>
                <a:avLst/>
                <a:gdLst/>
                <a:ahLst/>
                <a:cxnLst/>
                <a:rect l="l" t="t" r="r" b="b"/>
                <a:pathLst>
                  <a:path w="505" h="676" extrusionOk="0">
                    <a:moveTo>
                      <a:pt x="272" y="1"/>
                    </a:moveTo>
                    <a:cubicBezTo>
                      <a:pt x="214" y="1"/>
                      <a:pt x="156" y="20"/>
                      <a:pt x="78" y="39"/>
                    </a:cubicBezTo>
                    <a:cubicBezTo>
                      <a:pt x="59" y="39"/>
                      <a:pt x="20" y="59"/>
                      <a:pt x="0" y="98"/>
                    </a:cubicBezTo>
                    <a:cubicBezTo>
                      <a:pt x="0" y="136"/>
                      <a:pt x="0" y="175"/>
                      <a:pt x="0" y="214"/>
                    </a:cubicBezTo>
                    <a:cubicBezTo>
                      <a:pt x="20" y="253"/>
                      <a:pt x="20" y="291"/>
                      <a:pt x="39" y="330"/>
                    </a:cubicBezTo>
                    <a:lnTo>
                      <a:pt x="39" y="447"/>
                    </a:lnTo>
                    <a:cubicBezTo>
                      <a:pt x="59" y="524"/>
                      <a:pt x="59" y="602"/>
                      <a:pt x="97" y="660"/>
                    </a:cubicBezTo>
                    <a:cubicBezTo>
                      <a:pt x="103" y="671"/>
                      <a:pt x="112" y="676"/>
                      <a:pt x="122" y="676"/>
                    </a:cubicBezTo>
                    <a:cubicBezTo>
                      <a:pt x="144" y="676"/>
                      <a:pt x="169" y="648"/>
                      <a:pt x="156" y="621"/>
                    </a:cubicBezTo>
                    <a:cubicBezTo>
                      <a:pt x="136" y="563"/>
                      <a:pt x="117" y="505"/>
                      <a:pt x="117" y="447"/>
                    </a:cubicBezTo>
                    <a:cubicBezTo>
                      <a:pt x="97" y="388"/>
                      <a:pt x="97" y="311"/>
                      <a:pt x="78" y="233"/>
                    </a:cubicBezTo>
                    <a:cubicBezTo>
                      <a:pt x="78" y="214"/>
                      <a:pt x="59" y="156"/>
                      <a:pt x="78" y="136"/>
                    </a:cubicBezTo>
                    <a:cubicBezTo>
                      <a:pt x="78" y="117"/>
                      <a:pt x="97" y="98"/>
                      <a:pt x="136" y="98"/>
                    </a:cubicBezTo>
                    <a:cubicBezTo>
                      <a:pt x="169" y="81"/>
                      <a:pt x="216" y="79"/>
                      <a:pt x="264" y="78"/>
                    </a:cubicBezTo>
                    <a:lnTo>
                      <a:pt x="264" y="78"/>
                    </a:lnTo>
                    <a:cubicBezTo>
                      <a:pt x="321" y="259"/>
                      <a:pt x="391" y="440"/>
                      <a:pt x="427" y="621"/>
                    </a:cubicBezTo>
                    <a:cubicBezTo>
                      <a:pt x="427" y="636"/>
                      <a:pt x="438" y="642"/>
                      <a:pt x="452" y="642"/>
                    </a:cubicBezTo>
                    <a:cubicBezTo>
                      <a:pt x="475" y="642"/>
                      <a:pt x="505" y="626"/>
                      <a:pt x="505" y="602"/>
                    </a:cubicBezTo>
                    <a:cubicBezTo>
                      <a:pt x="466" y="408"/>
                      <a:pt x="369" y="214"/>
                      <a:pt x="330" y="20"/>
                    </a:cubicBezTo>
                    <a:cubicBezTo>
                      <a:pt x="311" y="1"/>
                      <a:pt x="291"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5"/>
              <p:cNvSpPr/>
              <p:nvPr/>
            </p:nvSpPr>
            <p:spPr>
              <a:xfrm>
                <a:off x="2633143" y="2335986"/>
                <a:ext cx="80060" cy="91364"/>
              </a:xfrm>
              <a:custGeom>
                <a:avLst/>
                <a:gdLst/>
                <a:ahLst/>
                <a:cxnLst/>
                <a:rect l="l" t="t" r="r" b="b"/>
                <a:pathLst>
                  <a:path w="517" h="590" extrusionOk="0">
                    <a:moveTo>
                      <a:pt x="265" y="0"/>
                    </a:moveTo>
                    <a:cubicBezTo>
                      <a:pt x="245" y="0"/>
                      <a:pt x="226" y="20"/>
                      <a:pt x="226" y="39"/>
                    </a:cubicBezTo>
                    <a:cubicBezTo>
                      <a:pt x="168" y="194"/>
                      <a:pt x="71" y="349"/>
                      <a:pt x="13" y="524"/>
                    </a:cubicBezTo>
                    <a:cubicBezTo>
                      <a:pt x="1" y="548"/>
                      <a:pt x="26" y="564"/>
                      <a:pt x="51" y="564"/>
                    </a:cubicBezTo>
                    <a:cubicBezTo>
                      <a:pt x="67" y="564"/>
                      <a:pt x="83" y="558"/>
                      <a:pt x="90" y="543"/>
                    </a:cubicBezTo>
                    <a:cubicBezTo>
                      <a:pt x="146" y="376"/>
                      <a:pt x="238" y="244"/>
                      <a:pt x="296" y="79"/>
                    </a:cubicBezTo>
                    <a:lnTo>
                      <a:pt x="296" y="79"/>
                    </a:lnTo>
                    <a:cubicBezTo>
                      <a:pt x="352" y="82"/>
                      <a:pt x="405" y="93"/>
                      <a:pt x="451" y="96"/>
                    </a:cubicBezTo>
                    <a:lnTo>
                      <a:pt x="451" y="96"/>
                    </a:lnTo>
                    <a:cubicBezTo>
                      <a:pt x="439" y="166"/>
                      <a:pt x="436" y="245"/>
                      <a:pt x="420" y="311"/>
                    </a:cubicBezTo>
                    <a:cubicBezTo>
                      <a:pt x="400" y="388"/>
                      <a:pt x="381" y="466"/>
                      <a:pt x="342" y="543"/>
                    </a:cubicBezTo>
                    <a:cubicBezTo>
                      <a:pt x="328" y="572"/>
                      <a:pt x="355" y="590"/>
                      <a:pt x="379" y="590"/>
                    </a:cubicBezTo>
                    <a:cubicBezTo>
                      <a:pt x="387" y="590"/>
                      <a:pt x="395" y="587"/>
                      <a:pt x="400" y="582"/>
                    </a:cubicBezTo>
                    <a:cubicBezTo>
                      <a:pt x="439" y="504"/>
                      <a:pt x="478" y="427"/>
                      <a:pt x="478" y="330"/>
                    </a:cubicBezTo>
                    <a:cubicBezTo>
                      <a:pt x="517" y="252"/>
                      <a:pt x="517" y="155"/>
                      <a:pt x="517" y="59"/>
                    </a:cubicBezTo>
                    <a:cubicBezTo>
                      <a:pt x="517" y="39"/>
                      <a:pt x="517" y="20"/>
                      <a:pt x="478" y="20"/>
                    </a:cubicBezTo>
                    <a:cubicBezTo>
                      <a:pt x="420" y="20"/>
                      <a:pt x="342" y="2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5"/>
              <p:cNvSpPr/>
              <p:nvPr/>
            </p:nvSpPr>
            <p:spPr>
              <a:xfrm>
                <a:off x="2956789" y="2201572"/>
                <a:ext cx="107624" cy="105301"/>
              </a:xfrm>
              <a:custGeom>
                <a:avLst/>
                <a:gdLst/>
                <a:ahLst/>
                <a:cxnLst/>
                <a:rect l="l" t="t" r="r" b="b"/>
                <a:pathLst>
                  <a:path w="695" h="680" extrusionOk="0">
                    <a:moveTo>
                      <a:pt x="547" y="1"/>
                    </a:moveTo>
                    <a:cubicBezTo>
                      <a:pt x="540" y="1"/>
                      <a:pt x="530" y="6"/>
                      <a:pt x="520" y="15"/>
                    </a:cubicBezTo>
                    <a:cubicBezTo>
                      <a:pt x="365" y="93"/>
                      <a:pt x="210" y="190"/>
                      <a:pt x="55" y="248"/>
                    </a:cubicBezTo>
                    <a:cubicBezTo>
                      <a:pt x="22" y="265"/>
                      <a:pt x="46" y="310"/>
                      <a:pt x="78" y="310"/>
                    </a:cubicBezTo>
                    <a:cubicBezTo>
                      <a:pt x="83" y="310"/>
                      <a:pt x="88" y="309"/>
                      <a:pt x="94" y="306"/>
                    </a:cubicBezTo>
                    <a:cubicBezTo>
                      <a:pt x="252" y="236"/>
                      <a:pt x="379" y="149"/>
                      <a:pt x="517" y="76"/>
                    </a:cubicBezTo>
                    <a:lnTo>
                      <a:pt x="517" y="76"/>
                    </a:lnTo>
                    <a:cubicBezTo>
                      <a:pt x="555" y="131"/>
                      <a:pt x="585" y="185"/>
                      <a:pt x="613" y="240"/>
                    </a:cubicBezTo>
                    <a:lnTo>
                      <a:pt x="613" y="240"/>
                    </a:lnTo>
                    <a:cubicBezTo>
                      <a:pt x="408" y="336"/>
                      <a:pt x="203" y="467"/>
                      <a:pt x="16" y="616"/>
                    </a:cubicBezTo>
                    <a:cubicBezTo>
                      <a:pt x="0" y="648"/>
                      <a:pt x="23" y="680"/>
                      <a:pt x="53" y="680"/>
                    </a:cubicBezTo>
                    <a:cubicBezTo>
                      <a:pt x="60" y="680"/>
                      <a:pt x="67" y="678"/>
                      <a:pt x="74" y="675"/>
                    </a:cubicBezTo>
                    <a:cubicBezTo>
                      <a:pt x="249" y="519"/>
                      <a:pt x="462" y="384"/>
                      <a:pt x="675" y="306"/>
                    </a:cubicBezTo>
                    <a:cubicBezTo>
                      <a:pt x="695" y="287"/>
                      <a:pt x="695" y="267"/>
                      <a:pt x="695" y="248"/>
                    </a:cubicBezTo>
                    <a:cubicBezTo>
                      <a:pt x="656" y="170"/>
                      <a:pt x="617" y="93"/>
                      <a:pt x="559" y="15"/>
                    </a:cubicBezTo>
                    <a:cubicBezTo>
                      <a:pt x="559" y="6"/>
                      <a:pt x="554" y="1"/>
                      <a:pt x="5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5"/>
              <p:cNvSpPr/>
              <p:nvPr/>
            </p:nvSpPr>
            <p:spPr>
              <a:xfrm>
                <a:off x="3190929" y="1575804"/>
                <a:ext cx="110721" cy="96939"/>
              </a:xfrm>
              <a:custGeom>
                <a:avLst/>
                <a:gdLst/>
                <a:ahLst/>
                <a:cxnLst/>
                <a:rect l="l" t="t" r="r" b="b"/>
                <a:pathLst>
                  <a:path w="715" h="626" extrusionOk="0">
                    <a:moveTo>
                      <a:pt x="233" y="1"/>
                    </a:moveTo>
                    <a:cubicBezTo>
                      <a:pt x="201" y="1"/>
                      <a:pt x="177" y="49"/>
                      <a:pt x="210" y="82"/>
                    </a:cubicBezTo>
                    <a:cubicBezTo>
                      <a:pt x="352" y="171"/>
                      <a:pt x="494" y="276"/>
                      <a:pt x="606" y="397"/>
                    </a:cubicBezTo>
                    <a:lnTo>
                      <a:pt x="606" y="397"/>
                    </a:lnTo>
                    <a:cubicBezTo>
                      <a:pt x="541" y="446"/>
                      <a:pt x="467" y="505"/>
                      <a:pt x="403" y="553"/>
                    </a:cubicBezTo>
                    <a:lnTo>
                      <a:pt x="403" y="553"/>
                    </a:lnTo>
                    <a:cubicBezTo>
                      <a:pt x="294" y="478"/>
                      <a:pt x="184" y="386"/>
                      <a:pt x="75" y="276"/>
                    </a:cubicBezTo>
                    <a:cubicBezTo>
                      <a:pt x="67" y="273"/>
                      <a:pt x="60" y="271"/>
                      <a:pt x="54" y="271"/>
                    </a:cubicBezTo>
                    <a:cubicBezTo>
                      <a:pt x="24" y="271"/>
                      <a:pt x="1" y="303"/>
                      <a:pt x="16" y="334"/>
                    </a:cubicBezTo>
                    <a:lnTo>
                      <a:pt x="36" y="334"/>
                    </a:lnTo>
                    <a:cubicBezTo>
                      <a:pt x="152" y="431"/>
                      <a:pt x="268" y="528"/>
                      <a:pt x="404" y="625"/>
                    </a:cubicBezTo>
                    <a:lnTo>
                      <a:pt x="462" y="625"/>
                    </a:lnTo>
                    <a:cubicBezTo>
                      <a:pt x="520" y="548"/>
                      <a:pt x="617" y="489"/>
                      <a:pt x="695" y="451"/>
                    </a:cubicBezTo>
                    <a:cubicBezTo>
                      <a:pt x="714" y="431"/>
                      <a:pt x="714" y="392"/>
                      <a:pt x="695" y="392"/>
                    </a:cubicBezTo>
                    <a:cubicBezTo>
                      <a:pt x="559" y="237"/>
                      <a:pt x="423" y="121"/>
                      <a:pt x="249" y="5"/>
                    </a:cubicBezTo>
                    <a:cubicBezTo>
                      <a:pt x="244" y="2"/>
                      <a:pt x="238" y="1"/>
                      <a:pt x="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5"/>
              <p:cNvSpPr/>
              <p:nvPr/>
            </p:nvSpPr>
            <p:spPr>
              <a:xfrm>
                <a:off x="2680064" y="2430602"/>
                <a:ext cx="612602" cy="195581"/>
              </a:xfrm>
              <a:custGeom>
                <a:avLst/>
                <a:gdLst/>
                <a:ahLst/>
                <a:cxnLst/>
                <a:rect l="l" t="t" r="r" b="b"/>
                <a:pathLst>
                  <a:path w="3956" h="1263" extrusionOk="0">
                    <a:moveTo>
                      <a:pt x="136" y="0"/>
                    </a:moveTo>
                    <a:cubicBezTo>
                      <a:pt x="117" y="0"/>
                      <a:pt x="97" y="10"/>
                      <a:pt x="97" y="29"/>
                    </a:cubicBezTo>
                    <a:lnTo>
                      <a:pt x="117" y="29"/>
                    </a:lnTo>
                    <a:cubicBezTo>
                      <a:pt x="97" y="281"/>
                      <a:pt x="59" y="514"/>
                      <a:pt x="20" y="766"/>
                    </a:cubicBezTo>
                    <a:cubicBezTo>
                      <a:pt x="0" y="785"/>
                      <a:pt x="20" y="805"/>
                      <a:pt x="39" y="805"/>
                    </a:cubicBezTo>
                    <a:cubicBezTo>
                      <a:pt x="330" y="921"/>
                      <a:pt x="640" y="998"/>
                      <a:pt x="931" y="1076"/>
                    </a:cubicBezTo>
                    <a:cubicBezTo>
                      <a:pt x="1280" y="1115"/>
                      <a:pt x="1648" y="1154"/>
                      <a:pt x="1997" y="1173"/>
                    </a:cubicBezTo>
                    <a:cubicBezTo>
                      <a:pt x="2408" y="1199"/>
                      <a:pt x="2845" y="1262"/>
                      <a:pt x="3273" y="1262"/>
                    </a:cubicBezTo>
                    <a:cubicBezTo>
                      <a:pt x="3471" y="1262"/>
                      <a:pt x="3668" y="1249"/>
                      <a:pt x="3858" y="1212"/>
                    </a:cubicBezTo>
                    <a:cubicBezTo>
                      <a:pt x="3878" y="1192"/>
                      <a:pt x="3897" y="1192"/>
                      <a:pt x="3897" y="1173"/>
                    </a:cubicBezTo>
                    <a:cubicBezTo>
                      <a:pt x="3897" y="863"/>
                      <a:pt x="3916" y="572"/>
                      <a:pt x="3955" y="281"/>
                    </a:cubicBezTo>
                    <a:cubicBezTo>
                      <a:pt x="3955" y="247"/>
                      <a:pt x="3929" y="227"/>
                      <a:pt x="3907" y="227"/>
                    </a:cubicBezTo>
                    <a:cubicBezTo>
                      <a:pt x="3891" y="227"/>
                      <a:pt x="3878" y="237"/>
                      <a:pt x="3878" y="262"/>
                    </a:cubicBezTo>
                    <a:cubicBezTo>
                      <a:pt x="3839" y="456"/>
                      <a:pt x="3839" y="649"/>
                      <a:pt x="3819" y="843"/>
                    </a:cubicBezTo>
                    <a:cubicBezTo>
                      <a:pt x="3819" y="921"/>
                      <a:pt x="3858" y="1076"/>
                      <a:pt x="3781" y="1154"/>
                    </a:cubicBezTo>
                    <a:cubicBezTo>
                      <a:pt x="3756" y="1178"/>
                      <a:pt x="3702" y="1186"/>
                      <a:pt x="3643" y="1186"/>
                    </a:cubicBezTo>
                    <a:cubicBezTo>
                      <a:pt x="3565" y="1186"/>
                      <a:pt x="3476" y="1173"/>
                      <a:pt x="3432" y="1173"/>
                    </a:cubicBezTo>
                    <a:cubicBezTo>
                      <a:pt x="3372" y="1176"/>
                      <a:pt x="3313" y="1177"/>
                      <a:pt x="3253" y="1177"/>
                    </a:cubicBezTo>
                    <a:cubicBezTo>
                      <a:pt x="2886" y="1177"/>
                      <a:pt x="2519" y="1131"/>
                      <a:pt x="2152" y="1115"/>
                    </a:cubicBezTo>
                    <a:cubicBezTo>
                      <a:pt x="1668" y="1095"/>
                      <a:pt x="1183" y="1037"/>
                      <a:pt x="698" y="960"/>
                    </a:cubicBezTo>
                    <a:cubicBezTo>
                      <a:pt x="582" y="921"/>
                      <a:pt x="446" y="882"/>
                      <a:pt x="330" y="824"/>
                    </a:cubicBezTo>
                    <a:cubicBezTo>
                      <a:pt x="272" y="805"/>
                      <a:pt x="136" y="785"/>
                      <a:pt x="97" y="708"/>
                    </a:cubicBezTo>
                    <a:cubicBezTo>
                      <a:pt x="59" y="630"/>
                      <a:pt x="136" y="456"/>
                      <a:pt x="155" y="378"/>
                    </a:cubicBezTo>
                    <a:cubicBezTo>
                      <a:pt x="175" y="262"/>
                      <a:pt x="175" y="145"/>
                      <a:pt x="175" y="29"/>
                    </a:cubicBezTo>
                    <a:cubicBezTo>
                      <a:pt x="175" y="10"/>
                      <a:pt x="155"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5"/>
              <p:cNvSpPr/>
              <p:nvPr/>
            </p:nvSpPr>
            <p:spPr>
              <a:xfrm>
                <a:off x="2956169" y="2505861"/>
                <a:ext cx="12233" cy="40417"/>
              </a:xfrm>
              <a:custGeom>
                <a:avLst/>
                <a:gdLst/>
                <a:ahLst/>
                <a:cxnLst/>
                <a:rect l="l" t="t" r="r" b="b"/>
                <a:pathLst>
                  <a:path w="79" h="261" extrusionOk="0">
                    <a:moveTo>
                      <a:pt x="56" y="0"/>
                    </a:moveTo>
                    <a:cubicBezTo>
                      <a:pt x="51" y="0"/>
                      <a:pt x="45" y="3"/>
                      <a:pt x="40" y="8"/>
                    </a:cubicBezTo>
                    <a:cubicBezTo>
                      <a:pt x="20" y="8"/>
                      <a:pt x="1" y="8"/>
                      <a:pt x="1" y="28"/>
                    </a:cubicBezTo>
                    <a:lnTo>
                      <a:pt x="1" y="222"/>
                    </a:lnTo>
                    <a:cubicBezTo>
                      <a:pt x="1" y="241"/>
                      <a:pt x="20" y="260"/>
                      <a:pt x="40" y="260"/>
                    </a:cubicBezTo>
                    <a:cubicBezTo>
                      <a:pt x="59" y="260"/>
                      <a:pt x="78" y="241"/>
                      <a:pt x="78" y="222"/>
                    </a:cubicBezTo>
                    <a:lnTo>
                      <a:pt x="78" y="28"/>
                    </a:lnTo>
                    <a:cubicBezTo>
                      <a:pt x="78" y="14"/>
                      <a:pt x="69"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5"/>
              <p:cNvSpPr/>
              <p:nvPr/>
            </p:nvSpPr>
            <p:spPr>
              <a:xfrm>
                <a:off x="2316775" y="2539774"/>
                <a:ext cx="1191911" cy="1724299"/>
              </a:xfrm>
              <a:custGeom>
                <a:avLst/>
                <a:gdLst/>
                <a:ahLst/>
                <a:cxnLst/>
                <a:rect l="l" t="t" r="r" b="b"/>
                <a:pathLst>
                  <a:path w="7697" h="11135" extrusionOk="0">
                    <a:moveTo>
                      <a:pt x="2458" y="1"/>
                    </a:moveTo>
                    <a:cubicBezTo>
                      <a:pt x="2444" y="1"/>
                      <a:pt x="2431" y="7"/>
                      <a:pt x="2424" y="22"/>
                    </a:cubicBezTo>
                    <a:cubicBezTo>
                      <a:pt x="2288" y="565"/>
                      <a:pt x="1959" y="1069"/>
                      <a:pt x="1765" y="1592"/>
                    </a:cubicBezTo>
                    <a:cubicBezTo>
                      <a:pt x="1455" y="2174"/>
                      <a:pt x="1435" y="2872"/>
                      <a:pt x="1726" y="3453"/>
                    </a:cubicBezTo>
                    <a:cubicBezTo>
                      <a:pt x="1881" y="3880"/>
                      <a:pt x="1997" y="4326"/>
                      <a:pt x="2075" y="4791"/>
                    </a:cubicBezTo>
                    <a:cubicBezTo>
                      <a:pt x="2075" y="5314"/>
                      <a:pt x="1997" y="5818"/>
                      <a:pt x="1804" y="6322"/>
                    </a:cubicBezTo>
                    <a:cubicBezTo>
                      <a:pt x="1455" y="7292"/>
                      <a:pt x="1028" y="8261"/>
                      <a:pt x="543" y="9192"/>
                    </a:cubicBezTo>
                    <a:cubicBezTo>
                      <a:pt x="369" y="9521"/>
                      <a:pt x="98" y="9889"/>
                      <a:pt x="39" y="10258"/>
                    </a:cubicBezTo>
                    <a:cubicBezTo>
                      <a:pt x="1" y="10510"/>
                      <a:pt x="195" y="10646"/>
                      <a:pt x="350" y="10781"/>
                    </a:cubicBezTo>
                    <a:cubicBezTo>
                      <a:pt x="494" y="10907"/>
                      <a:pt x="739" y="11134"/>
                      <a:pt x="928" y="11134"/>
                    </a:cubicBezTo>
                    <a:cubicBezTo>
                      <a:pt x="942" y="11134"/>
                      <a:pt x="956" y="11133"/>
                      <a:pt x="970" y="11130"/>
                    </a:cubicBezTo>
                    <a:cubicBezTo>
                      <a:pt x="1106" y="11111"/>
                      <a:pt x="1203" y="10839"/>
                      <a:pt x="1300" y="10742"/>
                    </a:cubicBezTo>
                    <a:cubicBezTo>
                      <a:pt x="2133" y="9579"/>
                      <a:pt x="2889" y="8377"/>
                      <a:pt x="3568" y="7098"/>
                    </a:cubicBezTo>
                    <a:cubicBezTo>
                      <a:pt x="4300" y="5652"/>
                      <a:pt x="4250" y="3933"/>
                      <a:pt x="4335" y="2328"/>
                    </a:cubicBezTo>
                    <a:lnTo>
                      <a:pt x="4335" y="2328"/>
                    </a:lnTo>
                    <a:cubicBezTo>
                      <a:pt x="4730" y="3090"/>
                      <a:pt x="5214" y="3792"/>
                      <a:pt x="5526" y="4597"/>
                    </a:cubicBezTo>
                    <a:cubicBezTo>
                      <a:pt x="5739" y="5159"/>
                      <a:pt x="5778" y="5799"/>
                      <a:pt x="5623" y="6400"/>
                    </a:cubicBezTo>
                    <a:cubicBezTo>
                      <a:pt x="5371" y="7679"/>
                      <a:pt x="5022" y="8940"/>
                      <a:pt x="4595" y="10161"/>
                    </a:cubicBezTo>
                    <a:cubicBezTo>
                      <a:pt x="4576" y="10180"/>
                      <a:pt x="4595" y="10200"/>
                      <a:pt x="4615" y="10219"/>
                    </a:cubicBezTo>
                    <a:cubicBezTo>
                      <a:pt x="4847" y="10374"/>
                      <a:pt x="5060" y="10529"/>
                      <a:pt x="5293" y="10704"/>
                    </a:cubicBezTo>
                    <a:cubicBezTo>
                      <a:pt x="5362" y="10738"/>
                      <a:pt x="5600" y="10926"/>
                      <a:pt x="5733" y="10926"/>
                    </a:cubicBezTo>
                    <a:cubicBezTo>
                      <a:pt x="5750" y="10926"/>
                      <a:pt x="5765" y="10923"/>
                      <a:pt x="5778" y="10917"/>
                    </a:cubicBezTo>
                    <a:cubicBezTo>
                      <a:pt x="5875" y="10878"/>
                      <a:pt x="5913" y="10626"/>
                      <a:pt x="5952" y="10549"/>
                    </a:cubicBezTo>
                    <a:cubicBezTo>
                      <a:pt x="6243" y="9773"/>
                      <a:pt x="6514" y="8978"/>
                      <a:pt x="6805" y="8203"/>
                    </a:cubicBezTo>
                    <a:cubicBezTo>
                      <a:pt x="6941" y="7796"/>
                      <a:pt x="7077" y="7408"/>
                      <a:pt x="7232" y="7020"/>
                    </a:cubicBezTo>
                    <a:cubicBezTo>
                      <a:pt x="7387" y="6671"/>
                      <a:pt x="7503" y="6303"/>
                      <a:pt x="7561" y="5935"/>
                    </a:cubicBezTo>
                    <a:cubicBezTo>
                      <a:pt x="7639" y="4907"/>
                      <a:pt x="7212" y="3880"/>
                      <a:pt x="6921" y="2911"/>
                    </a:cubicBezTo>
                    <a:cubicBezTo>
                      <a:pt x="6650" y="2116"/>
                      <a:pt x="6417" y="1282"/>
                      <a:pt x="6243" y="449"/>
                    </a:cubicBezTo>
                    <a:cubicBezTo>
                      <a:pt x="6243" y="434"/>
                      <a:pt x="6232" y="427"/>
                      <a:pt x="6218" y="427"/>
                    </a:cubicBezTo>
                    <a:cubicBezTo>
                      <a:pt x="6195" y="427"/>
                      <a:pt x="6165" y="444"/>
                      <a:pt x="6165" y="468"/>
                    </a:cubicBezTo>
                    <a:cubicBezTo>
                      <a:pt x="6282" y="933"/>
                      <a:pt x="6398" y="1398"/>
                      <a:pt x="6553" y="1844"/>
                    </a:cubicBezTo>
                    <a:cubicBezTo>
                      <a:pt x="6747" y="2542"/>
                      <a:pt x="6941" y="3240"/>
                      <a:pt x="7154" y="3919"/>
                    </a:cubicBezTo>
                    <a:cubicBezTo>
                      <a:pt x="7406" y="4752"/>
                      <a:pt x="7697" y="5644"/>
                      <a:pt x="7367" y="6497"/>
                    </a:cubicBezTo>
                    <a:cubicBezTo>
                      <a:pt x="7154" y="7020"/>
                      <a:pt x="6980" y="7544"/>
                      <a:pt x="6786" y="8048"/>
                    </a:cubicBezTo>
                    <a:cubicBezTo>
                      <a:pt x="6553" y="8688"/>
                      <a:pt x="6340" y="9327"/>
                      <a:pt x="6107" y="9967"/>
                    </a:cubicBezTo>
                    <a:cubicBezTo>
                      <a:pt x="6010" y="10180"/>
                      <a:pt x="5933" y="10413"/>
                      <a:pt x="5836" y="10646"/>
                    </a:cubicBezTo>
                    <a:cubicBezTo>
                      <a:pt x="5816" y="10684"/>
                      <a:pt x="5797" y="10801"/>
                      <a:pt x="5758" y="10820"/>
                    </a:cubicBezTo>
                    <a:cubicBezTo>
                      <a:pt x="5752" y="10826"/>
                      <a:pt x="5743" y="10829"/>
                      <a:pt x="5730" y="10829"/>
                    </a:cubicBezTo>
                    <a:cubicBezTo>
                      <a:pt x="5666" y="10829"/>
                      <a:pt x="5530" y="10753"/>
                      <a:pt x="5448" y="10704"/>
                    </a:cubicBezTo>
                    <a:cubicBezTo>
                      <a:pt x="5254" y="10587"/>
                      <a:pt x="5080" y="10471"/>
                      <a:pt x="4886" y="10316"/>
                    </a:cubicBezTo>
                    <a:cubicBezTo>
                      <a:pt x="4692" y="10180"/>
                      <a:pt x="4673" y="10180"/>
                      <a:pt x="4750" y="9967"/>
                    </a:cubicBezTo>
                    <a:cubicBezTo>
                      <a:pt x="4867" y="9637"/>
                      <a:pt x="4963" y="9288"/>
                      <a:pt x="5060" y="8959"/>
                    </a:cubicBezTo>
                    <a:cubicBezTo>
                      <a:pt x="5274" y="8222"/>
                      <a:pt x="5448" y="7505"/>
                      <a:pt x="5623" y="6768"/>
                    </a:cubicBezTo>
                    <a:cubicBezTo>
                      <a:pt x="5778" y="6148"/>
                      <a:pt x="5894" y="5586"/>
                      <a:pt x="5720" y="4927"/>
                    </a:cubicBezTo>
                    <a:cubicBezTo>
                      <a:pt x="5429" y="3938"/>
                      <a:pt x="4789" y="3104"/>
                      <a:pt x="4343" y="2174"/>
                    </a:cubicBezTo>
                    <a:cubicBezTo>
                      <a:pt x="4337" y="2168"/>
                      <a:pt x="4328" y="2166"/>
                      <a:pt x="4319" y="2166"/>
                    </a:cubicBezTo>
                    <a:cubicBezTo>
                      <a:pt x="4295" y="2166"/>
                      <a:pt x="4266" y="2180"/>
                      <a:pt x="4266" y="2193"/>
                    </a:cubicBezTo>
                    <a:cubicBezTo>
                      <a:pt x="4227" y="2969"/>
                      <a:pt x="4207" y="3744"/>
                      <a:pt x="4130" y="4520"/>
                    </a:cubicBezTo>
                    <a:cubicBezTo>
                      <a:pt x="4111" y="5256"/>
                      <a:pt x="3955" y="5973"/>
                      <a:pt x="3703" y="6671"/>
                    </a:cubicBezTo>
                    <a:cubicBezTo>
                      <a:pt x="3199" y="7873"/>
                      <a:pt x="2424" y="8978"/>
                      <a:pt x="1707" y="10045"/>
                    </a:cubicBezTo>
                    <a:cubicBezTo>
                      <a:pt x="1552" y="10277"/>
                      <a:pt x="1396" y="10510"/>
                      <a:pt x="1222" y="10742"/>
                    </a:cubicBezTo>
                    <a:cubicBezTo>
                      <a:pt x="1164" y="10820"/>
                      <a:pt x="1106" y="10917"/>
                      <a:pt x="1028" y="10994"/>
                    </a:cubicBezTo>
                    <a:cubicBezTo>
                      <a:pt x="993" y="11030"/>
                      <a:pt x="954" y="11044"/>
                      <a:pt x="914" y="11044"/>
                    </a:cubicBezTo>
                    <a:cubicBezTo>
                      <a:pt x="821" y="11044"/>
                      <a:pt x="721" y="10971"/>
                      <a:pt x="640" y="10917"/>
                    </a:cubicBezTo>
                    <a:cubicBezTo>
                      <a:pt x="505" y="10820"/>
                      <a:pt x="388" y="10723"/>
                      <a:pt x="291" y="10626"/>
                    </a:cubicBezTo>
                    <a:cubicBezTo>
                      <a:pt x="78" y="10413"/>
                      <a:pt x="117" y="10238"/>
                      <a:pt x="233" y="9986"/>
                    </a:cubicBezTo>
                    <a:cubicBezTo>
                      <a:pt x="408" y="9599"/>
                      <a:pt x="621" y="9211"/>
                      <a:pt x="815" y="8804"/>
                    </a:cubicBezTo>
                    <a:cubicBezTo>
                      <a:pt x="1222" y="8009"/>
                      <a:pt x="1590" y="7175"/>
                      <a:pt x="1881" y="6342"/>
                    </a:cubicBezTo>
                    <a:cubicBezTo>
                      <a:pt x="2017" y="5935"/>
                      <a:pt x="2114" y="5508"/>
                      <a:pt x="2153" y="5082"/>
                    </a:cubicBezTo>
                    <a:cubicBezTo>
                      <a:pt x="2153" y="4713"/>
                      <a:pt x="2094" y="4345"/>
                      <a:pt x="1978" y="3977"/>
                    </a:cubicBezTo>
                    <a:cubicBezTo>
                      <a:pt x="1784" y="3531"/>
                      <a:pt x="1668" y="3046"/>
                      <a:pt x="1610" y="2562"/>
                    </a:cubicBezTo>
                    <a:cubicBezTo>
                      <a:pt x="1610" y="2251"/>
                      <a:pt x="1668" y="1961"/>
                      <a:pt x="1804" y="1670"/>
                    </a:cubicBezTo>
                    <a:cubicBezTo>
                      <a:pt x="2017" y="1127"/>
                      <a:pt x="2346" y="604"/>
                      <a:pt x="2501" y="41"/>
                    </a:cubicBezTo>
                    <a:cubicBezTo>
                      <a:pt x="2501" y="17"/>
                      <a:pt x="2479" y="1"/>
                      <a:pt x="2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5"/>
              <p:cNvSpPr/>
              <p:nvPr/>
            </p:nvSpPr>
            <p:spPr>
              <a:xfrm>
                <a:off x="2265828" y="4138184"/>
                <a:ext cx="201155" cy="194032"/>
              </a:xfrm>
              <a:custGeom>
                <a:avLst/>
                <a:gdLst/>
                <a:ahLst/>
                <a:cxnLst/>
                <a:rect l="l" t="t" r="r" b="b"/>
                <a:pathLst>
                  <a:path w="1299" h="1253" extrusionOk="0">
                    <a:moveTo>
                      <a:pt x="417" y="1"/>
                    </a:moveTo>
                    <a:cubicBezTo>
                      <a:pt x="407" y="1"/>
                      <a:pt x="397" y="4"/>
                      <a:pt x="388" y="13"/>
                    </a:cubicBezTo>
                    <a:cubicBezTo>
                      <a:pt x="349" y="33"/>
                      <a:pt x="330" y="71"/>
                      <a:pt x="330" y="110"/>
                    </a:cubicBezTo>
                    <a:cubicBezTo>
                      <a:pt x="291" y="149"/>
                      <a:pt x="272" y="188"/>
                      <a:pt x="233" y="246"/>
                    </a:cubicBezTo>
                    <a:cubicBezTo>
                      <a:pt x="175" y="324"/>
                      <a:pt x="116" y="401"/>
                      <a:pt x="78" y="498"/>
                    </a:cubicBezTo>
                    <a:cubicBezTo>
                      <a:pt x="0" y="595"/>
                      <a:pt x="19" y="731"/>
                      <a:pt x="116" y="789"/>
                    </a:cubicBezTo>
                    <a:cubicBezTo>
                      <a:pt x="175" y="847"/>
                      <a:pt x="252" y="886"/>
                      <a:pt x="310" y="924"/>
                    </a:cubicBezTo>
                    <a:cubicBezTo>
                      <a:pt x="368" y="983"/>
                      <a:pt x="465" y="1060"/>
                      <a:pt x="543" y="1118"/>
                    </a:cubicBezTo>
                    <a:cubicBezTo>
                      <a:pt x="642" y="1175"/>
                      <a:pt x="751" y="1252"/>
                      <a:pt x="863" y="1252"/>
                    </a:cubicBezTo>
                    <a:cubicBezTo>
                      <a:pt x="905" y="1252"/>
                      <a:pt x="947" y="1241"/>
                      <a:pt x="989" y="1215"/>
                    </a:cubicBezTo>
                    <a:cubicBezTo>
                      <a:pt x="1047" y="1157"/>
                      <a:pt x="1105" y="1099"/>
                      <a:pt x="1163" y="1041"/>
                    </a:cubicBezTo>
                    <a:cubicBezTo>
                      <a:pt x="1221" y="963"/>
                      <a:pt x="1280" y="886"/>
                      <a:pt x="1299" y="789"/>
                    </a:cubicBezTo>
                    <a:cubicBezTo>
                      <a:pt x="1299" y="765"/>
                      <a:pt x="1277" y="748"/>
                      <a:pt x="1255" y="748"/>
                    </a:cubicBezTo>
                    <a:cubicBezTo>
                      <a:pt x="1242" y="748"/>
                      <a:pt x="1229" y="755"/>
                      <a:pt x="1221" y="769"/>
                    </a:cubicBezTo>
                    <a:cubicBezTo>
                      <a:pt x="1202" y="866"/>
                      <a:pt x="1144" y="944"/>
                      <a:pt x="1086" y="1021"/>
                    </a:cubicBezTo>
                    <a:cubicBezTo>
                      <a:pt x="1047" y="1099"/>
                      <a:pt x="969" y="1138"/>
                      <a:pt x="892" y="1176"/>
                    </a:cubicBezTo>
                    <a:cubicBezTo>
                      <a:pt x="881" y="1179"/>
                      <a:pt x="870" y="1180"/>
                      <a:pt x="859" y="1180"/>
                    </a:cubicBezTo>
                    <a:cubicBezTo>
                      <a:pt x="784" y="1180"/>
                      <a:pt x="690" y="1130"/>
                      <a:pt x="640" y="1080"/>
                    </a:cubicBezTo>
                    <a:cubicBezTo>
                      <a:pt x="582" y="1041"/>
                      <a:pt x="485" y="963"/>
                      <a:pt x="388" y="905"/>
                    </a:cubicBezTo>
                    <a:cubicBezTo>
                      <a:pt x="310" y="828"/>
                      <a:pt x="252" y="808"/>
                      <a:pt x="175" y="750"/>
                    </a:cubicBezTo>
                    <a:cubicBezTo>
                      <a:pt x="136" y="711"/>
                      <a:pt x="116" y="653"/>
                      <a:pt x="116" y="595"/>
                    </a:cubicBezTo>
                    <a:cubicBezTo>
                      <a:pt x="155" y="498"/>
                      <a:pt x="213" y="420"/>
                      <a:pt x="272" y="343"/>
                    </a:cubicBezTo>
                    <a:cubicBezTo>
                      <a:pt x="310" y="285"/>
                      <a:pt x="349" y="246"/>
                      <a:pt x="368" y="207"/>
                    </a:cubicBezTo>
                    <a:cubicBezTo>
                      <a:pt x="388" y="149"/>
                      <a:pt x="427" y="110"/>
                      <a:pt x="446" y="71"/>
                    </a:cubicBezTo>
                    <a:cubicBezTo>
                      <a:pt x="476" y="42"/>
                      <a:pt x="448" y="1"/>
                      <a:pt x="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5"/>
              <p:cNvSpPr/>
              <p:nvPr/>
            </p:nvSpPr>
            <p:spPr>
              <a:xfrm>
                <a:off x="2287972" y="4182163"/>
                <a:ext cx="65039" cy="78201"/>
              </a:xfrm>
              <a:custGeom>
                <a:avLst/>
                <a:gdLst/>
                <a:ahLst/>
                <a:cxnLst/>
                <a:rect l="l" t="t" r="r" b="b"/>
                <a:pathLst>
                  <a:path w="420" h="505" extrusionOk="0">
                    <a:moveTo>
                      <a:pt x="400" y="1"/>
                    </a:moveTo>
                    <a:cubicBezTo>
                      <a:pt x="381" y="1"/>
                      <a:pt x="361" y="1"/>
                      <a:pt x="342" y="20"/>
                    </a:cubicBezTo>
                    <a:cubicBezTo>
                      <a:pt x="303" y="98"/>
                      <a:pt x="264" y="175"/>
                      <a:pt x="206" y="233"/>
                    </a:cubicBezTo>
                    <a:cubicBezTo>
                      <a:pt x="167" y="311"/>
                      <a:pt x="109" y="369"/>
                      <a:pt x="32" y="427"/>
                    </a:cubicBezTo>
                    <a:cubicBezTo>
                      <a:pt x="0" y="443"/>
                      <a:pt x="19" y="496"/>
                      <a:pt x="48" y="496"/>
                    </a:cubicBezTo>
                    <a:cubicBezTo>
                      <a:pt x="55" y="496"/>
                      <a:pt x="63" y="493"/>
                      <a:pt x="70" y="485"/>
                    </a:cubicBezTo>
                    <a:lnTo>
                      <a:pt x="70" y="505"/>
                    </a:lnTo>
                    <a:cubicBezTo>
                      <a:pt x="148" y="447"/>
                      <a:pt x="206" y="388"/>
                      <a:pt x="264" y="292"/>
                    </a:cubicBezTo>
                    <a:cubicBezTo>
                      <a:pt x="322" y="233"/>
                      <a:pt x="361" y="136"/>
                      <a:pt x="419" y="59"/>
                    </a:cubicBezTo>
                    <a:cubicBezTo>
                      <a:pt x="419" y="40"/>
                      <a:pt x="419" y="20"/>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5"/>
              <p:cNvSpPr/>
              <p:nvPr/>
            </p:nvSpPr>
            <p:spPr>
              <a:xfrm>
                <a:off x="2322814" y="4212669"/>
                <a:ext cx="65348" cy="79130"/>
              </a:xfrm>
              <a:custGeom>
                <a:avLst/>
                <a:gdLst/>
                <a:ahLst/>
                <a:cxnLst/>
                <a:rect l="l" t="t" r="r" b="b"/>
                <a:pathLst>
                  <a:path w="422" h="511" extrusionOk="0">
                    <a:moveTo>
                      <a:pt x="373" y="1"/>
                    </a:moveTo>
                    <a:cubicBezTo>
                      <a:pt x="364" y="1"/>
                      <a:pt x="355" y="6"/>
                      <a:pt x="349" y="17"/>
                    </a:cubicBezTo>
                    <a:cubicBezTo>
                      <a:pt x="214" y="153"/>
                      <a:pt x="136" y="308"/>
                      <a:pt x="20" y="443"/>
                    </a:cubicBezTo>
                    <a:cubicBezTo>
                      <a:pt x="0" y="463"/>
                      <a:pt x="20" y="502"/>
                      <a:pt x="39" y="502"/>
                    </a:cubicBezTo>
                    <a:cubicBezTo>
                      <a:pt x="46" y="508"/>
                      <a:pt x="52" y="510"/>
                      <a:pt x="58" y="510"/>
                    </a:cubicBezTo>
                    <a:cubicBezTo>
                      <a:pt x="69" y="510"/>
                      <a:pt x="78" y="502"/>
                      <a:pt x="78" y="502"/>
                    </a:cubicBezTo>
                    <a:cubicBezTo>
                      <a:pt x="194" y="347"/>
                      <a:pt x="272" y="191"/>
                      <a:pt x="408" y="56"/>
                    </a:cubicBezTo>
                    <a:cubicBezTo>
                      <a:pt x="421" y="28"/>
                      <a:pt x="396"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5"/>
              <p:cNvSpPr/>
              <p:nvPr/>
            </p:nvSpPr>
            <p:spPr>
              <a:xfrm>
                <a:off x="2364780" y="4231252"/>
                <a:ext cx="62561" cy="83157"/>
              </a:xfrm>
              <a:custGeom>
                <a:avLst/>
                <a:gdLst/>
                <a:ahLst/>
                <a:cxnLst/>
                <a:rect l="l" t="t" r="r" b="b"/>
                <a:pathLst>
                  <a:path w="404" h="537" extrusionOk="0">
                    <a:moveTo>
                      <a:pt x="357" y="1"/>
                    </a:moveTo>
                    <a:cubicBezTo>
                      <a:pt x="348" y="1"/>
                      <a:pt x="339" y="4"/>
                      <a:pt x="330" y="13"/>
                    </a:cubicBezTo>
                    <a:cubicBezTo>
                      <a:pt x="195" y="149"/>
                      <a:pt x="78" y="323"/>
                      <a:pt x="1" y="479"/>
                    </a:cubicBezTo>
                    <a:cubicBezTo>
                      <a:pt x="1" y="517"/>
                      <a:pt x="20" y="537"/>
                      <a:pt x="40" y="537"/>
                    </a:cubicBezTo>
                    <a:cubicBezTo>
                      <a:pt x="59" y="537"/>
                      <a:pt x="78" y="537"/>
                      <a:pt x="78" y="517"/>
                    </a:cubicBezTo>
                    <a:cubicBezTo>
                      <a:pt x="156" y="343"/>
                      <a:pt x="253" y="207"/>
                      <a:pt x="389" y="71"/>
                    </a:cubicBezTo>
                    <a:cubicBezTo>
                      <a:pt x="403" y="42"/>
                      <a:pt x="384" y="1"/>
                      <a:pt x="3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5"/>
              <p:cNvSpPr/>
              <p:nvPr/>
            </p:nvSpPr>
            <p:spPr>
              <a:xfrm>
                <a:off x="2142718" y="4326797"/>
                <a:ext cx="231197" cy="279202"/>
              </a:xfrm>
              <a:custGeom>
                <a:avLst/>
                <a:gdLst/>
                <a:ahLst/>
                <a:cxnLst/>
                <a:rect l="l" t="t" r="r" b="b"/>
                <a:pathLst>
                  <a:path w="1493" h="1803" extrusionOk="0">
                    <a:moveTo>
                      <a:pt x="598" y="94"/>
                    </a:moveTo>
                    <a:cubicBezTo>
                      <a:pt x="713" y="221"/>
                      <a:pt x="860" y="330"/>
                      <a:pt x="1008" y="404"/>
                    </a:cubicBezTo>
                    <a:cubicBezTo>
                      <a:pt x="1086" y="443"/>
                      <a:pt x="1163" y="482"/>
                      <a:pt x="1241" y="521"/>
                    </a:cubicBezTo>
                    <a:cubicBezTo>
                      <a:pt x="1241" y="521"/>
                      <a:pt x="1299" y="559"/>
                      <a:pt x="1299" y="559"/>
                    </a:cubicBezTo>
                    <a:lnTo>
                      <a:pt x="1280" y="598"/>
                    </a:lnTo>
                    <a:cubicBezTo>
                      <a:pt x="1260" y="637"/>
                      <a:pt x="1222" y="676"/>
                      <a:pt x="1183" y="715"/>
                    </a:cubicBezTo>
                    <a:cubicBezTo>
                      <a:pt x="1125" y="792"/>
                      <a:pt x="1067" y="850"/>
                      <a:pt x="1008" y="908"/>
                    </a:cubicBezTo>
                    <a:cubicBezTo>
                      <a:pt x="873" y="986"/>
                      <a:pt x="911" y="1180"/>
                      <a:pt x="1047" y="1219"/>
                    </a:cubicBezTo>
                    <a:cubicBezTo>
                      <a:pt x="1105" y="1257"/>
                      <a:pt x="1163" y="1296"/>
                      <a:pt x="1222" y="1335"/>
                    </a:cubicBezTo>
                    <a:cubicBezTo>
                      <a:pt x="1319" y="1412"/>
                      <a:pt x="1493" y="1606"/>
                      <a:pt x="1319" y="1703"/>
                    </a:cubicBezTo>
                    <a:cubicBezTo>
                      <a:pt x="1288" y="1724"/>
                      <a:pt x="1250" y="1732"/>
                      <a:pt x="1210" y="1732"/>
                    </a:cubicBezTo>
                    <a:cubicBezTo>
                      <a:pt x="1097" y="1732"/>
                      <a:pt x="963" y="1668"/>
                      <a:pt x="892" y="1626"/>
                    </a:cubicBezTo>
                    <a:cubicBezTo>
                      <a:pt x="718" y="1529"/>
                      <a:pt x="562" y="1432"/>
                      <a:pt x="427" y="1315"/>
                    </a:cubicBezTo>
                    <a:lnTo>
                      <a:pt x="233" y="1141"/>
                    </a:lnTo>
                    <a:cubicBezTo>
                      <a:pt x="155" y="1083"/>
                      <a:pt x="117" y="986"/>
                      <a:pt x="117" y="889"/>
                    </a:cubicBezTo>
                    <a:cubicBezTo>
                      <a:pt x="175" y="734"/>
                      <a:pt x="252" y="598"/>
                      <a:pt x="349" y="463"/>
                    </a:cubicBezTo>
                    <a:cubicBezTo>
                      <a:pt x="437" y="340"/>
                      <a:pt x="525" y="217"/>
                      <a:pt x="598" y="94"/>
                    </a:cubicBezTo>
                    <a:close/>
                    <a:moveTo>
                      <a:pt x="588" y="1"/>
                    </a:moveTo>
                    <a:cubicBezTo>
                      <a:pt x="574" y="1"/>
                      <a:pt x="564" y="9"/>
                      <a:pt x="559" y="22"/>
                    </a:cubicBezTo>
                    <a:lnTo>
                      <a:pt x="559" y="22"/>
                    </a:lnTo>
                    <a:cubicBezTo>
                      <a:pt x="482" y="156"/>
                      <a:pt x="368" y="290"/>
                      <a:pt x="291" y="424"/>
                    </a:cubicBezTo>
                    <a:cubicBezTo>
                      <a:pt x="175" y="559"/>
                      <a:pt x="97" y="695"/>
                      <a:pt x="39" y="850"/>
                    </a:cubicBezTo>
                    <a:cubicBezTo>
                      <a:pt x="0" y="1044"/>
                      <a:pt x="136" y="1160"/>
                      <a:pt x="272" y="1257"/>
                    </a:cubicBezTo>
                    <a:cubicBezTo>
                      <a:pt x="427" y="1412"/>
                      <a:pt x="601" y="1548"/>
                      <a:pt x="795" y="1664"/>
                    </a:cubicBezTo>
                    <a:cubicBezTo>
                      <a:pt x="911" y="1742"/>
                      <a:pt x="1067" y="1800"/>
                      <a:pt x="1222" y="1800"/>
                    </a:cubicBezTo>
                    <a:cubicBezTo>
                      <a:pt x="1232" y="1802"/>
                      <a:pt x="1242" y="1802"/>
                      <a:pt x="1251" y="1802"/>
                    </a:cubicBezTo>
                    <a:cubicBezTo>
                      <a:pt x="1374" y="1802"/>
                      <a:pt x="1472" y="1693"/>
                      <a:pt x="1454" y="1568"/>
                    </a:cubicBezTo>
                    <a:cubicBezTo>
                      <a:pt x="1454" y="1432"/>
                      <a:pt x="1299" y="1315"/>
                      <a:pt x="1202" y="1238"/>
                    </a:cubicBezTo>
                    <a:cubicBezTo>
                      <a:pt x="1144" y="1199"/>
                      <a:pt x="1028" y="1141"/>
                      <a:pt x="1008" y="1083"/>
                    </a:cubicBezTo>
                    <a:cubicBezTo>
                      <a:pt x="970" y="1025"/>
                      <a:pt x="1047" y="967"/>
                      <a:pt x="1086" y="928"/>
                    </a:cubicBezTo>
                    <a:cubicBezTo>
                      <a:pt x="1125" y="889"/>
                      <a:pt x="1163" y="850"/>
                      <a:pt x="1202" y="792"/>
                    </a:cubicBezTo>
                    <a:lnTo>
                      <a:pt x="1319" y="656"/>
                    </a:lnTo>
                    <a:cubicBezTo>
                      <a:pt x="1357" y="637"/>
                      <a:pt x="1357" y="598"/>
                      <a:pt x="1377" y="579"/>
                    </a:cubicBezTo>
                    <a:cubicBezTo>
                      <a:pt x="1377" y="501"/>
                      <a:pt x="1260" y="463"/>
                      <a:pt x="1222" y="424"/>
                    </a:cubicBezTo>
                    <a:cubicBezTo>
                      <a:pt x="993" y="329"/>
                      <a:pt x="802" y="196"/>
                      <a:pt x="630" y="26"/>
                    </a:cubicBezTo>
                    <a:lnTo>
                      <a:pt x="630" y="26"/>
                    </a:lnTo>
                    <a:cubicBezTo>
                      <a:pt x="626" y="11"/>
                      <a:pt x="607" y="1"/>
                      <a:pt x="590" y="1"/>
                    </a:cubicBezTo>
                    <a:cubicBezTo>
                      <a:pt x="590" y="1"/>
                      <a:pt x="589" y="1"/>
                      <a:pt x="589" y="1"/>
                    </a:cubicBezTo>
                    <a:lnTo>
                      <a:pt x="589" y="1"/>
                    </a:lnTo>
                    <a:cubicBezTo>
                      <a:pt x="589" y="1"/>
                      <a:pt x="588" y="1"/>
                      <a:pt x="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5"/>
              <p:cNvSpPr/>
              <p:nvPr/>
            </p:nvSpPr>
            <p:spPr>
              <a:xfrm>
                <a:off x="2243219" y="4263771"/>
                <a:ext cx="68910" cy="88731"/>
              </a:xfrm>
              <a:custGeom>
                <a:avLst/>
                <a:gdLst/>
                <a:ahLst/>
                <a:cxnLst/>
                <a:rect l="l" t="t" r="r" b="b"/>
                <a:pathLst>
                  <a:path w="445" h="573" extrusionOk="0">
                    <a:moveTo>
                      <a:pt x="387" y="0"/>
                    </a:moveTo>
                    <a:cubicBezTo>
                      <a:pt x="376" y="0"/>
                      <a:pt x="365" y="5"/>
                      <a:pt x="359" y="17"/>
                    </a:cubicBezTo>
                    <a:cubicBezTo>
                      <a:pt x="301" y="113"/>
                      <a:pt x="243" y="172"/>
                      <a:pt x="185" y="269"/>
                    </a:cubicBezTo>
                    <a:cubicBezTo>
                      <a:pt x="127" y="346"/>
                      <a:pt x="88" y="424"/>
                      <a:pt x="30" y="501"/>
                    </a:cubicBezTo>
                    <a:cubicBezTo>
                      <a:pt x="0" y="531"/>
                      <a:pt x="27" y="572"/>
                      <a:pt x="50" y="572"/>
                    </a:cubicBezTo>
                    <a:cubicBezTo>
                      <a:pt x="57" y="572"/>
                      <a:pt x="64" y="568"/>
                      <a:pt x="69" y="559"/>
                    </a:cubicBezTo>
                    <a:lnTo>
                      <a:pt x="69" y="540"/>
                    </a:lnTo>
                    <a:cubicBezTo>
                      <a:pt x="127" y="462"/>
                      <a:pt x="185" y="385"/>
                      <a:pt x="243" y="307"/>
                    </a:cubicBezTo>
                    <a:cubicBezTo>
                      <a:pt x="301" y="210"/>
                      <a:pt x="359" y="152"/>
                      <a:pt x="418" y="55"/>
                    </a:cubicBezTo>
                    <a:cubicBezTo>
                      <a:pt x="445" y="28"/>
                      <a:pt x="414"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5"/>
              <p:cNvSpPr/>
              <p:nvPr/>
            </p:nvSpPr>
            <p:spPr>
              <a:xfrm>
                <a:off x="2320336" y="4317970"/>
                <a:ext cx="59619" cy="78356"/>
              </a:xfrm>
              <a:custGeom>
                <a:avLst/>
                <a:gdLst/>
                <a:ahLst/>
                <a:cxnLst/>
                <a:rect l="l" t="t" r="r" b="b"/>
                <a:pathLst>
                  <a:path w="385" h="506" extrusionOk="0">
                    <a:moveTo>
                      <a:pt x="346" y="1"/>
                    </a:moveTo>
                    <a:cubicBezTo>
                      <a:pt x="336" y="1"/>
                      <a:pt x="327" y="6"/>
                      <a:pt x="327" y="15"/>
                    </a:cubicBezTo>
                    <a:cubicBezTo>
                      <a:pt x="210" y="132"/>
                      <a:pt x="133" y="306"/>
                      <a:pt x="16" y="442"/>
                    </a:cubicBezTo>
                    <a:cubicBezTo>
                      <a:pt x="1" y="474"/>
                      <a:pt x="24" y="505"/>
                      <a:pt x="54" y="505"/>
                    </a:cubicBezTo>
                    <a:cubicBezTo>
                      <a:pt x="60" y="505"/>
                      <a:pt x="67" y="504"/>
                      <a:pt x="75" y="500"/>
                    </a:cubicBezTo>
                    <a:cubicBezTo>
                      <a:pt x="172" y="364"/>
                      <a:pt x="249" y="190"/>
                      <a:pt x="365" y="54"/>
                    </a:cubicBezTo>
                    <a:cubicBezTo>
                      <a:pt x="385" y="35"/>
                      <a:pt x="385" y="15"/>
                      <a:pt x="365" y="15"/>
                    </a:cubicBezTo>
                    <a:cubicBezTo>
                      <a:pt x="365" y="6"/>
                      <a:pt x="356" y="1"/>
                      <a:pt x="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5"/>
              <p:cNvSpPr/>
              <p:nvPr/>
            </p:nvSpPr>
            <p:spPr>
              <a:xfrm>
                <a:off x="2944245" y="4313944"/>
                <a:ext cx="240333" cy="256748"/>
              </a:xfrm>
              <a:custGeom>
                <a:avLst/>
                <a:gdLst/>
                <a:ahLst/>
                <a:cxnLst/>
                <a:rect l="l" t="t" r="r" b="b"/>
                <a:pathLst>
                  <a:path w="1552" h="1658" extrusionOk="0">
                    <a:moveTo>
                      <a:pt x="389" y="89"/>
                    </a:moveTo>
                    <a:cubicBezTo>
                      <a:pt x="518" y="176"/>
                      <a:pt x="676" y="258"/>
                      <a:pt x="834" y="293"/>
                    </a:cubicBezTo>
                    <a:lnTo>
                      <a:pt x="1105" y="371"/>
                    </a:lnTo>
                    <a:cubicBezTo>
                      <a:pt x="1105" y="371"/>
                      <a:pt x="1164" y="390"/>
                      <a:pt x="1164" y="410"/>
                    </a:cubicBezTo>
                    <a:cubicBezTo>
                      <a:pt x="1144" y="449"/>
                      <a:pt x="1125" y="507"/>
                      <a:pt x="1105" y="546"/>
                    </a:cubicBezTo>
                    <a:cubicBezTo>
                      <a:pt x="1047" y="623"/>
                      <a:pt x="1008" y="701"/>
                      <a:pt x="950" y="798"/>
                    </a:cubicBezTo>
                    <a:cubicBezTo>
                      <a:pt x="911" y="836"/>
                      <a:pt x="892" y="914"/>
                      <a:pt x="911" y="991"/>
                    </a:cubicBezTo>
                    <a:cubicBezTo>
                      <a:pt x="950" y="1050"/>
                      <a:pt x="1008" y="1069"/>
                      <a:pt x="1067" y="1088"/>
                    </a:cubicBezTo>
                    <a:cubicBezTo>
                      <a:pt x="1144" y="1127"/>
                      <a:pt x="1202" y="1146"/>
                      <a:pt x="1260" y="1185"/>
                    </a:cubicBezTo>
                    <a:cubicBezTo>
                      <a:pt x="1357" y="1243"/>
                      <a:pt x="1551" y="1379"/>
                      <a:pt x="1435" y="1515"/>
                    </a:cubicBezTo>
                    <a:cubicBezTo>
                      <a:pt x="1389" y="1569"/>
                      <a:pt x="1334" y="1586"/>
                      <a:pt x="1276" y="1586"/>
                    </a:cubicBezTo>
                    <a:cubicBezTo>
                      <a:pt x="1189" y="1586"/>
                      <a:pt x="1098" y="1546"/>
                      <a:pt x="1028" y="1534"/>
                    </a:cubicBezTo>
                    <a:cubicBezTo>
                      <a:pt x="853" y="1476"/>
                      <a:pt x="659" y="1418"/>
                      <a:pt x="504" y="1340"/>
                    </a:cubicBezTo>
                    <a:cubicBezTo>
                      <a:pt x="407" y="1282"/>
                      <a:pt x="349" y="1243"/>
                      <a:pt x="252" y="1205"/>
                    </a:cubicBezTo>
                    <a:cubicBezTo>
                      <a:pt x="175" y="1146"/>
                      <a:pt x="97" y="1108"/>
                      <a:pt x="78" y="1011"/>
                    </a:cubicBezTo>
                    <a:cubicBezTo>
                      <a:pt x="59" y="933"/>
                      <a:pt x="78" y="856"/>
                      <a:pt x="117" y="778"/>
                    </a:cubicBezTo>
                    <a:cubicBezTo>
                      <a:pt x="136" y="681"/>
                      <a:pt x="175" y="604"/>
                      <a:pt x="194" y="507"/>
                    </a:cubicBezTo>
                    <a:cubicBezTo>
                      <a:pt x="264" y="367"/>
                      <a:pt x="334" y="228"/>
                      <a:pt x="389" y="89"/>
                    </a:cubicBezTo>
                    <a:close/>
                    <a:moveTo>
                      <a:pt x="364" y="1"/>
                    </a:moveTo>
                    <a:cubicBezTo>
                      <a:pt x="350" y="1"/>
                      <a:pt x="337" y="7"/>
                      <a:pt x="330" y="22"/>
                    </a:cubicBezTo>
                    <a:cubicBezTo>
                      <a:pt x="330" y="22"/>
                      <a:pt x="330" y="22"/>
                      <a:pt x="330" y="22"/>
                    </a:cubicBezTo>
                    <a:lnTo>
                      <a:pt x="330" y="22"/>
                    </a:lnTo>
                    <a:cubicBezTo>
                      <a:pt x="321" y="31"/>
                      <a:pt x="316" y="43"/>
                      <a:pt x="317" y="55"/>
                    </a:cubicBezTo>
                    <a:lnTo>
                      <a:pt x="317" y="55"/>
                    </a:lnTo>
                    <a:cubicBezTo>
                      <a:pt x="261" y="199"/>
                      <a:pt x="190" y="343"/>
                      <a:pt x="136" y="487"/>
                    </a:cubicBezTo>
                    <a:cubicBezTo>
                      <a:pt x="59" y="642"/>
                      <a:pt x="0" y="817"/>
                      <a:pt x="0" y="972"/>
                    </a:cubicBezTo>
                    <a:cubicBezTo>
                      <a:pt x="0" y="1166"/>
                      <a:pt x="155" y="1224"/>
                      <a:pt x="291" y="1302"/>
                    </a:cubicBezTo>
                    <a:cubicBezTo>
                      <a:pt x="485" y="1418"/>
                      <a:pt x="698" y="1515"/>
                      <a:pt x="911" y="1592"/>
                    </a:cubicBezTo>
                    <a:cubicBezTo>
                      <a:pt x="1013" y="1636"/>
                      <a:pt x="1126" y="1658"/>
                      <a:pt x="1233" y="1658"/>
                    </a:cubicBezTo>
                    <a:cubicBezTo>
                      <a:pt x="1269" y="1658"/>
                      <a:pt x="1304" y="1655"/>
                      <a:pt x="1338" y="1651"/>
                    </a:cubicBezTo>
                    <a:cubicBezTo>
                      <a:pt x="1474" y="1631"/>
                      <a:pt x="1551" y="1495"/>
                      <a:pt x="1512" y="1360"/>
                    </a:cubicBezTo>
                    <a:cubicBezTo>
                      <a:pt x="1454" y="1224"/>
                      <a:pt x="1338" y="1127"/>
                      <a:pt x="1183" y="1088"/>
                    </a:cubicBezTo>
                    <a:cubicBezTo>
                      <a:pt x="1125" y="1069"/>
                      <a:pt x="1008" y="1050"/>
                      <a:pt x="970" y="991"/>
                    </a:cubicBezTo>
                    <a:cubicBezTo>
                      <a:pt x="931" y="933"/>
                      <a:pt x="1067" y="759"/>
                      <a:pt x="1105" y="701"/>
                    </a:cubicBezTo>
                    <a:lnTo>
                      <a:pt x="1183" y="526"/>
                    </a:lnTo>
                    <a:cubicBezTo>
                      <a:pt x="1202" y="487"/>
                      <a:pt x="1222" y="468"/>
                      <a:pt x="1241" y="429"/>
                    </a:cubicBezTo>
                    <a:cubicBezTo>
                      <a:pt x="1260" y="352"/>
                      <a:pt x="1164" y="332"/>
                      <a:pt x="1105" y="313"/>
                    </a:cubicBezTo>
                    <a:cubicBezTo>
                      <a:pt x="861" y="275"/>
                      <a:pt x="616" y="164"/>
                      <a:pt x="407" y="34"/>
                    </a:cubicBezTo>
                    <a:lnTo>
                      <a:pt x="407" y="34"/>
                    </a:lnTo>
                    <a:cubicBezTo>
                      <a:pt x="403" y="14"/>
                      <a:pt x="383" y="1"/>
                      <a:pt x="3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5"/>
              <p:cNvSpPr/>
              <p:nvPr/>
            </p:nvSpPr>
            <p:spPr>
              <a:xfrm>
                <a:off x="3008200" y="4236827"/>
                <a:ext cx="52031" cy="95080"/>
              </a:xfrm>
              <a:custGeom>
                <a:avLst/>
                <a:gdLst/>
                <a:ahLst/>
                <a:cxnLst/>
                <a:rect l="l" t="t" r="r" b="b"/>
                <a:pathLst>
                  <a:path w="336" h="614" extrusionOk="0">
                    <a:moveTo>
                      <a:pt x="294" y="0"/>
                    </a:moveTo>
                    <a:cubicBezTo>
                      <a:pt x="279" y="0"/>
                      <a:pt x="266" y="11"/>
                      <a:pt x="266" y="35"/>
                    </a:cubicBezTo>
                    <a:cubicBezTo>
                      <a:pt x="227" y="113"/>
                      <a:pt x="169" y="210"/>
                      <a:pt x="130" y="307"/>
                    </a:cubicBezTo>
                    <a:cubicBezTo>
                      <a:pt x="91" y="384"/>
                      <a:pt x="53" y="462"/>
                      <a:pt x="14" y="559"/>
                    </a:cubicBezTo>
                    <a:cubicBezTo>
                      <a:pt x="0" y="586"/>
                      <a:pt x="25" y="614"/>
                      <a:pt x="55" y="614"/>
                    </a:cubicBezTo>
                    <a:cubicBezTo>
                      <a:pt x="67" y="614"/>
                      <a:pt x="80" y="609"/>
                      <a:pt x="91" y="598"/>
                    </a:cubicBezTo>
                    <a:cubicBezTo>
                      <a:pt x="130" y="501"/>
                      <a:pt x="169" y="423"/>
                      <a:pt x="188" y="326"/>
                    </a:cubicBezTo>
                    <a:cubicBezTo>
                      <a:pt x="227" y="229"/>
                      <a:pt x="285" y="152"/>
                      <a:pt x="324" y="55"/>
                    </a:cubicBezTo>
                    <a:cubicBezTo>
                      <a:pt x="335" y="21"/>
                      <a:pt x="314"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5"/>
              <p:cNvSpPr/>
              <p:nvPr/>
            </p:nvSpPr>
            <p:spPr>
              <a:xfrm>
                <a:off x="3094300" y="4275850"/>
                <a:ext cx="45217" cy="84860"/>
              </a:xfrm>
              <a:custGeom>
                <a:avLst/>
                <a:gdLst/>
                <a:ahLst/>
                <a:cxnLst/>
                <a:rect l="l" t="t" r="r" b="b"/>
                <a:pathLst>
                  <a:path w="292" h="548" extrusionOk="0">
                    <a:moveTo>
                      <a:pt x="247" y="0"/>
                    </a:moveTo>
                    <a:cubicBezTo>
                      <a:pt x="237" y="0"/>
                      <a:pt x="225" y="5"/>
                      <a:pt x="214" y="16"/>
                    </a:cubicBezTo>
                    <a:cubicBezTo>
                      <a:pt x="136" y="171"/>
                      <a:pt x="98" y="346"/>
                      <a:pt x="1" y="501"/>
                    </a:cubicBezTo>
                    <a:cubicBezTo>
                      <a:pt x="1" y="529"/>
                      <a:pt x="21" y="547"/>
                      <a:pt x="48" y="547"/>
                    </a:cubicBezTo>
                    <a:cubicBezTo>
                      <a:pt x="57" y="547"/>
                      <a:pt x="68" y="545"/>
                      <a:pt x="78" y="539"/>
                    </a:cubicBezTo>
                    <a:cubicBezTo>
                      <a:pt x="156" y="384"/>
                      <a:pt x="195" y="210"/>
                      <a:pt x="291" y="55"/>
                    </a:cubicBezTo>
                    <a:cubicBezTo>
                      <a:pt x="291" y="27"/>
                      <a:pt x="272"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5"/>
              <p:cNvSpPr/>
              <p:nvPr/>
            </p:nvSpPr>
            <p:spPr>
              <a:xfrm>
                <a:off x="3013311" y="4124867"/>
                <a:ext cx="183192" cy="157332"/>
              </a:xfrm>
              <a:custGeom>
                <a:avLst/>
                <a:gdLst/>
                <a:ahLst/>
                <a:cxnLst/>
                <a:rect l="l" t="t" r="r" b="b"/>
                <a:pathLst>
                  <a:path w="1183" h="1016" extrusionOk="0">
                    <a:moveTo>
                      <a:pt x="207" y="1"/>
                    </a:moveTo>
                    <a:cubicBezTo>
                      <a:pt x="195" y="1"/>
                      <a:pt x="182" y="7"/>
                      <a:pt x="175" y="22"/>
                    </a:cubicBezTo>
                    <a:cubicBezTo>
                      <a:pt x="78" y="235"/>
                      <a:pt x="0" y="565"/>
                      <a:pt x="233" y="739"/>
                    </a:cubicBezTo>
                    <a:cubicBezTo>
                      <a:pt x="330" y="797"/>
                      <a:pt x="446" y="836"/>
                      <a:pt x="543" y="914"/>
                    </a:cubicBezTo>
                    <a:cubicBezTo>
                      <a:pt x="639" y="978"/>
                      <a:pt x="749" y="1015"/>
                      <a:pt x="861" y="1015"/>
                    </a:cubicBezTo>
                    <a:cubicBezTo>
                      <a:pt x="884" y="1015"/>
                      <a:pt x="907" y="1014"/>
                      <a:pt x="931" y="1010"/>
                    </a:cubicBezTo>
                    <a:cubicBezTo>
                      <a:pt x="1086" y="933"/>
                      <a:pt x="1183" y="797"/>
                      <a:pt x="1163" y="642"/>
                    </a:cubicBezTo>
                    <a:cubicBezTo>
                      <a:pt x="1163" y="613"/>
                      <a:pt x="1144" y="599"/>
                      <a:pt x="1125" y="599"/>
                    </a:cubicBezTo>
                    <a:cubicBezTo>
                      <a:pt x="1105" y="599"/>
                      <a:pt x="1086" y="613"/>
                      <a:pt x="1086" y="642"/>
                    </a:cubicBezTo>
                    <a:cubicBezTo>
                      <a:pt x="1122" y="805"/>
                      <a:pt x="989" y="935"/>
                      <a:pt x="828" y="935"/>
                    </a:cubicBezTo>
                    <a:cubicBezTo>
                      <a:pt x="817" y="935"/>
                      <a:pt x="806" y="934"/>
                      <a:pt x="795" y="933"/>
                    </a:cubicBezTo>
                    <a:cubicBezTo>
                      <a:pt x="718" y="914"/>
                      <a:pt x="640" y="875"/>
                      <a:pt x="562" y="836"/>
                    </a:cubicBezTo>
                    <a:cubicBezTo>
                      <a:pt x="504" y="797"/>
                      <a:pt x="446" y="778"/>
                      <a:pt x="388" y="739"/>
                    </a:cubicBezTo>
                    <a:cubicBezTo>
                      <a:pt x="330" y="700"/>
                      <a:pt x="194" y="642"/>
                      <a:pt x="175" y="545"/>
                    </a:cubicBezTo>
                    <a:cubicBezTo>
                      <a:pt x="136" y="371"/>
                      <a:pt x="155" y="196"/>
                      <a:pt x="233" y="41"/>
                    </a:cubicBezTo>
                    <a:cubicBezTo>
                      <a:pt x="245" y="17"/>
                      <a:pt x="227" y="1"/>
                      <a:pt x="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5"/>
              <p:cNvSpPr/>
              <p:nvPr/>
            </p:nvSpPr>
            <p:spPr>
              <a:xfrm>
                <a:off x="3049237" y="4156612"/>
                <a:ext cx="50173" cy="76808"/>
              </a:xfrm>
              <a:custGeom>
                <a:avLst/>
                <a:gdLst/>
                <a:ahLst/>
                <a:cxnLst/>
                <a:rect l="l" t="t" r="r" b="b"/>
                <a:pathLst>
                  <a:path w="324" h="496" extrusionOk="0">
                    <a:moveTo>
                      <a:pt x="279" y="0"/>
                    </a:moveTo>
                    <a:cubicBezTo>
                      <a:pt x="265" y="0"/>
                      <a:pt x="248" y="9"/>
                      <a:pt x="233" y="30"/>
                    </a:cubicBezTo>
                    <a:cubicBezTo>
                      <a:pt x="156" y="146"/>
                      <a:pt x="78" y="301"/>
                      <a:pt x="20" y="437"/>
                    </a:cubicBezTo>
                    <a:cubicBezTo>
                      <a:pt x="1" y="457"/>
                      <a:pt x="1" y="476"/>
                      <a:pt x="20" y="495"/>
                    </a:cubicBezTo>
                    <a:cubicBezTo>
                      <a:pt x="40" y="495"/>
                      <a:pt x="78" y="495"/>
                      <a:pt x="78" y="476"/>
                    </a:cubicBezTo>
                    <a:cubicBezTo>
                      <a:pt x="156" y="321"/>
                      <a:pt x="214" y="185"/>
                      <a:pt x="311" y="49"/>
                    </a:cubicBezTo>
                    <a:cubicBezTo>
                      <a:pt x="323" y="25"/>
                      <a:pt x="305" y="0"/>
                      <a:pt x="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5"/>
              <p:cNvSpPr/>
              <p:nvPr/>
            </p:nvSpPr>
            <p:spPr>
              <a:xfrm>
                <a:off x="3091357" y="4177982"/>
                <a:ext cx="42120" cy="79440"/>
              </a:xfrm>
              <a:custGeom>
                <a:avLst/>
                <a:gdLst/>
                <a:ahLst/>
                <a:cxnLst/>
                <a:rect l="l" t="t" r="r" b="b"/>
                <a:pathLst>
                  <a:path w="272" h="513" extrusionOk="0">
                    <a:moveTo>
                      <a:pt x="232" y="0"/>
                    </a:moveTo>
                    <a:cubicBezTo>
                      <a:pt x="214" y="0"/>
                      <a:pt x="194" y="14"/>
                      <a:pt x="194" y="28"/>
                    </a:cubicBezTo>
                    <a:cubicBezTo>
                      <a:pt x="136" y="163"/>
                      <a:pt x="58" y="319"/>
                      <a:pt x="0" y="474"/>
                    </a:cubicBezTo>
                    <a:cubicBezTo>
                      <a:pt x="0" y="493"/>
                      <a:pt x="0" y="512"/>
                      <a:pt x="20" y="512"/>
                    </a:cubicBezTo>
                    <a:cubicBezTo>
                      <a:pt x="39" y="512"/>
                      <a:pt x="58" y="512"/>
                      <a:pt x="78" y="493"/>
                    </a:cubicBezTo>
                    <a:cubicBezTo>
                      <a:pt x="136" y="338"/>
                      <a:pt x="194" y="202"/>
                      <a:pt x="252" y="67"/>
                    </a:cubicBezTo>
                    <a:cubicBezTo>
                      <a:pt x="272" y="47"/>
                      <a:pt x="252" y="8"/>
                      <a:pt x="252" y="8"/>
                    </a:cubicBezTo>
                    <a:cubicBezTo>
                      <a:pt x="247" y="3"/>
                      <a:pt x="239" y="0"/>
                      <a:pt x="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5"/>
              <p:cNvSpPr/>
              <p:nvPr/>
            </p:nvSpPr>
            <p:spPr>
              <a:xfrm>
                <a:off x="3122019" y="4201984"/>
                <a:ext cx="50482" cy="78356"/>
              </a:xfrm>
              <a:custGeom>
                <a:avLst/>
                <a:gdLst/>
                <a:ahLst/>
                <a:cxnLst/>
                <a:rect l="l" t="t" r="r" b="b"/>
                <a:pathLst>
                  <a:path w="326" h="506" extrusionOk="0">
                    <a:moveTo>
                      <a:pt x="289" y="1"/>
                    </a:moveTo>
                    <a:cubicBezTo>
                      <a:pt x="273" y="1"/>
                      <a:pt x="257" y="10"/>
                      <a:pt x="248" y="28"/>
                    </a:cubicBezTo>
                    <a:cubicBezTo>
                      <a:pt x="229" y="86"/>
                      <a:pt x="190" y="164"/>
                      <a:pt x="151" y="241"/>
                    </a:cubicBezTo>
                    <a:cubicBezTo>
                      <a:pt x="112" y="319"/>
                      <a:pt x="74" y="377"/>
                      <a:pt x="16" y="435"/>
                    </a:cubicBezTo>
                    <a:cubicBezTo>
                      <a:pt x="1" y="465"/>
                      <a:pt x="20" y="506"/>
                      <a:pt x="47" y="506"/>
                    </a:cubicBezTo>
                    <a:cubicBezTo>
                      <a:pt x="56" y="506"/>
                      <a:pt x="65" y="502"/>
                      <a:pt x="74" y="493"/>
                    </a:cubicBezTo>
                    <a:cubicBezTo>
                      <a:pt x="132" y="435"/>
                      <a:pt x="190" y="357"/>
                      <a:pt x="229" y="280"/>
                    </a:cubicBezTo>
                    <a:cubicBezTo>
                      <a:pt x="268" y="202"/>
                      <a:pt x="306" y="125"/>
                      <a:pt x="326" y="47"/>
                    </a:cubicBezTo>
                    <a:cubicBezTo>
                      <a:pt x="326" y="15"/>
                      <a:pt x="308" y="1"/>
                      <a:pt x="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5"/>
              <p:cNvSpPr/>
              <p:nvPr/>
            </p:nvSpPr>
            <p:spPr>
              <a:xfrm>
                <a:off x="2565936" y="2749757"/>
                <a:ext cx="93222" cy="132710"/>
              </a:xfrm>
              <a:custGeom>
                <a:avLst/>
                <a:gdLst/>
                <a:ahLst/>
                <a:cxnLst/>
                <a:rect l="l" t="t" r="r" b="b"/>
                <a:pathLst>
                  <a:path w="602" h="857" extrusionOk="0">
                    <a:moveTo>
                      <a:pt x="318" y="1"/>
                    </a:moveTo>
                    <a:cubicBezTo>
                      <a:pt x="284" y="1"/>
                      <a:pt x="257" y="64"/>
                      <a:pt x="292" y="81"/>
                    </a:cubicBezTo>
                    <a:cubicBezTo>
                      <a:pt x="427" y="139"/>
                      <a:pt x="505" y="275"/>
                      <a:pt x="505" y="411"/>
                    </a:cubicBezTo>
                    <a:cubicBezTo>
                      <a:pt x="505" y="546"/>
                      <a:pt x="427" y="663"/>
                      <a:pt x="311" y="721"/>
                    </a:cubicBezTo>
                    <a:cubicBezTo>
                      <a:pt x="233" y="760"/>
                      <a:pt x="136" y="779"/>
                      <a:pt x="39" y="779"/>
                    </a:cubicBezTo>
                    <a:cubicBezTo>
                      <a:pt x="1" y="798"/>
                      <a:pt x="1" y="857"/>
                      <a:pt x="39" y="857"/>
                    </a:cubicBezTo>
                    <a:cubicBezTo>
                      <a:pt x="214" y="857"/>
                      <a:pt x="388" y="779"/>
                      <a:pt x="505" y="643"/>
                    </a:cubicBezTo>
                    <a:cubicBezTo>
                      <a:pt x="602" y="527"/>
                      <a:pt x="602" y="353"/>
                      <a:pt x="544" y="217"/>
                    </a:cubicBezTo>
                    <a:cubicBezTo>
                      <a:pt x="485" y="139"/>
                      <a:pt x="427" y="62"/>
                      <a:pt x="330" y="4"/>
                    </a:cubicBezTo>
                    <a:cubicBezTo>
                      <a:pt x="326" y="2"/>
                      <a:pt x="322" y="1"/>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5"/>
              <p:cNvSpPr/>
              <p:nvPr/>
            </p:nvSpPr>
            <p:spPr>
              <a:xfrm>
                <a:off x="2893143" y="3067984"/>
                <a:ext cx="83466" cy="114747"/>
              </a:xfrm>
              <a:custGeom>
                <a:avLst/>
                <a:gdLst/>
                <a:ahLst/>
                <a:cxnLst/>
                <a:rect l="l" t="t" r="r" b="b"/>
                <a:pathLst>
                  <a:path w="539" h="741" extrusionOk="0">
                    <a:moveTo>
                      <a:pt x="343" y="0"/>
                    </a:moveTo>
                    <a:cubicBezTo>
                      <a:pt x="216" y="0"/>
                      <a:pt x="94" y="75"/>
                      <a:pt x="40" y="197"/>
                    </a:cubicBezTo>
                    <a:cubicBezTo>
                      <a:pt x="1" y="294"/>
                      <a:pt x="1" y="372"/>
                      <a:pt x="40" y="469"/>
                    </a:cubicBezTo>
                    <a:cubicBezTo>
                      <a:pt x="78" y="546"/>
                      <a:pt x="136" y="605"/>
                      <a:pt x="214" y="663"/>
                    </a:cubicBezTo>
                    <a:cubicBezTo>
                      <a:pt x="266" y="714"/>
                      <a:pt x="335" y="740"/>
                      <a:pt x="404" y="740"/>
                    </a:cubicBezTo>
                    <a:cubicBezTo>
                      <a:pt x="438" y="740"/>
                      <a:pt x="473" y="734"/>
                      <a:pt x="505" y="721"/>
                    </a:cubicBezTo>
                    <a:cubicBezTo>
                      <a:pt x="538" y="687"/>
                      <a:pt x="514" y="639"/>
                      <a:pt x="482" y="639"/>
                    </a:cubicBezTo>
                    <a:cubicBezTo>
                      <a:pt x="477" y="639"/>
                      <a:pt x="471" y="641"/>
                      <a:pt x="466" y="643"/>
                    </a:cubicBezTo>
                    <a:lnTo>
                      <a:pt x="447" y="663"/>
                    </a:lnTo>
                    <a:cubicBezTo>
                      <a:pt x="431" y="668"/>
                      <a:pt x="414" y="670"/>
                      <a:pt x="397" y="670"/>
                    </a:cubicBezTo>
                    <a:cubicBezTo>
                      <a:pt x="350" y="670"/>
                      <a:pt x="301" y="652"/>
                      <a:pt x="272" y="624"/>
                    </a:cubicBezTo>
                    <a:cubicBezTo>
                      <a:pt x="195" y="585"/>
                      <a:pt x="156" y="527"/>
                      <a:pt x="117" y="449"/>
                    </a:cubicBezTo>
                    <a:cubicBezTo>
                      <a:pt x="59" y="314"/>
                      <a:pt x="117" y="159"/>
                      <a:pt x="253" y="120"/>
                    </a:cubicBezTo>
                    <a:cubicBezTo>
                      <a:pt x="282" y="91"/>
                      <a:pt x="321" y="76"/>
                      <a:pt x="359" y="76"/>
                    </a:cubicBezTo>
                    <a:cubicBezTo>
                      <a:pt x="398" y="76"/>
                      <a:pt x="437" y="91"/>
                      <a:pt x="466" y="120"/>
                    </a:cubicBezTo>
                    <a:cubicBezTo>
                      <a:pt x="471" y="123"/>
                      <a:pt x="477" y="124"/>
                      <a:pt x="482" y="124"/>
                    </a:cubicBezTo>
                    <a:cubicBezTo>
                      <a:pt x="514" y="124"/>
                      <a:pt x="538" y="76"/>
                      <a:pt x="505" y="42"/>
                    </a:cubicBezTo>
                    <a:cubicBezTo>
                      <a:pt x="453" y="13"/>
                      <a:pt x="398" y="0"/>
                      <a:pt x="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5"/>
              <p:cNvSpPr/>
              <p:nvPr/>
            </p:nvSpPr>
            <p:spPr>
              <a:xfrm>
                <a:off x="2800076" y="2848709"/>
                <a:ext cx="96319" cy="96009"/>
              </a:xfrm>
              <a:custGeom>
                <a:avLst/>
                <a:gdLst/>
                <a:ahLst/>
                <a:cxnLst/>
                <a:rect l="l" t="t" r="r" b="b"/>
                <a:pathLst>
                  <a:path w="622" h="620" extrusionOk="0">
                    <a:moveTo>
                      <a:pt x="275" y="77"/>
                    </a:moveTo>
                    <a:cubicBezTo>
                      <a:pt x="343" y="77"/>
                      <a:pt x="418" y="115"/>
                      <a:pt x="466" y="179"/>
                    </a:cubicBezTo>
                    <a:cubicBezTo>
                      <a:pt x="524" y="237"/>
                      <a:pt x="524" y="334"/>
                      <a:pt x="485" y="411"/>
                    </a:cubicBezTo>
                    <a:cubicBezTo>
                      <a:pt x="437" y="492"/>
                      <a:pt x="362" y="533"/>
                      <a:pt x="271" y="533"/>
                    </a:cubicBezTo>
                    <a:cubicBezTo>
                      <a:pt x="252" y="533"/>
                      <a:pt x="233" y="531"/>
                      <a:pt x="214" y="528"/>
                    </a:cubicBezTo>
                    <a:cubicBezTo>
                      <a:pt x="137" y="508"/>
                      <a:pt x="78" y="450"/>
                      <a:pt x="98" y="353"/>
                    </a:cubicBezTo>
                    <a:cubicBezTo>
                      <a:pt x="98" y="256"/>
                      <a:pt x="137" y="140"/>
                      <a:pt x="233" y="82"/>
                    </a:cubicBezTo>
                    <a:cubicBezTo>
                      <a:pt x="247" y="79"/>
                      <a:pt x="261" y="77"/>
                      <a:pt x="275" y="77"/>
                    </a:cubicBezTo>
                    <a:close/>
                    <a:moveTo>
                      <a:pt x="253" y="1"/>
                    </a:moveTo>
                    <a:cubicBezTo>
                      <a:pt x="234" y="1"/>
                      <a:pt x="214" y="2"/>
                      <a:pt x="195" y="4"/>
                    </a:cubicBezTo>
                    <a:cubicBezTo>
                      <a:pt x="185" y="4"/>
                      <a:pt x="178" y="11"/>
                      <a:pt x="176" y="20"/>
                    </a:cubicBezTo>
                    <a:lnTo>
                      <a:pt x="176" y="20"/>
                    </a:lnTo>
                    <a:cubicBezTo>
                      <a:pt x="90" y="97"/>
                      <a:pt x="38" y="207"/>
                      <a:pt x="20" y="334"/>
                    </a:cubicBezTo>
                    <a:cubicBezTo>
                      <a:pt x="1" y="450"/>
                      <a:pt x="59" y="547"/>
                      <a:pt x="175" y="605"/>
                    </a:cubicBezTo>
                    <a:cubicBezTo>
                      <a:pt x="204" y="615"/>
                      <a:pt x="236" y="620"/>
                      <a:pt x="268" y="620"/>
                    </a:cubicBezTo>
                    <a:cubicBezTo>
                      <a:pt x="364" y="620"/>
                      <a:pt x="466" y="576"/>
                      <a:pt x="524" y="489"/>
                    </a:cubicBezTo>
                    <a:cubicBezTo>
                      <a:pt x="602" y="411"/>
                      <a:pt x="621" y="276"/>
                      <a:pt x="563" y="159"/>
                    </a:cubicBezTo>
                    <a:cubicBezTo>
                      <a:pt x="495" y="58"/>
                      <a:pt x="383" y="1"/>
                      <a:pt x="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5"/>
              <p:cNvSpPr/>
              <p:nvPr/>
            </p:nvSpPr>
            <p:spPr>
              <a:xfrm>
                <a:off x="2667985" y="3088734"/>
                <a:ext cx="75259" cy="75878"/>
              </a:xfrm>
              <a:custGeom>
                <a:avLst/>
                <a:gdLst/>
                <a:ahLst/>
                <a:cxnLst/>
                <a:rect l="l" t="t" r="r" b="b"/>
                <a:pathLst>
                  <a:path w="486" h="490" extrusionOk="0">
                    <a:moveTo>
                      <a:pt x="139" y="51"/>
                    </a:moveTo>
                    <a:lnTo>
                      <a:pt x="139" y="51"/>
                    </a:lnTo>
                    <a:cubicBezTo>
                      <a:pt x="145" y="68"/>
                      <a:pt x="158" y="83"/>
                      <a:pt x="175" y="83"/>
                    </a:cubicBezTo>
                    <a:cubicBezTo>
                      <a:pt x="195" y="73"/>
                      <a:pt x="214" y="68"/>
                      <a:pt x="233" y="68"/>
                    </a:cubicBezTo>
                    <a:cubicBezTo>
                      <a:pt x="253" y="68"/>
                      <a:pt x="272" y="73"/>
                      <a:pt x="292" y="83"/>
                    </a:cubicBezTo>
                    <a:lnTo>
                      <a:pt x="311" y="83"/>
                    </a:lnTo>
                    <a:cubicBezTo>
                      <a:pt x="311" y="83"/>
                      <a:pt x="311" y="102"/>
                      <a:pt x="330" y="102"/>
                    </a:cubicBezTo>
                    <a:lnTo>
                      <a:pt x="350" y="122"/>
                    </a:lnTo>
                    <a:lnTo>
                      <a:pt x="350" y="141"/>
                    </a:lnTo>
                    <a:lnTo>
                      <a:pt x="350" y="160"/>
                    </a:lnTo>
                    <a:lnTo>
                      <a:pt x="350" y="180"/>
                    </a:lnTo>
                    <a:lnTo>
                      <a:pt x="350" y="277"/>
                    </a:lnTo>
                    <a:lnTo>
                      <a:pt x="350" y="296"/>
                    </a:lnTo>
                    <a:lnTo>
                      <a:pt x="350" y="315"/>
                    </a:lnTo>
                    <a:cubicBezTo>
                      <a:pt x="330" y="335"/>
                      <a:pt x="311" y="354"/>
                      <a:pt x="311" y="354"/>
                    </a:cubicBezTo>
                    <a:cubicBezTo>
                      <a:pt x="292" y="374"/>
                      <a:pt x="272" y="374"/>
                      <a:pt x="253" y="393"/>
                    </a:cubicBezTo>
                    <a:cubicBezTo>
                      <a:pt x="233" y="393"/>
                      <a:pt x="214" y="393"/>
                      <a:pt x="195" y="412"/>
                    </a:cubicBezTo>
                    <a:lnTo>
                      <a:pt x="98" y="412"/>
                    </a:lnTo>
                    <a:cubicBezTo>
                      <a:pt x="98" y="393"/>
                      <a:pt x="98" y="393"/>
                      <a:pt x="98" y="393"/>
                    </a:cubicBezTo>
                    <a:lnTo>
                      <a:pt x="98" y="374"/>
                    </a:lnTo>
                    <a:cubicBezTo>
                      <a:pt x="98" y="354"/>
                      <a:pt x="98" y="335"/>
                      <a:pt x="98" y="335"/>
                    </a:cubicBezTo>
                    <a:cubicBezTo>
                      <a:pt x="98" y="296"/>
                      <a:pt x="117" y="257"/>
                      <a:pt x="117" y="219"/>
                    </a:cubicBezTo>
                    <a:lnTo>
                      <a:pt x="137" y="180"/>
                    </a:lnTo>
                    <a:lnTo>
                      <a:pt x="156" y="141"/>
                    </a:lnTo>
                    <a:cubicBezTo>
                      <a:pt x="206" y="124"/>
                      <a:pt x="184" y="79"/>
                      <a:pt x="140" y="79"/>
                    </a:cubicBezTo>
                    <a:cubicBezTo>
                      <a:pt x="133" y="79"/>
                      <a:pt x="125" y="80"/>
                      <a:pt x="117" y="83"/>
                    </a:cubicBezTo>
                    <a:lnTo>
                      <a:pt x="139" y="51"/>
                    </a:lnTo>
                    <a:close/>
                    <a:moveTo>
                      <a:pt x="212" y="0"/>
                    </a:moveTo>
                    <a:cubicBezTo>
                      <a:pt x="194" y="0"/>
                      <a:pt x="175" y="2"/>
                      <a:pt x="156" y="5"/>
                    </a:cubicBezTo>
                    <a:cubicBezTo>
                      <a:pt x="139" y="5"/>
                      <a:pt x="133" y="21"/>
                      <a:pt x="135" y="38"/>
                    </a:cubicBezTo>
                    <a:lnTo>
                      <a:pt x="135" y="38"/>
                    </a:lnTo>
                    <a:cubicBezTo>
                      <a:pt x="53" y="94"/>
                      <a:pt x="19" y="169"/>
                      <a:pt x="1" y="277"/>
                    </a:cubicBezTo>
                    <a:cubicBezTo>
                      <a:pt x="1" y="354"/>
                      <a:pt x="40" y="451"/>
                      <a:pt x="137" y="490"/>
                    </a:cubicBezTo>
                    <a:lnTo>
                      <a:pt x="272" y="490"/>
                    </a:lnTo>
                    <a:cubicBezTo>
                      <a:pt x="330" y="471"/>
                      <a:pt x="389" y="432"/>
                      <a:pt x="427" y="393"/>
                    </a:cubicBezTo>
                    <a:cubicBezTo>
                      <a:pt x="485" y="315"/>
                      <a:pt x="485" y="219"/>
                      <a:pt x="447" y="141"/>
                    </a:cubicBezTo>
                    <a:cubicBezTo>
                      <a:pt x="398" y="44"/>
                      <a:pt x="308"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5"/>
              <p:cNvSpPr/>
              <p:nvPr/>
            </p:nvSpPr>
            <p:spPr>
              <a:xfrm>
                <a:off x="2665043" y="3455740"/>
                <a:ext cx="80679" cy="78201"/>
              </a:xfrm>
              <a:custGeom>
                <a:avLst/>
                <a:gdLst/>
                <a:ahLst/>
                <a:cxnLst/>
                <a:rect l="l" t="t" r="r" b="b"/>
                <a:pathLst>
                  <a:path w="521" h="505" extrusionOk="0">
                    <a:moveTo>
                      <a:pt x="338" y="71"/>
                    </a:moveTo>
                    <a:cubicBezTo>
                      <a:pt x="343" y="71"/>
                      <a:pt x="348" y="71"/>
                      <a:pt x="352" y="71"/>
                    </a:cubicBezTo>
                    <a:lnTo>
                      <a:pt x="352" y="71"/>
                    </a:lnTo>
                    <a:cubicBezTo>
                      <a:pt x="344" y="83"/>
                      <a:pt x="341" y="100"/>
                      <a:pt x="349" y="117"/>
                    </a:cubicBezTo>
                    <a:lnTo>
                      <a:pt x="369" y="136"/>
                    </a:lnTo>
                    <a:lnTo>
                      <a:pt x="388" y="155"/>
                    </a:lnTo>
                    <a:lnTo>
                      <a:pt x="388" y="175"/>
                    </a:lnTo>
                    <a:lnTo>
                      <a:pt x="388" y="194"/>
                    </a:lnTo>
                    <a:lnTo>
                      <a:pt x="388" y="214"/>
                    </a:lnTo>
                    <a:lnTo>
                      <a:pt x="388" y="252"/>
                    </a:lnTo>
                    <a:cubicBezTo>
                      <a:pt x="388" y="252"/>
                      <a:pt x="388" y="272"/>
                      <a:pt x="388" y="272"/>
                    </a:cubicBezTo>
                    <a:lnTo>
                      <a:pt x="388" y="291"/>
                    </a:lnTo>
                    <a:cubicBezTo>
                      <a:pt x="388" y="291"/>
                      <a:pt x="388" y="291"/>
                      <a:pt x="388" y="311"/>
                    </a:cubicBezTo>
                    <a:cubicBezTo>
                      <a:pt x="369" y="311"/>
                      <a:pt x="369" y="311"/>
                      <a:pt x="369" y="330"/>
                    </a:cubicBezTo>
                    <a:lnTo>
                      <a:pt x="272" y="330"/>
                    </a:lnTo>
                    <a:cubicBezTo>
                      <a:pt x="233" y="311"/>
                      <a:pt x="194" y="291"/>
                      <a:pt x="156" y="252"/>
                    </a:cubicBezTo>
                    <a:lnTo>
                      <a:pt x="136" y="233"/>
                    </a:lnTo>
                    <a:cubicBezTo>
                      <a:pt x="136" y="214"/>
                      <a:pt x="136" y="214"/>
                      <a:pt x="136" y="194"/>
                    </a:cubicBezTo>
                    <a:lnTo>
                      <a:pt x="136" y="175"/>
                    </a:lnTo>
                    <a:lnTo>
                      <a:pt x="156" y="155"/>
                    </a:lnTo>
                    <a:lnTo>
                      <a:pt x="156" y="136"/>
                    </a:lnTo>
                    <a:cubicBezTo>
                      <a:pt x="214" y="92"/>
                      <a:pt x="272" y="71"/>
                      <a:pt x="338" y="71"/>
                    </a:cubicBezTo>
                    <a:close/>
                    <a:moveTo>
                      <a:pt x="427" y="0"/>
                    </a:moveTo>
                    <a:lnTo>
                      <a:pt x="391" y="54"/>
                    </a:lnTo>
                    <a:lnTo>
                      <a:pt x="391" y="54"/>
                    </a:lnTo>
                    <a:cubicBezTo>
                      <a:pt x="390" y="53"/>
                      <a:pt x="388" y="53"/>
                      <a:pt x="387" y="53"/>
                    </a:cubicBezTo>
                    <a:cubicBezTo>
                      <a:pt x="383" y="53"/>
                      <a:pt x="380" y="54"/>
                      <a:pt x="377" y="54"/>
                    </a:cubicBezTo>
                    <a:lnTo>
                      <a:pt x="377" y="54"/>
                    </a:lnTo>
                    <a:cubicBezTo>
                      <a:pt x="353" y="46"/>
                      <a:pt x="329" y="43"/>
                      <a:pt x="304" y="43"/>
                    </a:cubicBezTo>
                    <a:cubicBezTo>
                      <a:pt x="229" y="43"/>
                      <a:pt x="153" y="75"/>
                      <a:pt x="97" y="117"/>
                    </a:cubicBezTo>
                    <a:cubicBezTo>
                      <a:pt x="20" y="175"/>
                      <a:pt x="0" y="272"/>
                      <a:pt x="39" y="369"/>
                    </a:cubicBezTo>
                    <a:cubicBezTo>
                      <a:pt x="97" y="466"/>
                      <a:pt x="194" y="504"/>
                      <a:pt x="311" y="504"/>
                    </a:cubicBezTo>
                    <a:cubicBezTo>
                      <a:pt x="388" y="485"/>
                      <a:pt x="466" y="407"/>
                      <a:pt x="485" y="330"/>
                    </a:cubicBezTo>
                    <a:cubicBezTo>
                      <a:pt x="521" y="241"/>
                      <a:pt x="491" y="135"/>
                      <a:pt x="425" y="73"/>
                    </a:cubicBezTo>
                    <a:lnTo>
                      <a:pt x="425" y="73"/>
                    </a:lnTo>
                    <a:cubicBezTo>
                      <a:pt x="451" y="59"/>
                      <a:pt x="459" y="16"/>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5"/>
              <p:cNvSpPr/>
              <p:nvPr/>
            </p:nvSpPr>
            <p:spPr>
              <a:xfrm>
                <a:off x="3325497" y="3347651"/>
                <a:ext cx="80060" cy="69839"/>
              </a:xfrm>
              <a:custGeom>
                <a:avLst/>
                <a:gdLst/>
                <a:ahLst/>
                <a:cxnLst/>
                <a:rect l="l" t="t" r="r" b="b"/>
                <a:pathLst>
                  <a:path w="517" h="451" extrusionOk="0">
                    <a:moveTo>
                      <a:pt x="347" y="71"/>
                    </a:moveTo>
                    <a:cubicBezTo>
                      <a:pt x="352" y="71"/>
                      <a:pt x="357" y="71"/>
                      <a:pt x="362" y="71"/>
                    </a:cubicBezTo>
                    <a:lnTo>
                      <a:pt x="362" y="71"/>
                    </a:lnTo>
                    <a:lnTo>
                      <a:pt x="369" y="78"/>
                    </a:lnTo>
                    <a:lnTo>
                      <a:pt x="388" y="117"/>
                    </a:lnTo>
                    <a:lnTo>
                      <a:pt x="388" y="136"/>
                    </a:lnTo>
                    <a:cubicBezTo>
                      <a:pt x="388" y="136"/>
                      <a:pt x="388" y="136"/>
                      <a:pt x="388" y="156"/>
                    </a:cubicBezTo>
                    <a:lnTo>
                      <a:pt x="388" y="175"/>
                    </a:lnTo>
                    <a:lnTo>
                      <a:pt x="388" y="194"/>
                    </a:lnTo>
                    <a:lnTo>
                      <a:pt x="388" y="311"/>
                    </a:lnTo>
                    <a:lnTo>
                      <a:pt x="388" y="330"/>
                    </a:lnTo>
                    <a:lnTo>
                      <a:pt x="369" y="349"/>
                    </a:lnTo>
                    <a:lnTo>
                      <a:pt x="291" y="349"/>
                    </a:lnTo>
                    <a:cubicBezTo>
                      <a:pt x="233" y="330"/>
                      <a:pt x="194" y="311"/>
                      <a:pt x="175" y="272"/>
                    </a:cubicBezTo>
                    <a:cubicBezTo>
                      <a:pt x="175" y="272"/>
                      <a:pt x="155" y="252"/>
                      <a:pt x="155" y="252"/>
                    </a:cubicBezTo>
                    <a:lnTo>
                      <a:pt x="155" y="233"/>
                    </a:lnTo>
                    <a:lnTo>
                      <a:pt x="155" y="214"/>
                    </a:lnTo>
                    <a:lnTo>
                      <a:pt x="155" y="194"/>
                    </a:lnTo>
                    <a:lnTo>
                      <a:pt x="155" y="175"/>
                    </a:lnTo>
                    <a:cubicBezTo>
                      <a:pt x="155" y="175"/>
                      <a:pt x="175" y="156"/>
                      <a:pt x="175" y="156"/>
                    </a:cubicBezTo>
                    <a:lnTo>
                      <a:pt x="175" y="136"/>
                    </a:lnTo>
                    <a:cubicBezTo>
                      <a:pt x="218" y="93"/>
                      <a:pt x="284" y="71"/>
                      <a:pt x="347" y="71"/>
                    </a:cubicBezTo>
                    <a:close/>
                    <a:moveTo>
                      <a:pt x="427" y="0"/>
                    </a:moveTo>
                    <a:lnTo>
                      <a:pt x="400" y="14"/>
                    </a:lnTo>
                    <a:lnTo>
                      <a:pt x="400" y="14"/>
                    </a:lnTo>
                    <a:cubicBezTo>
                      <a:pt x="393" y="8"/>
                      <a:pt x="386" y="5"/>
                      <a:pt x="378" y="5"/>
                    </a:cubicBezTo>
                    <a:cubicBezTo>
                      <a:pt x="372" y="5"/>
                      <a:pt x="366" y="7"/>
                      <a:pt x="360" y="11"/>
                    </a:cubicBezTo>
                    <a:lnTo>
                      <a:pt x="360" y="11"/>
                    </a:lnTo>
                    <a:cubicBezTo>
                      <a:pt x="342" y="6"/>
                      <a:pt x="323" y="4"/>
                      <a:pt x="304" y="4"/>
                    </a:cubicBezTo>
                    <a:cubicBezTo>
                      <a:pt x="229" y="4"/>
                      <a:pt x="153" y="36"/>
                      <a:pt x="97" y="78"/>
                    </a:cubicBezTo>
                    <a:cubicBezTo>
                      <a:pt x="20" y="136"/>
                      <a:pt x="0" y="233"/>
                      <a:pt x="39" y="330"/>
                    </a:cubicBezTo>
                    <a:cubicBezTo>
                      <a:pt x="90" y="397"/>
                      <a:pt x="169" y="450"/>
                      <a:pt x="266" y="450"/>
                    </a:cubicBezTo>
                    <a:cubicBezTo>
                      <a:pt x="280" y="450"/>
                      <a:pt x="295" y="449"/>
                      <a:pt x="311" y="446"/>
                    </a:cubicBezTo>
                    <a:cubicBezTo>
                      <a:pt x="388" y="427"/>
                      <a:pt x="466" y="369"/>
                      <a:pt x="485" y="291"/>
                    </a:cubicBezTo>
                    <a:cubicBezTo>
                      <a:pt x="516" y="213"/>
                      <a:pt x="497" y="123"/>
                      <a:pt x="448" y="60"/>
                    </a:cubicBezTo>
                    <a:lnTo>
                      <a:pt x="448" y="60"/>
                    </a:lnTo>
                    <a:cubicBezTo>
                      <a:pt x="461" y="41"/>
                      <a:pt x="452" y="13"/>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5"/>
              <p:cNvSpPr/>
              <p:nvPr/>
            </p:nvSpPr>
            <p:spPr>
              <a:xfrm>
                <a:off x="2550915" y="3784806"/>
                <a:ext cx="62251" cy="53579"/>
              </a:xfrm>
              <a:custGeom>
                <a:avLst/>
                <a:gdLst/>
                <a:ahLst/>
                <a:cxnLst/>
                <a:rect l="l" t="t" r="r" b="b"/>
                <a:pathLst>
                  <a:path w="402" h="346" extrusionOk="0">
                    <a:moveTo>
                      <a:pt x="292" y="124"/>
                    </a:moveTo>
                    <a:lnTo>
                      <a:pt x="292" y="163"/>
                    </a:lnTo>
                    <a:lnTo>
                      <a:pt x="292" y="182"/>
                    </a:lnTo>
                    <a:lnTo>
                      <a:pt x="292" y="202"/>
                    </a:lnTo>
                    <a:lnTo>
                      <a:pt x="214" y="202"/>
                    </a:lnTo>
                    <a:lnTo>
                      <a:pt x="195" y="182"/>
                    </a:lnTo>
                    <a:lnTo>
                      <a:pt x="195" y="163"/>
                    </a:lnTo>
                    <a:lnTo>
                      <a:pt x="195" y="143"/>
                    </a:lnTo>
                    <a:lnTo>
                      <a:pt x="195" y="124"/>
                    </a:lnTo>
                    <a:close/>
                    <a:moveTo>
                      <a:pt x="250" y="1"/>
                    </a:moveTo>
                    <a:cubicBezTo>
                      <a:pt x="187" y="1"/>
                      <a:pt x="122" y="22"/>
                      <a:pt x="78" y="66"/>
                    </a:cubicBezTo>
                    <a:cubicBezTo>
                      <a:pt x="20" y="105"/>
                      <a:pt x="1" y="182"/>
                      <a:pt x="40" y="240"/>
                    </a:cubicBezTo>
                    <a:cubicBezTo>
                      <a:pt x="59" y="279"/>
                      <a:pt x="98" y="318"/>
                      <a:pt x="136" y="318"/>
                    </a:cubicBezTo>
                    <a:cubicBezTo>
                      <a:pt x="164" y="332"/>
                      <a:pt x="191" y="345"/>
                      <a:pt x="219" y="345"/>
                    </a:cubicBezTo>
                    <a:cubicBezTo>
                      <a:pt x="230" y="345"/>
                      <a:pt x="241" y="343"/>
                      <a:pt x="253" y="337"/>
                    </a:cubicBezTo>
                    <a:cubicBezTo>
                      <a:pt x="311" y="318"/>
                      <a:pt x="350" y="279"/>
                      <a:pt x="389" y="221"/>
                    </a:cubicBezTo>
                    <a:cubicBezTo>
                      <a:pt x="402" y="167"/>
                      <a:pt x="397" y="114"/>
                      <a:pt x="367" y="73"/>
                    </a:cubicBezTo>
                    <a:lnTo>
                      <a:pt x="367" y="73"/>
                    </a:lnTo>
                    <a:cubicBezTo>
                      <a:pt x="363" y="64"/>
                      <a:pt x="355" y="55"/>
                      <a:pt x="346" y="51"/>
                    </a:cubicBezTo>
                    <a:lnTo>
                      <a:pt x="346" y="51"/>
                    </a:lnTo>
                    <a:cubicBezTo>
                      <a:pt x="340" y="45"/>
                      <a:pt x="332" y="40"/>
                      <a:pt x="324" y="35"/>
                    </a:cubicBezTo>
                    <a:lnTo>
                      <a:pt x="324" y="35"/>
                    </a:lnTo>
                    <a:lnTo>
                      <a:pt x="311" y="8"/>
                    </a:lnTo>
                    <a:cubicBezTo>
                      <a:pt x="292" y="3"/>
                      <a:pt x="271"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5"/>
              <p:cNvSpPr/>
              <p:nvPr/>
            </p:nvSpPr>
            <p:spPr>
              <a:xfrm>
                <a:off x="3190464" y="3919839"/>
                <a:ext cx="60083" cy="54663"/>
              </a:xfrm>
              <a:custGeom>
                <a:avLst/>
                <a:gdLst/>
                <a:ahLst/>
                <a:cxnLst/>
                <a:rect l="l" t="t" r="r" b="b"/>
                <a:pathLst>
                  <a:path w="388" h="353" extrusionOk="0">
                    <a:moveTo>
                      <a:pt x="260" y="70"/>
                    </a:moveTo>
                    <a:cubicBezTo>
                      <a:pt x="262" y="75"/>
                      <a:pt x="266" y="80"/>
                      <a:pt x="271" y="86"/>
                    </a:cubicBezTo>
                    <a:lnTo>
                      <a:pt x="271" y="105"/>
                    </a:lnTo>
                    <a:lnTo>
                      <a:pt x="271" y="108"/>
                    </a:lnTo>
                    <a:lnTo>
                      <a:pt x="271" y="108"/>
                    </a:lnTo>
                    <a:cubicBezTo>
                      <a:pt x="269" y="99"/>
                      <a:pt x="262" y="91"/>
                      <a:pt x="252" y="86"/>
                    </a:cubicBezTo>
                    <a:lnTo>
                      <a:pt x="260" y="70"/>
                    </a:lnTo>
                    <a:close/>
                    <a:moveTo>
                      <a:pt x="271" y="132"/>
                    </a:moveTo>
                    <a:lnTo>
                      <a:pt x="271" y="163"/>
                    </a:lnTo>
                    <a:lnTo>
                      <a:pt x="271" y="183"/>
                    </a:lnTo>
                    <a:lnTo>
                      <a:pt x="271" y="202"/>
                    </a:lnTo>
                    <a:lnTo>
                      <a:pt x="174" y="202"/>
                    </a:lnTo>
                    <a:lnTo>
                      <a:pt x="116" y="241"/>
                    </a:lnTo>
                    <a:cubicBezTo>
                      <a:pt x="116" y="241"/>
                      <a:pt x="116" y="221"/>
                      <a:pt x="116" y="221"/>
                    </a:cubicBezTo>
                    <a:lnTo>
                      <a:pt x="116" y="202"/>
                    </a:lnTo>
                    <a:lnTo>
                      <a:pt x="116" y="183"/>
                    </a:lnTo>
                    <a:lnTo>
                      <a:pt x="136" y="163"/>
                    </a:lnTo>
                    <a:lnTo>
                      <a:pt x="233" y="163"/>
                    </a:lnTo>
                    <a:cubicBezTo>
                      <a:pt x="252" y="163"/>
                      <a:pt x="267" y="149"/>
                      <a:pt x="271" y="132"/>
                    </a:cubicBezTo>
                    <a:close/>
                    <a:moveTo>
                      <a:pt x="233" y="1"/>
                    </a:moveTo>
                    <a:cubicBezTo>
                      <a:pt x="176" y="1"/>
                      <a:pt x="121" y="23"/>
                      <a:pt x="78" y="66"/>
                    </a:cubicBezTo>
                    <a:cubicBezTo>
                      <a:pt x="19" y="105"/>
                      <a:pt x="0" y="183"/>
                      <a:pt x="39" y="260"/>
                    </a:cubicBezTo>
                    <a:cubicBezTo>
                      <a:pt x="58" y="280"/>
                      <a:pt x="97" y="318"/>
                      <a:pt x="136" y="338"/>
                    </a:cubicBezTo>
                    <a:cubicBezTo>
                      <a:pt x="155" y="347"/>
                      <a:pt x="174" y="352"/>
                      <a:pt x="194" y="352"/>
                    </a:cubicBezTo>
                    <a:cubicBezTo>
                      <a:pt x="213" y="352"/>
                      <a:pt x="233" y="347"/>
                      <a:pt x="252" y="338"/>
                    </a:cubicBezTo>
                    <a:cubicBezTo>
                      <a:pt x="310" y="338"/>
                      <a:pt x="349" y="280"/>
                      <a:pt x="368" y="221"/>
                    </a:cubicBezTo>
                    <a:cubicBezTo>
                      <a:pt x="388" y="163"/>
                      <a:pt x="368" y="66"/>
                      <a:pt x="310" y="28"/>
                    </a:cubicBezTo>
                    <a:cubicBezTo>
                      <a:pt x="302" y="20"/>
                      <a:pt x="295" y="15"/>
                      <a:pt x="288" y="14"/>
                    </a:cubicBezTo>
                    <a:lnTo>
                      <a:pt x="288" y="14"/>
                    </a:lnTo>
                    <a:lnTo>
                      <a:pt x="291" y="8"/>
                    </a:lnTo>
                    <a:cubicBezTo>
                      <a:pt x="271" y="3"/>
                      <a:pt x="252" y="1"/>
                      <a:pt x="2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5"/>
              <p:cNvSpPr/>
              <p:nvPr/>
            </p:nvSpPr>
            <p:spPr>
              <a:xfrm>
                <a:off x="3289416" y="3685699"/>
                <a:ext cx="60238" cy="53579"/>
              </a:xfrm>
              <a:custGeom>
                <a:avLst/>
                <a:gdLst/>
                <a:ahLst/>
                <a:cxnLst/>
                <a:rect l="l" t="t" r="r" b="b"/>
                <a:pathLst>
                  <a:path w="389" h="346" extrusionOk="0">
                    <a:moveTo>
                      <a:pt x="272" y="124"/>
                    </a:moveTo>
                    <a:lnTo>
                      <a:pt x="272" y="144"/>
                    </a:lnTo>
                    <a:lnTo>
                      <a:pt x="272" y="163"/>
                    </a:lnTo>
                    <a:lnTo>
                      <a:pt x="272" y="183"/>
                    </a:lnTo>
                    <a:lnTo>
                      <a:pt x="272" y="202"/>
                    </a:lnTo>
                    <a:lnTo>
                      <a:pt x="175" y="202"/>
                    </a:lnTo>
                    <a:cubicBezTo>
                      <a:pt x="175" y="183"/>
                      <a:pt x="175" y="183"/>
                      <a:pt x="156" y="183"/>
                    </a:cubicBezTo>
                    <a:lnTo>
                      <a:pt x="156" y="163"/>
                    </a:lnTo>
                    <a:lnTo>
                      <a:pt x="156" y="144"/>
                    </a:lnTo>
                    <a:lnTo>
                      <a:pt x="156" y="124"/>
                    </a:lnTo>
                    <a:close/>
                    <a:moveTo>
                      <a:pt x="234" y="1"/>
                    </a:moveTo>
                    <a:cubicBezTo>
                      <a:pt x="176" y="1"/>
                      <a:pt x="122" y="23"/>
                      <a:pt x="78" y="66"/>
                    </a:cubicBezTo>
                    <a:cubicBezTo>
                      <a:pt x="1" y="105"/>
                      <a:pt x="1" y="183"/>
                      <a:pt x="40" y="241"/>
                    </a:cubicBezTo>
                    <a:cubicBezTo>
                      <a:pt x="59" y="279"/>
                      <a:pt x="78" y="318"/>
                      <a:pt x="117" y="318"/>
                    </a:cubicBezTo>
                    <a:cubicBezTo>
                      <a:pt x="144" y="332"/>
                      <a:pt x="172" y="346"/>
                      <a:pt x="199" y="346"/>
                    </a:cubicBezTo>
                    <a:cubicBezTo>
                      <a:pt x="211" y="346"/>
                      <a:pt x="222" y="343"/>
                      <a:pt x="233" y="338"/>
                    </a:cubicBezTo>
                    <a:cubicBezTo>
                      <a:pt x="292" y="338"/>
                      <a:pt x="350" y="279"/>
                      <a:pt x="369" y="221"/>
                    </a:cubicBezTo>
                    <a:cubicBezTo>
                      <a:pt x="388" y="144"/>
                      <a:pt x="369" y="66"/>
                      <a:pt x="311" y="27"/>
                    </a:cubicBezTo>
                    <a:cubicBezTo>
                      <a:pt x="304" y="21"/>
                      <a:pt x="298" y="17"/>
                      <a:pt x="292" y="15"/>
                    </a:cubicBezTo>
                    <a:lnTo>
                      <a:pt x="292" y="15"/>
                    </a:lnTo>
                    <a:lnTo>
                      <a:pt x="292" y="8"/>
                    </a:lnTo>
                    <a:cubicBezTo>
                      <a:pt x="272" y="3"/>
                      <a:pt x="253" y="1"/>
                      <a:pt x="2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5"/>
              <p:cNvSpPr/>
              <p:nvPr/>
            </p:nvSpPr>
            <p:spPr>
              <a:xfrm>
                <a:off x="2791094" y="3286484"/>
                <a:ext cx="60238" cy="52341"/>
              </a:xfrm>
              <a:custGeom>
                <a:avLst/>
                <a:gdLst/>
                <a:ahLst/>
                <a:cxnLst/>
                <a:rect l="l" t="t" r="r" b="b"/>
                <a:pathLst>
                  <a:path w="389" h="338" extrusionOk="0">
                    <a:moveTo>
                      <a:pt x="272" y="124"/>
                    </a:moveTo>
                    <a:lnTo>
                      <a:pt x="272" y="143"/>
                    </a:lnTo>
                    <a:lnTo>
                      <a:pt x="272" y="163"/>
                    </a:lnTo>
                    <a:lnTo>
                      <a:pt x="272" y="182"/>
                    </a:lnTo>
                    <a:lnTo>
                      <a:pt x="214" y="182"/>
                    </a:lnTo>
                    <a:cubicBezTo>
                      <a:pt x="214" y="182"/>
                      <a:pt x="195" y="182"/>
                      <a:pt x="195" y="163"/>
                    </a:cubicBezTo>
                    <a:cubicBezTo>
                      <a:pt x="195" y="163"/>
                      <a:pt x="195" y="163"/>
                      <a:pt x="195" y="143"/>
                    </a:cubicBezTo>
                    <a:lnTo>
                      <a:pt x="195" y="124"/>
                    </a:lnTo>
                    <a:close/>
                    <a:moveTo>
                      <a:pt x="229" y="0"/>
                    </a:moveTo>
                    <a:cubicBezTo>
                      <a:pt x="174" y="0"/>
                      <a:pt x="121" y="18"/>
                      <a:pt x="78" y="46"/>
                    </a:cubicBezTo>
                    <a:cubicBezTo>
                      <a:pt x="20" y="105"/>
                      <a:pt x="1" y="182"/>
                      <a:pt x="39" y="240"/>
                    </a:cubicBezTo>
                    <a:cubicBezTo>
                      <a:pt x="59" y="279"/>
                      <a:pt x="98" y="299"/>
                      <a:pt x="136" y="318"/>
                    </a:cubicBezTo>
                    <a:cubicBezTo>
                      <a:pt x="156" y="337"/>
                      <a:pt x="195" y="337"/>
                      <a:pt x="233" y="337"/>
                    </a:cubicBezTo>
                    <a:cubicBezTo>
                      <a:pt x="291" y="318"/>
                      <a:pt x="350" y="279"/>
                      <a:pt x="369" y="221"/>
                    </a:cubicBezTo>
                    <a:cubicBezTo>
                      <a:pt x="388" y="143"/>
                      <a:pt x="369" y="66"/>
                      <a:pt x="311" y="8"/>
                    </a:cubicBezTo>
                    <a:lnTo>
                      <a:pt x="291" y="8"/>
                    </a:lnTo>
                    <a:cubicBezTo>
                      <a:pt x="271" y="3"/>
                      <a:pt x="250" y="0"/>
                      <a:pt x="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5"/>
              <p:cNvSpPr/>
              <p:nvPr/>
            </p:nvSpPr>
            <p:spPr>
              <a:xfrm>
                <a:off x="3214467" y="3092296"/>
                <a:ext cx="60083" cy="54354"/>
              </a:xfrm>
              <a:custGeom>
                <a:avLst/>
                <a:gdLst/>
                <a:ahLst/>
                <a:cxnLst/>
                <a:rect l="l" t="t" r="r" b="b"/>
                <a:pathLst>
                  <a:path w="388" h="351" extrusionOk="0">
                    <a:moveTo>
                      <a:pt x="271" y="113"/>
                    </a:moveTo>
                    <a:lnTo>
                      <a:pt x="271" y="118"/>
                    </a:lnTo>
                    <a:lnTo>
                      <a:pt x="271" y="157"/>
                    </a:lnTo>
                    <a:cubicBezTo>
                      <a:pt x="271" y="157"/>
                      <a:pt x="271" y="157"/>
                      <a:pt x="271" y="176"/>
                    </a:cubicBezTo>
                    <a:lnTo>
                      <a:pt x="252" y="196"/>
                    </a:lnTo>
                    <a:lnTo>
                      <a:pt x="155" y="196"/>
                    </a:lnTo>
                    <a:lnTo>
                      <a:pt x="136" y="176"/>
                    </a:lnTo>
                    <a:cubicBezTo>
                      <a:pt x="136" y="176"/>
                      <a:pt x="136" y="176"/>
                      <a:pt x="136" y="157"/>
                    </a:cubicBezTo>
                    <a:lnTo>
                      <a:pt x="136" y="137"/>
                    </a:lnTo>
                    <a:lnTo>
                      <a:pt x="136" y="118"/>
                    </a:lnTo>
                    <a:lnTo>
                      <a:pt x="252" y="118"/>
                    </a:lnTo>
                    <a:cubicBezTo>
                      <a:pt x="259" y="118"/>
                      <a:pt x="266" y="116"/>
                      <a:pt x="271" y="113"/>
                    </a:cubicBezTo>
                    <a:close/>
                    <a:moveTo>
                      <a:pt x="209" y="1"/>
                    </a:moveTo>
                    <a:cubicBezTo>
                      <a:pt x="161" y="1"/>
                      <a:pt x="115" y="22"/>
                      <a:pt x="78" y="60"/>
                    </a:cubicBezTo>
                    <a:cubicBezTo>
                      <a:pt x="19" y="99"/>
                      <a:pt x="0" y="176"/>
                      <a:pt x="39" y="254"/>
                    </a:cubicBezTo>
                    <a:cubicBezTo>
                      <a:pt x="58" y="273"/>
                      <a:pt x="97" y="312"/>
                      <a:pt x="136" y="331"/>
                    </a:cubicBezTo>
                    <a:cubicBezTo>
                      <a:pt x="155" y="351"/>
                      <a:pt x="194" y="351"/>
                      <a:pt x="233" y="351"/>
                    </a:cubicBezTo>
                    <a:cubicBezTo>
                      <a:pt x="291" y="331"/>
                      <a:pt x="349" y="292"/>
                      <a:pt x="368" y="215"/>
                    </a:cubicBezTo>
                    <a:cubicBezTo>
                      <a:pt x="388" y="157"/>
                      <a:pt x="368" y="60"/>
                      <a:pt x="310" y="21"/>
                    </a:cubicBezTo>
                    <a:cubicBezTo>
                      <a:pt x="306" y="12"/>
                      <a:pt x="298" y="8"/>
                      <a:pt x="290" y="8"/>
                    </a:cubicBezTo>
                    <a:cubicBezTo>
                      <a:pt x="284" y="8"/>
                      <a:pt x="278" y="10"/>
                      <a:pt x="272" y="13"/>
                    </a:cubicBezTo>
                    <a:lnTo>
                      <a:pt x="272" y="13"/>
                    </a:lnTo>
                    <a:cubicBezTo>
                      <a:pt x="251" y="5"/>
                      <a:pt x="230"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5"/>
              <p:cNvSpPr/>
              <p:nvPr/>
            </p:nvSpPr>
            <p:spPr>
              <a:xfrm>
                <a:off x="3202388" y="2835702"/>
                <a:ext cx="59464" cy="52805"/>
              </a:xfrm>
              <a:custGeom>
                <a:avLst/>
                <a:gdLst/>
                <a:ahLst/>
                <a:cxnLst/>
                <a:rect l="l" t="t" r="r" b="b"/>
                <a:pathLst>
                  <a:path w="384" h="341" extrusionOk="0">
                    <a:moveTo>
                      <a:pt x="272" y="88"/>
                    </a:moveTo>
                    <a:cubicBezTo>
                      <a:pt x="272" y="108"/>
                      <a:pt x="272" y="108"/>
                      <a:pt x="272" y="108"/>
                    </a:cubicBezTo>
                    <a:lnTo>
                      <a:pt x="272" y="147"/>
                    </a:lnTo>
                    <a:lnTo>
                      <a:pt x="272" y="166"/>
                    </a:lnTo>
                    <a:lnTo>
                      <a:pt x="194" y="166"/>
                    </a:lnTo>
                    <a:lnTo>
                      <a:pt x="175" y="147"/>
                    </a:lnTo>
                    <a:lnTo>
                      <a:pt x="175" y="127"/>
                    </a:lnTo>
                    <a:lnTo>
                      <a:pt x="175" y="108"/>
                    </a:lnTo>
                    <a:lnTo>
                      <a:pt x="175" y="88"/>
                    </a:lnTo>
                    <a:close/>
                    <a:moveTo>
                      <a:pt x="294" y="0"/>
                    </a:moveTo>
                    <a:cubicBezTo>
                      <a:pt x="288" y="0"/>
                      <a:pt x="281" y="3"/>
                      <a:pt x="274" y="7"/>
                    </a:cubicBezTo>
                    <a:lnTo>
                      <a:pt x="274" y="7"/>
                    </a:lnTo>
                    <a:cubicBezTo>
                      <a:pt x="259" y="4"/>
                      <a:pt x="244" y="3"/>
                      <a:pt x="229" y="3"/>
                    </a:cubicBezTo>
                    <a:cubicBezTo>
                      <a:pt x="174" y="3"/>
                      <a:pt x="121" y="21"/>
                      <a:pt x="78" y="50"/>
                    </a:cubicBezTo>
                    <a:cubicBezTo>
                      <a:pt x="20" y="88"/>
                      <a:pt x="1" y="185"/>
                      <a:pt x="39" y="243"/>
                    </a:cubicBezTo>
                    <a:cubicBezTo>
                      <a:pt x="78" y="302"/>
                      <a:pt x="156" y="340"/>
                      <a:pt x="233" y="340"/>
                    </a:cubicBezTo>
                    <a:cubicBezTo>
                      <a:pt x="311" y="321"/>
                      <a:pt x="349" y="282"/>
                      <a:pt x="369" y="205"/>
                    </a:cubicBezTo>
                    <a:cubicBezTo>
                      <a:pt x="383" y="162"/>
                      <a:pt x="376" y="108"/>
                      <a:pt x="348" y="59"/>
                    </a:cubicBezTo>
                    <a:lnTo>
                      <a:pt x="348" y="59"/>
                    </a:lnTo>
                    <a:cubicBezTo>
                      <a:pt x="349" y="56"/>
                      <a:pt x="349" y="53"/>
                      <a:pt x="349" y="50"/>
                    </a:cubicBezTo>
                    <a:cubicBezTo>
                      <a:pt x="349" y="30"/>
                      <a:pt x="349" y="11"/>
                      <a:pt x="330" y="11"/>
                    </a:cubicBezTo>
                    <a:lnTo>
                      <a:pt x="311" y="11"/>
                    </a:lnTo>
                    <a:cubicBezTo>
                      <a:pt x="307" y="3"/>
                      <a:pt x="301"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5"/>
              <p:cNvSpPr/>
              <p:nvPr/>
            </p:nvSpPr>
            <p:spPr>
              <a:xfrm>
                <a:off x="2691987" y="3653799"/>
                <a:ext cx="93222" cy="84241"/>
              </a:xfrm>
              <a:custGeom>
                <a:avLst/>
                <a:gdLst/>
                <a:ahLst/>
                <a:cxnLst/>
                <a:rect l="l" t="t" r="r" b="b"/>
                <a:pathLst>
                  <a:path w="602" h="544" extrusionOk="0">
                    <a:moveTo>
                      <a:pt x="447" y="1"/>
                    </a:moveTo>
                    <a:lnTo>
                      <a:pt x="417" y="76"/>
                    </a:lnTo>
                    <a:lnTo>
                      <a:pt x="417" y="76"/>
                    </a:lnTo>
                    <a:cubicBezTo>
                      <a:pt x="401" y="73"/>
                      <a:pt x="384" y="71"/>
                      <a:pt x="366" y="71"/>
                    </a:cubicBezTo>
                    <a:cubicBezTo>
                      <a:pt x="337" y="71"/>
                      <a:pt x="307" y="76"/>
                      <a:pt x="278" y="85"/>
                    </a:cubicBezTo>
                    <a:lnTo>
                      <a:pt x="278" y="85"/>
                    </a:lnTo>
                    <a:cubicBezTo>
                      <a:pt x="290" y="83"/>
                      <a:pt x="302" y="82"/>
                      <a:pt x="315" y="82"/>
                    </a:cubicBezTo>
                    <a:cubicBezTo>
                      <a:pt x="341" y="82"/>
                      <a:pt x="368" y="86"/>
                      <a:pt x="396" y="94"/>
                    </a:cubicBezTo>
                    <a:lnTo>
                      <a:pt x="396" y="94"/>
                    </a:lnTo>
                    <a:cubicBezTo>
                      <a:pt x="399" y="93"/>
                      <a:pt x="403" y="93"/>
                      <a:pt x="406" y="93"/>
                    </a:cubicBezTo>
                    <a:cubicBezTo>
                      <a:pt x="408" y="93"/>
                      <a:pt x="409" y="93"/>
                      <a:pt x="410" y="93"/>
                    </a:cubicBezTo>
                    <a:lnTo>
                      <a:pt x="410" y="93"/>
                    </a:lnTo>
                    <a:lnTo>
                      <a:pt x="417" y="76"/>
                    </a:lnTo>
                    <a:lnTo>
                      <a:pt x="417" y="76"/>
                    </a:lnTo>
                    <a:cubicBezTo>
                      <a:pt x="420" y="77"/>
                      <a:pt x="424" y="77"/>
                      <a:pt x="427" y="78"/>
                    </a:cubicBezTo>
                    <a:cubicBezTo>
                      <a:pt x="466" y="78"/>
                      <a:pt x="486" y="20"/>
                      <a:pt x="447" y="1"/>
                    </a:cubicBezTo>
                    <a:close/>
                    <a:moveTo>
                      <a:pt x="278" y="85"/>
                    </a:moveTo>
                    <a:lnTo>
                      <a:pt x="278" y="85"/>
                    </a:lnTo>
                    <a:cubicBezTo>
                      <a:pt x="215" y="93"/>
                      <a:pt x="156" y="121"/>
                      <a:pt x="98" y="156"/>
                    </a:cubicBezTo>
                    <a:cubicBezTo>
                      <a:pt x="20" y="214"/>
                      <a:pt x="1" y="311"/>
                      <a:pt x="40" y="408"/>
                    </a:cubicBezTo>
                    <a:cubicBezTo>
                      <a:pt x="98" y="505"/>
                      <a:pt x="214" y="544"/>
                      <a:pt x="330" y="544"/>
                    </a:cubicBezTo>
                    <a:cubicBezTo>
                      <a:pt x="544" y="505"/>
                      <a:pt x="602" y="214"/>
                      <a:pt x="427" y="98"/>
                    </a:cubicBezTo>
                    <a:cubicBezTo>
                      <a:pt x="422" y="95"/>
                      <a:pt x="416" y="93"/>
                      <a:pt x="410" y="93"/>
                    </a:cubicBezTo>
                    <a:lnTo>
                      <a:pt x="410" y="93"/>
                    </a:lnTo>
                    <a:lnTo>
                      <a:pt x="408" y="98"/>
                    </a:lnTo>
                    <a:cubicBezTo>
                      <a:pt x="404" y="96"/>
                      <a:pt x="400" y="95"/>
                      <a:pt x="396" y="94"/>
                    </a:cubicBezTo>
                    <a:lnTo>
                      <a:pt x="396" y="94"/>
                    </a:lnTo>
                    <a:cubicBezTo>
                      <a:pt x="371" y="100"/>
                      <a:pt x="355" y="128"/>
                      <a:pt x="369" y="156"/>
                    </a:cubicBezTo>
                    <a:lnTo>
                      <a:pt x="389" y="175"/>
                    </a:lnTo>
                    <a:lnTo>
                      <a:pt x="408" y="195"/>
                    </a:lnTo>
                    <a:lnTo>
                      <a:pt x="408" y="233"/>
                    </a:lnTo>
                    <a:lnTo>
                      <a:pt x="408" y="272"/>
                    </a:lnTo>
                    <a:lnTo>
                      <a:pt x="408" y="292"/>
                    </a:lnTo>
                    <a:lnTo>
                      <a:pt x="408" y="311"/>
                    </a:lnTo>
                    <a:lnTo>
                      <a:pt x="408" y="330"/>
                    </a:lnTo>
                    <a:lnTo>
                      <a:pt x="389" y="350"/>
                    </a:lnTo>
                    <a:lnTo>
                      <a:pt x="292" y="350"/>
                    </a:lnTo>
                    <a:cubicBezTo>
                      <a:pt x="253" y="330"/>
                      <a:pt x="214" y="311"/>
                      <a:pt x="195" y="292"/>
                    </a:cubicBezTo>
                    <a:cubicBezTo>
                      <a:pt x="175" y="272"/>
                      <a:pt x="175" y="272"/>
                      <a:pt x="175" y="253"/>
                    </a:cubicBezTo>
                    <a:lnTo>
                      <a:pt x="175" y="214"/>
                    </a:lnTo>
                    <a:lnTo>
                      <a:pt x="175" y="195"/>
                    </a:lnTo>
                    <a:lnTo>
                      <a:pt x="175" y="175"/>
                    </a:lnTo>
                    <a:lnTo>
                      <a:pt x="175" y="156"/>
                    </a:lnTo>
                    <a:lnTo>
                      <a:pt x="175" y="137"/>
                    </a:lnTo>
                    <a:cubicBezTo>
                      <a:pt x="207" y="113"/>
                      <a:pt x="242" y="95"/>
                      <a:pt x="278" y="8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5"/>
              <p:cNvSpPr/>
              <p:nvPr/>
            </p:nvSpPr>
            <p:spPr>
              <a:xfrm>
                <a:off x="2424863" y="4089095"/>
                <a:ext cx="60238" cy="48934"/>
              </a:xfrm>
              <a:custGeom>
                <a:avLst/>
                <a:gdLst/>
                <a:ahLst/>
                <a:cxnLst/>
                <a:rect l="l" t="t" r="r" b="b"/>
                <a:pathLst>
                  <a:path w="389" h="316" extrusionOk="0">
                    <a:moveTo>
                      <a:pt x="253" y="117"/>
                    </a:moveTo>
                    <a:lnTo>
                      <a:pt x="253" y="136"/>
                    </a:lnTo>
                    <a:lnTo>
                      <a:pt x="253" y="156"/>
                    </a:lnTo>
                    <a:lnTo>
                      <a:pt x="253" y="175"/>
                    </a:lnTo>
                    <a:lnTo>
                      <a:pt x="175" y="175"/>
                    </a:lnTo>
                    <a:lnTo>
                      <a:pt x="156" y="156"/>
                    </a:lnTo>
                    <a:lnTo>
                      <a:pt x="156" y="136"/>
                    </a:lnTo>
                    <a:lnTo>
                      <a:pt x="156" y="117"/>
                    </a:lnTo>
                    <a:close/>
                    <a:moveTo>
                      <a:pt x="272" y="1"/>
                    </a:moveTo>
                    <a:cubicBezTo>
                      <a:pt x="194" y="1"/>
                      <a:pt x="136" y="1"/>
                      <a:pt x="78" y="59"/>
                    </a:cubicBezTo>
                    <a:cubicBezTo>
                      <a:pt x="20" y="98"/>
                      <a:pt x="1" y="175"/>
                      <a:pt x="39" y="233"/>
                    </a:cubicBezTo>
                    <a:cubicBezTo>
                      <a:pt x="71" y="281"/>
                      <a:pt x="129" y="316"/>
                      <a:pt x="181" y="316"/>
                    </a:cubicBezTo>
                    <a:cubicBezTo>
                      <a:pt x="193" y="316"/>
                      <a:pt x="204" y="314"/>
                      <a:pt x="214" y="311"/>
                    </a:cubicBezTo>
                    <a:cubicBezTo>
                      <a:pt x="350" y="272"/>
                      <a:pt x="388" y="117"/>
                      <a:pt x="291" y="20"/>
                    </a:cubicBezTo>
                    <a:cubicBezTo>
                      <a:pt x="287" y="18"/>
                      <a:pt x="283" y="17"/>
                      <a:pt x="280" y="16"/>
                    </a:cubicBezTo>
                    <a:lnTo>
                      <a:pt x="280" y="16"/>
                    </a:lnTo>
                    <a:lnTo>
                      <a:pt x="2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5"/>
              <p:cNvSpPr/>
              <p:nvPr/>
            </p:nvSpPr>
            <p:spPr>
              <a:xfrm>
                <a:off x="2833215" y="3423065"/>
                <a:ext cx="105146" cy="143859"/>
              </a:xfrm>
              <a:custGeom>
                <a:avLst/>
                <a:gdLst/>
                <a:ahLst/>
                <a:cxnLst/>
                <a:rect l="l" t="t" r="r" b="b"/>
                <a:pathLst>
                  <a:path w="679" h="929" extrusionOk="0">
                    <a:moveTo>
                      <a:pt x="516" y="1"/>
                    </a:moveTo>
                    <a:cubicBezTo>
                      <a:pt x="347" y="1"/>
                      <a:pt x="191" y="94"/>
                      <a:pt x="97" y="250"/>
                    </a:cubicBezTo>
                    <a:cubicBezTo>
                      <a:pt x="0" y="405"/>
                      <a:pt x="0" y="599"/>
                      <a:pt x="97" y="774"/>
                    </a:cubicBezTo>
                    <a:cubicBezTo>
                      <a:pt x="155" y="870"/>
                      <a:pt x="271" y="929"/>
                      <a:pt x="368" y="929"/>
                    </a:cubicBezTo>
                    <a:cubicBezTo>
                      <a:pt x="427" y="929"/>
                      <a:pt x="446" y="870"/>
                      <a:pt x="407" y="870"/>
                    </a:cubicBezTo>
                    <a:lnTo>
                      <a:pt x="407" y="851"/>
                    </a:lnTo>
                    <a:cubicBezTo>
                      <a:pt x="233" y="832"/>
                      <a:pt x="116" y="696"/>
                      <a:pt x="97" y="541"/>
                    </a:cubicBezTo>
                    <a:cubicBezTo>
                      <a:pt x="97" y="366"/>
                      <a:pt x="175" y="211"/>
                      <a:pt x="310" y="134"/>
                    </a:cubicBezTo>
                    <a:cubicBezTo>
                      <a:pt x="372" y="97"/>
                      <a:pt x="433" y="83"/>
                      <a:pt x="500" y="83"/>
                    </a:cubicBezTo>
                    <a:cubicBezTo>
                      <a:pt x="538" y="83"/>
                      <a:pt x="578" y="88"/>
                      <a:pt x="620" y="95"/>
                    </a:cubicBezTo>
                    <a:cubicBezTo>
                      <a:pt x="659" y="95"/>
                      <a:pt x="679" y="37"/>
                      <a:pt x="640" y="17"/>
                    </a:cubicBezTo>
                    <a:cubicBezTo>
                      <a:pt x="598" y="6"/>
                      <a:pt x="557" y="1"/>
                      <a:pt x="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5"/>
              <p:cNvSpPr/>
              <p:nvPr/>
            </p:nvSpPr>
            <p:spPr>
              <a:xfrm>
                <a:off x="2374690" y="3895372"/>
                <a:ext cx="122335" cy="136736"/>
              </a:xfrm>
              <a:custGeom>
                <a:avLst/>
                <a:gdLst/>
                <a:ahLst/>
                <a:cxnLst/>
                <a:rect l="l" t="t" r="r" b="b"/>
                <a:pathLst>
                  <a:path w="790" h="883" extrusionOk="0">
                    <a:moveTo>
                      <a:pt x="438" y="0"/>
                    </a:moveTo>
                    <a:cubicBezTo>
                      <a:pt x="409" y="0"/>
                      <a:pt x="390" y="54"/>
                      <a:pt x="422" y="69"/>
                    </a:cubicBezTo>
                    <a:cubicBezTo>
                      <a:pt x="577" y="127"/>
                      <a:pt x="693" y="302"/>
                      <a:pt x="654" y="476"/>
                    </a:cubicBezTo>
                    <a:cubicBezTo>
                      <a:pt x="635" y="631"/>
                      <a:pt x="518" y="767"/>
                      <a:pt x="363" y="806"/>
                    </a:cubicBezTo>
                    <a:cubicBezTo>
                      <a:pt x="266" y="806"/>
                      <a:pt x="150" y="787"/>
                      <a:pt x="73" y="748"/>
                    </a:cubicBezTo>
                    <a:cubicBezTo>
                      <a:pt x="67" y="745"/>
                      <a:pt x="62" y="744"/>
                      <a:pt x="57" y="744"/>
                    </a:cubicBezTo>
                    <a:cubicBezTo>
                      <a:pt x="24" y="744"/>
                      <a:pt x="0" y="789"/>
                      <a:pt x="34" y="806"/>
                    </a:cubicBezTo>
                    <a:cubicBezTo>
                      <a:pt x="111" y="857"/>
                      <a:pt x="200" y="882"/>
                      <a:pt x="288" y="882"/>
                    </a:cubicBezTo>
                    <a:cubicBezTo>
                      <a:pt x="399" y="882"/>
                      <a:pt x="510" y="843"/>
                      <a:pt x="596" y="767"/>
                    </a:cubicBezTo>
                    <a:cubicBezTo>
                      <a:pt x="732" y="631"/>
                      <a:pt x="790" y="438"/>
                      <a:pt x="712" y="263"/>
                    </a:cubicBezTo>
                    <a:cubicBezTo>
                      <a:pt x="674" y="147"/>
                      <a:pt x="577" y="50"/>
                      <a:pt x="460" y="11"/>
                    </a:cubicBezTo>
                    <a:cubicBezTo>
                      <a:pt x="453" y="3"/>
                      <a:pt x="445" y="0"/>
                      <a:pt x="4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5"/>
              <p:cNvSpPr/>
              <p:nvPr/>
            </p:nvSpPr>
            <p:spPr>
              <a:xfrm>
                <a:off x="2541933" y="3962114"/>
                <a:ext cx="124812" cy="134878"/>
              </a:xfrm>
              <a:custGeom>
                <a:avLst/>
                <a:gdLst/>
                <a:ahLst/>
                <a:cxnLst/>
                <a:rect l="l" t="t" r="r" b="b"/>
                <a:pathLst>
                  <a:path w="806" h="871" extrusionOk="0">
                    <a:moveTo>
                      <a:pt x="557" y="0"/>
                    </a:moveTo>
                    <a:cubicBezTo>
                      <a:pt x="292" y="0"/>
                      <a:pt x="48" y="334"/>
                      <a:pt x="78" y="608"/>
                    </a:cubicBezTo>
                    <a:cubicBezTo>
                      <a:pt x="98" y="704"/>
                      <a:pt x="156" y="801"/>
                      <a:pt x="253" y="860"/>
                    </a:cubicBezTo>
                    <a:cubicBezTo>
                      <a:pt x="260" y="867"/>
                      <a:pt x="268" y="870"/>
                      <a:pt x="275" y="870"/>
                    </a:cubicBezTo>
                    <a:cubicBezTo>
                      <a:pt x="304" y="870"/>
                      <a:pt x="323" y="817"/>
                      <a:pt x="291" y="801"/>
                    </a:cubicBezTo>
                    <a:lnTo>
                      <a:pt x="291" y="801"/>
                    </a:lnTo>
                    <a:lnTo>
                      <a:pt x="291" y="821"/>
                    </a:lnTo>
                    <a:cubicBezTo>
                      <a:pt x="1" y="608"/>
                      <a:pt x="214" y="162"/>
                      <a:pt x="505" y="84"/>
                    </a:cubicBezTo>
                    <a:cubicBezTo>
                      <a:pt x="524" y="79"/>
                      <a:pt x="543" y="77"/>
                      <a:pt x="563" y="77"/>
                    </a:cubicBezTo>
                    <a:cubicBezTo>
                      <a:pt x="620" y="77"/>
                      <a:pt x="674" y="99"/>
                      <a:pt x="718" y="142"/>
                    </a:cubicBezTo>
                    <a:cubicBezTo>
                      <a:pt x="727" y="151"/>
                      <a:pt x="737" y="155"/>
                      <a:pt x="747" y="155"/>
                    </a:cubicBezTo>
                    <a:cubicBezTo>
                      <a:pt x="778" y="155"/>
                      <a:pt x="806" y="114"/>
                      <a:pt x="776" y="84"/>
                    </a:cubicBezTo>
                    <a:cubicBezTo>
                      <a:pt x="705" y="26"/>
                      <a:pt x="630" y="0"/>
                      <a:pt x="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5"/>
              <p:cNvSpPr/>
              <p:nvPr/>
            </p:nvSpPr>
            <p:spPr>
              <a:xfrm>
                <a:off x="2884162" y="2594748"/>
                <a:ext cx="117224" cy="65658"/>
              </a:xfrm>
              <a:custGeom>
                <a:avLst/>
                <a:gdLst/>
                <a:ahLst/>
                <a:cxnLst/>
                <a:rect l="l" t="t" r="r" b="b"/>
                <a:pathLst>
                  <a:path w="757" h="424" extrusionOk="0">
                    <a:moveTo>
                      <a:pt x="58" y="0"/>
                    </a:moveTo>
                    <a:cubicBezTo>
                      <a:pt x="43" y="0"/>
                      <a:pt x="28" y="11"/>
                      <a:pt x="20" y="35"/>
                    </a:cubicBezTo>
                    <a:lnTo>
                      <a:pt x="20" y="16"/>
                    </a:lnTo>
                    <a:lnTo>
                      <a:pt x="20" y="16"/>
                    </a:lnTo>
                    <a:cubicBezTo>
                      <a:pt x="1" y="94"/>
                      <a:pt x="20" y="190"/>
                      <a:pt x="59" y="268"/>
                    </a:cubicBezTo>
                    <a:cubicBezTo>
                      <a:pt x="98" y="326"/>
                      <a:pt x="156" y="365"/>
                      <a:pt x="233" y="404"/>
                    </a:cubicBezTo>
                    <a:cubicBezTo>
                      <a:pt x="278" y="417"/>
                      <a:pt x="326" y="423"/>
                      <a:pt x="373" y="423"/>
                    </a:cubicBezTo>
                    <a:cubicBezTo>
                      <a:pt x="468" y="423"/>
                      <a:pt x="563" y="397"/>
                      <a:pt x="640" y="346"/>
                    </a:cubicBezTo>
                    <a:cubicBezTo>
                      <a:pt x="699" y="287"/>
                      <a:pt x="737" y="210"/>
                      <a:pt x="757" y="132"/>
                    </a:cubicBezTo>
                    <a:cubicBezTo>
                      <a:pt x="757" y="103"/>
                      <a:pt x="737" y="89"/>
                      <a:pt x="718" y="89"/>
                    </a:cubicBezTo>
                    <a:cubicBezTo>
                      <a:pt x="699" y="89"/>
                      <a:pt x="679" y="103"/>
                      <a:pt x="679" y="132"/>
                    </a:cubicBezTo>
                    <a:cubicBezTo>
                      <a:pt x="679" y="281"/>
                      <a:pt x="537" y="356"/>
                      <a:pt x="393" y="356"/>
                    </a:cubicBezTo>
                    <a:cubicBezTo>
                      <a:pt x="293" y="356"/>
                      <a:pt x="192" y="320"/>
                      <a:pt x="136" y="249"/>
                    </a:cubicBezTo>
                    <a:cubicBezTo>
                      <a:pt x="98" y="190"/>
                      <a:pt x="78" y="113"/>
                      <a:pt x="98" y="55"/>
                    </a:cubicBezTo>
                    <a:cubicBezTo>
                      <a:pt x="98" y="21"/>
                      <a:pt x="78"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5"/>
              <p:cNvSpPr/>
              <p:nvPr/>
            </p:nvSpPr>
            <p:spPr>
              <a:xfrm>
                <a:off x="3037313" y="2765707"/>
                <a:ext cx="117224" cy="108243"/>
              </a:xfrm>
              <a:custGeom>
                <a:avLst/>
                <a:gdLst/>
                <a:ahLst/>
                <a:cxnLst/>
                <a:rect l="l" t="t" r="r" b="b"/>
                <a:pathLst>
                  <a:path w="757" h="699" extrusionOk="0">
                    <a:moveTo>
                      <a:pt x="366" y="72"/>
                    </a:moveTo>
                    <a:cubicBezTo>
                      <a:pt x="428" y="72"/>
                      <a:pt x="491" y="92"/>
                      <a:pt x="543" y="133"/>
                    </a:cubicBezTo>
                    <a:cubicBezTo>
                      <a:pt x="640" y="211"/>
                      <a:pt x="679" y="327"/>
                      <a:pt x="640" y="443"/>
                    </a:cubicBezTo>
                    <a:cubicBezTo>
                      <a:pt x="601" y="502"/>
                      <a:pt x="563" y="560"/>
                      <a:pt x="504" y="579"/>
                    </a:cubicBezTo>
                    <a:cubicBezTo>
                      <a:pt x="466" y="618"/>
                      <a:pt x="407" y="618"/>
                      <a:pt x="369" y="618"/>
                    </a:cubicBezTo>
                    <a:cubicBezTo>
                      <a:pt x="349" y="618"/>
                      <a:pt x="310" y="618"/>
                      <a:pt x="291" y="599"/>
                    </a:cubicBezTo>
                    <a:cubicBezTo>
                      <a:pt x="272" y="599"/>
                      <a:pt x="252" y="579"/>
                      <a:pt x="233" y="560"/>
                    </a:cubicBezTo>
                    <a:cubicBezTo>
                      <a:pt x="194" y="540"/>
                      <a:pt x="155" y="502"/>
                      <a:pt x="136" y="443"/>
                    </a:cubicBezTo>
                    <a:cubicBezTo>
                      <a:pt x="117" y="405"/>
                      <a:pt x="97" y="347"/>
                      <a:pt x="117" y="288"/>
                    </a:cubicBezTo>
                    <a:cubicBezTo>
                      <a:pt x="117" y="230"/>
                      <a:pt x="155" y="172"/>
                      <a:pt x="214" y="114"/>
                    </a:cubicBezTo>
                    <a:cubicBezTo>
                      <a:pt x="215" y="113"/>
                      <a:pt x="216" y="112"/>
                      <a:pt x="217" y="112"/>
                    </a:cubicBezTo>
                    <a:lnTo>
                      <a:pt x="217" y="112"/>
                    </a:lnTo>
                    <a:cubicBezTo>
                      <a:pt x="262" y="86"/>
                      <a:pt x="313" y="72"/>
                      <a:pt x="366" y="72"/>
                    </a:cubicBezTo>
                    <a:close/>
                    <a:moveTo>
                      <a:pt x="352" y="1"/>
                    </a:moveTo>
                    <a:cubicBezTo>
                      <a:pt x="289" y="1"/>
                      <a:pt x="228" y="18"/>
                      <a:pt x="175" y="56"/>
                    </a:cubicBezTo>
                    <a:cubicBezTo>
                      <a:pt x="171" y="59"/>
                      <a:pt x="168" y="63"/>
                      <a:pt x="166" y="67"/>
                    </a:cubicBezTo>
                    <a:lnTo>
                      <a:pt x="166" y="67"/>
                    </a:lnTo>
                    <a:cubicBezTo>
                      <a:pt x="162" y="69"/>
                      <a:pt x="159" y="72"/>
                      <a:pt x="155" y="75"/>
                    </a:cubicBezTo>
                    <a:cubicBezTo>
                      <a:pt x="58" y="153"/>
                      <a:pt x="0" y="308"/>
                      <a:pt x="58" y="443"/>
                    </a:cubicBezTo>
                    <a:cubicBezTo>
                      <a:pt x="97" y="560"/>
                      <a:pt x="194" y="657"/>
                      <a:pt x="330" y="695"/>
                    </a:cubicBezTo>
                    <a:cubicBezTo>
                      <a:pt x="344" y="697"/>
                      <a:pt x="358" y="698"/>
                      <a:pt x="372" y="698"/>
                    </a:cubicBezTo>
                    <a:cubicBezTo>
                      <a:pt x="493" y="698"/>
                      <a:pt x="609" y="625"/>
                      <a:pt x="679" y="521"/>
                    </a:cubicBezTo>
                    <a:cubicBezTo>
                      <a:pt x="756" y="385"/>
                      <a:pt x="737" y="211"/>
                      <a:pt x="621" y="114"/>
                    </a:cubicBezTo>
                    <a:cubicBezTo>
                      <a:pt x="550" y="43"/>
                      <a:pt x="450"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5"/>
              <p:cNvSpPr/>
              <p:nvPr/>
            </p:nvSpPr>
            <p:spPr>
              <a:xfrm>
                <a:off x="3304437" y="2904302"/>
                <a:ext cx="89351" cy="129768"/>
              </a:xfrm>
              <a:custGeom>
                <a:avLst/>
                <a:gdLst/>
                <a:ahLst/>
                <a:cxnLst/>
                <a:rect l="l" t="t" r="r" b="b"/>
                <a:pathLst>
                  <a:path w="577" h="838" extrusionOk="0">
                    <a:moveTo>
                      <a:pt x="301" y="1"/>
                    </a:moveTo>
                    <a:cubicBezTo>
                      <a:pt x="291" y="1"/>
                      <a:pt x="281" y="5"/>
                      <a:pt x="272" y="14"/>
                    </a:cubicBezTo>
                    <a:lnTo>
                      <a:pt x="291" y="14"/>
                    </a:lnTo>
                    <a:cubicBezTo>
                      <a:pt x="156" y="130"/>
                      <a:pt x="59" y="266"/>
                      <a:pt x="20" y="440"/>
                    </a:cubicBezTo>
                    <a:cubicBezTo>
                      <a:pt x="1" y="615"/>
                      <a:pt x="117" y="789"/>
                      <a:pt x="291" y="809"/>
                    </a:cubicBezTo>
                    <a:cubicBezTo>
                      <a:pt x="330" y="828"/>
                      <a:pt x="374" y="838"/>
                      <a:pt x="417" y="838"/>
                    </a:cubicBezTo>
                    <a:cubicBezTo>
                      <a:pt x="461" y="838"/>
                      <a:pt x="505" y="828"/>
                      <a:pt x="543" y="809"/>
                    </a:cubicBezTo>
                    <a:cubicBezTo>
                      <a:pt x="577" y="792"/>
                      <a:pt x="567" y="746"/>
                      <a:pt x="539" y="746"/>
                    </a:cubicBezTo>
                    <a:cubicBezTo>
                      <a:pt x="535" y="746"/>
                      <a:pt x="530" y="748"/>
                      <a:pt x="524" y="750"/>
                    </a:cubicBezTo>
                    <a:cubicBezTo>
                      <a:pt x="485" y="760"/>
                      <a:pt x="442" y="765"/>
                      <a:pt x="398" y="765"/>
                    </a:cubicBezTo>
                    <a:cubicBezTo>
                      <a:pt x="354" y="765"/>
                      <a:pt x="311" y="760"/>
                      <a:pt x="272" y="750"/>
                    </a:cubicBezTo>
                    <a:cubicBezTo>
                      <a:pt x="175" y="712"/>
                      <a:pt x="117" y="653"/>
                      <a:pt x="78" y="557"/>
                    </a:cubicBezTo>
                    <a:cubicBezTo>
                      <a:pt x="20" y="363"/>
                      <a:pt x="214" y="188"/>
                      <a:pt x="330" y="72"/>
                    </a:cubicBezTo>
                    <a:cubicBezTo>
                      <a:pt x="360" y="42"/>
                      <a:pt x="333" y="1"/>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5"/>
              <p:cNvSpPr/>
              <p:nvPr/>
            </p:nvSpPr>
            <p:spPr>
              <a:xfrm>
                <a:off x="3164294" y="3217109"/>
                <a:ext cx="98332" cy="121715"/>
              </a:xfrm>
              <a:custGeom>
                <a:avLst/>
                <a:gdLst/>
                <a:ahLst/>
                <a:cxnLst/>
                <a:rect l="l" t="t" r="r" b="b"/>
                <a:pathLst>
                  <a:path w="635" h="786" extrusionOk="0">
                    <a:moveTo>
                      <a:pt x="210" y="0"/>
                    </a:moveTo>
                    <a:cubicBezTo>
                      <a:pt x="154" y="0"/>
                      <a:pt x="101" y="10"/>
                      <a:pt x="53" y="29"/>
                    </a:cubicBezTo>
                    <a:cubicBezTo>
                      <a:pt x="1" y="46"/>
                      <a:pt x="11" y="110"/>
                      <a:pt x="54" y="110"/>
                    </a:cubicBezTo>
                    <a:cubicBezTo>
                      <a:pt x="60" y="110"/>
                      <a:pt x="66" y="109"/>
                      <a:pt x="72" y="107"/>
                    </a:cubicBezTo>
                    <a:cubicBezTo>
                      <a:pt x="113" y="89"/>
                      <a:pt x="157" y="81"/>
                      <a:pt x="202" y="81"/>
                    </a:cubicBezTo>
                    <a:cubicBezTo>
                      <a:pt x="305" y="81"/>
                      <a:pt x="411" y="128"/>
                      <a:pt x="479" y="223"/>
                    </a:cubicBezTo>
                    <a:cubicBezTo>
                      <a:pt x="557" y="339"/>
                      <a:pt x="557" y="475"/>
                      <a:pt x="479" y="591"/>
                    </a:cubicBezTo>
                    <a:cubicBezTo>
                      <a:pt x="421" y="669"/>
                      <a:pt x="343" y="708"/>
                      <a:pt x="266" y="708"/>
                    </a:cubicBezTo>
                    <a:cubicBezTo>
                      <a:pt x="208" y="708"/>
                      <a:pt x="208" y="785"/>
                      <a:pt x="266" y="785"/>
                    </a:cubicBezTo>
                    <a:cubicBezTo>
                      <a:pt x="363" y="766"/>
                      <a:pt x="460" y="727"/>
                      <a:pt x="537" y="669"/>
                    </a:cubicBezTo>
                    <a:cubicBezTo>
                      <a:pt x="576" y="591"/>
                      <a:pt x="615" y="514"/>
                      <a:pt x="615" y="436"/>
                    </a:cubicBezTo>
                    <a:cubicBezTo>
                      <a:pt x="634" y="262"/>
                      <a:pt x="537" y="107"/>
                      <a:pt x="382" y="29"/>
                    </a:cubicBezTo>
                    <a:cubicBezTo>
                      <a:pt x="324" y="10"/>
                      <a:pt x="266" y="0"/>
                      <a:pt x="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5"/>
              <p:cNvSpPr/>
              <p:nvPr/>
            </p:nvSpPr>
            <p:spPr>
              <a:xfrm>
                <a:off x="3394563" y="3434215"/>
                <a:ext cx="87183" cy="123728"/>
              </a:xfrm>
              <a:custGeom>
                <a:avLst/>
                <a:gdLst/>
                <a:ahLst/>
                <a:cxnLst/>
                <a:rect l="l" t="t" r="r" b="b"/>
                <a:pathLst>
                  <a:path w="563" h="799" extrusionOk="0">
                    <a:moveTo>
                      <a:pt x="471" y="1"/>
                    </a:moveTo>
                    <a:cubicBezTo>
                      <a:pt x="315" y="1"/>
                      <a:pt x="165" y="77"/>
                      <a:pt x="78" y="217"/>
                    </a:cubicBezTo>
                    <a:cubicBezTo>
                      <a:pt x="0" y="353"/>
                      <a:pt x="20" y="508"/>
                      <a:pt x="117" y="643"/>
                    </a:cubicBezTo>
                    <a:cubicBezTo>
                      <a:pt x="175" y="721"/>
                      <a:pt x="272" y="779"/>
                      <a:pt x="369" y="798"/>
                    </a:cubicBezTo>
                    <a:cubicBezTo>
                      <a:pt x="407" y="798"/>
                      <a:pt x="427" y="760"/>
                      <a:pt x="388" y="740"/>
                    </a:cubicBezTo>
                    <a:cubicBezTo>
                      <a:pt x="252" y="702"/>
                      <a:pt x="136" y="585"/>
                      <a:pt x="117" y="450"/>
                    </a:cubicBezTo>
                    <a:cubicBezTo>
                      <a:pt x="97" y="314"/>
                      <a:pt x="155" y="197"/>
                      <a:pt x="272" y="139"/>
                    </a:cubicBezTo>
                    <a:cubicBezTo>
                      <a:pt x="330" y="96"/>
                      <a:pt x="388" y="74"/>
                      <a:pt x="454" y="74"/>
                    </a:cubicBezTo>
                    <a:cubicBezTo>
                      <a:pt x="476" y="74"/>
                      <a:pt x="499" y="76"/>
                      <a:pt x="524" y="81"/>
                    </a:cubicBezTo>
                    <a:cubicBezTo>
                      <a:pt x="562" y="81"/>
                      <a:pt x="562" y="4"/>
                      <a:pt x="524" y="4"/>
                    </a:cubicBezTo>
                    <a:cubicBezTo>
                      <a:pt x="506" y="2"/>
                      <a:pt x="488" y="1"/>
                      <a:pt x="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5"/>
              <p:cNvSpPr/>
              <p:nvPr/>
            </p:nvSpPr>
            <p:spPr>
              <a:xfrm>
                <a:off x="3158100" y="3590773"/>
                <a:ext cx="89506" cy="109327"/>
              </a:xfrm>
              <a:custGeom>
                <a:avLst/>
                <a:gdLst/>
                <a:ahLst/>
                <a:cxnLst/>
                <a:rect l="l" t="t" r="r" b="b"/>
                <a:pathLst>
                  <a:path w="578" h="706" extrusionOk="0">
                    <a:moveTo>
                      <a:pt x="209" y="1"/>
                    </a:moveTo>
                    <a:cubicBezTo>
                      <a:pt x="151" y="1"/>
                      <a:pt x="131" y="59"/>
                      <a:pt x="190" y="59"/>
                    </a:cubicBezTo>
                    <a:cubicBezTo>
                      <a:pt x="267" y="78"/>
                      <a:pt x="364" y="117"/>
                      <a:pt x="422" y="175"/>
                    </a:cubicBezTo>
                    <a:cubicBezTo>
                      <a:pt x="461" y="233"/>
                      <a:pt x="480" y="291"/>
                      <a:pt x="480" y="350"/>
                    </a:cubicBezTo>
                    <a:cubicBezTo>
                      <a:pt x="480" y="466"/>
                      <a:pt x="403" y="582"/>
                      <a:pt x="287" y="621"/>
                    </a:cubicBezTo>
                    <a:cubicBezTo>
                      <a:pt x="266" y="626"/>
                      <a:pt x="245" y="629"/>
                      <a:pt x="225" y="629"/>
                    </a:cubicBezTo>
                    <a:cubicBezTo>
                      <a:pt x="169" y="629"/>
                      <a:pt x="116" y="611"/>
                      <a:pt x="73" y="582"/>
                    </a:cubicBezTo>
                    <a:cubicBezTo>
                      <a:pt x="64" y="573"/>
                      <a:pt x="55" y="569"/>
                      <a:pt x="47" y="569"/>
                    </a:cubicBezTo>
                    <a:cubicBezTo>
                      <a:pt x="20" y="569"/>
                      <a:pt x="0" y="611"/>
                      <a:pt x="15" y="640"/>
                    </a:cubicBezTo>
                    <a:cubicBezTo>
                      <a:pt x="73" y="684"/>
                      <a:pt x="131" y="706"/>
                      <a:pt x="198" y="706"/>
                    </a:cubicBezTo>
                    <a:cubicBezTo>
                      <a:pt x="220" y="706"/>
                      <a:pt x="243" y="703"/>
                      <a:pt x="267" y="699"/>
                    </a:cubicBezTo>
                    <a:cubicBezTo>
                      <a:pt x="325" y="699"/>
                      <a:pt x="403" y="660"/>
                      <a:pt x="461" y="602"/>
                    </a:cubicBezTo>
                    <a:cubicBezTo>
                      <a:pt x="558" y="485"/>
                      <a:pt x="577" y="291"/>
                      <a:pt x="500" y="156"/>
                    </a:cubicBezTo>
                    <a:cubicBezTo>
                      <a:pt x="422" y="59"/>
                      <a:pt x="325" y="1"/>
                      <a:pt x="2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5"/>
              <p:cNvSpPr/>
              <p:nvPr/>
            </p:nvSpPr>
            <p:spPr>
              <a:xfrm>
                <a:off x="3274395" y="3814383"/>
                <a:ext cx="86563" cy="109791"/>
              </a:xfrm>
              <a:custGeom>
                <a:avLst/>
                <a:gdLst/>
                <a:ahLst/>
                <a:cxnLst/>
                <a:rect l="l" t="t" r="r" b="b"/>
                <a:pathLst>
                  <a:path w="559" h="709" extrusionOk="0">
                    <a:moveTo>
                      <a:pt x="389" y="1"/>
                    </a:moveTo>
                    <a:cubicBezTo>
                      <a:pt x="340" y="1"/>
                      <a:pt x="292" y="11"/>
                      <a:pt x="253" y="30"/>
                    </a:cubicBezTo>
                    <a:cubicBezTo>
                      <a:pt x="175" y="49"/>
                      <a:pt x="117" y="108"/>
                      <a:pt x="78" y="166"/>
                    </a:cubicBezTo>
                    <a:cubicBezTo>
                      <a:pt x="1" y="301"/>
                      <a:pt x="1" y="457"/>
                      <a:pt x="78" y="592"/>
                    </a:cubicBezTo>
                    <a:cubicBezTo>
                      <a:pt x="117" y="670"/>
                      <a:pt x="195" y="709"/>
                      <a:pt x="292" y="709"/>
                    </a:cubicBezTo>
                    <a:cubicBezTo>
                      <a:pt x="330" y="709"/>
                      <a:pt x="330" y="631"/>
                      <a:pt x="292" y="631"/>
                    </a:cubicBezTo>
                    <a:lnTo>
                      <a:pt x="292" y="650"/>
                    </a:lnTo>
                    <a:cubicBezTo>
                      <a:pt x="156" y="650"/>
                      <a:pt x="78" y="534"/>
                      <a:pt x="98" y="418"/>
                    </a:cubicBezTo>
                    <a:cubicBezTo>
                      <a:pt x="78" y="282"/>
                      <a:pt x="156" y="166"/>
                      <a:pt x="272" y="108"/>
                    </a:cubicBezTo>
                    <a:cubicBezTo>
                      <a:pt x="311" y="88"/>
                      <a:pt x="350" y="78"/>
                      <a:pt x="389" y="78"/>
                    </a:cubicBezTo>
                    <a:cubicBezTo>
                      <a:pt x="427" y="78"/>
                      <a:pt x="466" y="88"/>
                      <a:pt x="505" y="108"/>
                    </a:cubicBezTo>
                    <a:cubicBezTo>
                      <a:pt x="509" y="110"/>
                      <a:pt x="513" y="111"/>
                      <a:pt x="517" y="111"/>
                    </a:cubicBezTo>
                    <a:cubicBezTo>
                      <a:pt x="547" y="111"/>
                      <a:pt x="559" y="47"/>
                      <a:pt x="524" y="30"/>
                    </a:cubicBezTo>
                    <a:cubicBezTo>
                      <a:pt x="485" y="11"/>
                      <a:pt x="437" y="1"/>
                      <a:pt x="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5"/>
              <p:cNvSpPr/>
              <p:nvPr/>
            </p:nvSpPr>
            <p:spPr>
              <a:xfrm>
                <a:off x="3059457" y="3908999"/>
                <a:ext cx="108243" cy="124348"/>
              </a:xfrm>
              <a:custGeom>
                <a:avLst/>
                <a:gdLst/>
                <a:ahLst/>
                <a:cxnLst/>
                <a:rect l="l" t="t" r="r" b="b"/>
                <a:pathLst>
                  <a:path w="699" h="803" extrusionOk="0">
                    <a:moveTo>
                      <a:pt x="284" y="1"/>
                    </a:moveTo>
                    <a:cubicBezTo>
                      <a:pt x="264" y="1"/>
                      <a:pt x="245" y="20"/>
                      <a:pt x="245" y="39"/>
                    </a:cubicBezTo>
                    <a:cubicBezTo>
                      <a:pt x="245" y="59"/>
                      <a:pt x="264" y="78"/>
                      <a:pt x="284" y="78"/>
                    </a:cubicBezTo>
                    <a:cubicBezTo>
                      <a:pt x="361" y="98"/>
                      <a:pt x="439" y="136"/>
                      <a:pt x="478" y="194"/>
                    </a:cubicBezTo>
                    <a:cubicBezTo>
                      <a:pt x="516" y="253"/>
                      <a:pt x="536" y="311"/>
                      <a:pt x="516" y="369"/>
                    </a:cubicBezTo>
                    <a:cubicBezTo>
                      <a:pt x="497" y="524"/>
                      <a:pt x="400" y="640"/>
                      <a:pt x="284" y="718"/>
                    </a:cubicBezTo>
                    <a:cubicBezTo>
                      <a:pt x="255" y="725"/>
                      <a:pt x="227" y="729"/>
                      <a:pt x="201" y="729"/>
                    </a:cubicBezTo>
                    <a:cubicBezTo>
                      <a:pt x="155" y="729"/>
                      <a:pt x="115" y="716"/>
                      <a:pt x="90" y="679"/>
                    </a:cubicBezTo>
                    <a:cubicBezTo>
                      <a:pt x="83" y="676"/>
                      <a:pt x="75" y="674"/>
                      <a:pt x="67" y="674"/>
                    </a:cubicBezTo>
                    <a:cubicBezTo>
                      <a:pt x="33" y="674"/>
                      <a:pt x="0" y="706"/>
                      <a:pt x="32" y="737"/>
                    </a:cubicBezTo>
                    <a:cubicBezTo>
                      <a:pt x="88" y="783"/>
                      <a:pt x="146" y="802"/>
                      <a:pt x="203" y="802"/>
                    </a:cubicBezTo>
                    <a:cubicBezTo>
                      <a:pt x="464" y="802"/>
                      <a:pt x="698" y="398"/>
                      <a:pt x="555" y="175"/>
                    </a:cubicBezTo>
                    <a:cubicBezTo>
                      <a:pt x="497" y="78"/>
                      <a:pt x="400" y="20"/>
                      <a:pt x="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5"/>
              <p:cNvSpPr/>
              <p:nvPr/>
            </p:nvSpPr>
            <p:spPr>
              <a:xfrm>
                <a:off x="3196349" y="4038148"/>
                <a:ext cx="83776" cy="117844"/>
              </a:xfrm>
              <a:custGeom>
                <a:avLst/>
                <a:gdLst/>
                <a:ahLst/>
                <a:cxnLst/>
                <a:rect l="l" t="t" r="r" b="b"/>
                <a:pathLst>
                  <a:path w="541" h="761" extrusionOk="0">
                    <a:moveTo>
                      <a:pt x="292" y="0"/>
                    </a:moveTo>
                    <a:cubicBezTo>
                      <a:pt x="233" y="20"/>
                      <a:pt x="175" y="58"/>
                      <a:pt x="117" y="117"/>
                    </a:cubicBezTo>
                    <a:cubicBezTo>
                      <a:pt x="20" y="233"/>
                      <a:pt x="1" y="407"/>
                      <a:pt x="59" y="543"/>
                    </a:cubicBezTo>
                    <a:cubicBezTo>
                      <a:pt x="98" y="640"/>
                      <a:pt x="175" y="717"/>
                      <a:pt x="253" y="756"/>
                    </a:cubicBezTo>
                    <a:cubicBezTo>
                      <a:pt x="258" y="759"/>
                      <a:pt x="264" y="760"/>
                      <a:pt x="269" y="760"/>
                    </a:cubicBezTo>
                    <a:cubicBezTo>
                      <a:pt x="301" y="760"/>
                      <a:pt x="325" y="715"/>
                      <a:pt x="292" y="698"/>
                    </a:cubicBezTo>
                    <a:cubicBezTo>
                      <a:pt x="175" y="621"/>
                      <a:pt x="98" y="504"/>
                      <a:pt x="117" y="349"/>
                    </a:cubicBezTo>
                    <a:cubicBezTo>
                      <a:pt x="117" y="233"/>
                      <a:pt x="175" y="136"/>
                      <a:pt x="292" y="97"/>
                    </a:cubicBezTo>
                    <a:cubicBezTo>
                      <a:pt x="314" y="82"/>
                      <a:pt x="339" y="76"/>
                      <a:pt x="365" y="76"/>
                    </a:cubicBezTo>
                    <a:cubicBezTo>
                      <a:pt x="406" y="76"/>
                      <a:pt x="449" y="93"/>
                      <a:pt x="485" y="117"/>
                    </a:cubicBezTo>
                    <a:cubicBezTo>
                      <a:pt x="491" y="119"/>
                      <a:pt x="496" y="120"/>
                      <a:pt x="500" y="120"/>
                    </a:cubicBezTo>
                    <a:cubicBezTo>
                      <a:pt x="529" y="120"/>
                      <a:pt x="541" y="75"/>
                      <a:pt x="524" y="58"/>
                    </a:cubicBezTo>
                    <a:cubicBezTo>
                      <a:pt x="447" y="0"/>
                      <a:pt x="369" y="0"/>
                      <a:pt x="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5"/>
              <p:cNvSpPr/>
              <p:nvPr/>
            </p:nvSpPr>
            <p:spPr>
              <a:xfrm>
                <a:off x="2968558" y="537504"/>
                <a:ext cx="618177" cy="1046503"/>
              </a:xfrm>
              <a:custGeom>
                <a:avLst/>
                <a:gdLst/>
                <a:ahLst/>
                <a:cxnLst/>
                <a:rect l="l" t="t" r="r" b="b"/>
                <a:pathLst>
                  <a:path w="3992" h="6758" extrusionOk="0">
                    <a:moveTo>
                      <a:pt x="634" y="0"/>
                    </a:moveTo>
                    <a:cubicBezTo>
                      <a:pt x="629" y="0"/>
                      <a:pt x="624" y="1"/>
                      <a:pt x="619" y="2"/>
                    </a:cubicBezTo>
                    <a:cubicBezTo>
                      <a:pt x="516" y="43"/>
                      <a:pt x="555" y="192"/>
                      <a:pt x="619" y="333"/>
                    </a:cubicBezTo>
                    <a:lnTo>
                      <a:pt x="619" y="333"/>
                    </a:lnTo>
                    <a:cubicBezTo>
                      <a:pt x="480" y="210"/>
                      <a:pt x="314" y="80"/>
                      <a:pt x="210" y="80"/>
                    </a:cubicBezTo>
                    <a:cubicBezTo>
                      <a:pt x="188" y="80"/>
                      <a:pt x="169" y="86"/>
                      <a:pt x="154" y="99"/>
                    </a:cubicBezTo>
                    <a:cubicBezTo>
                      <a:pt x="57" y="185"/>
                      <a:pt x="198" y="343"/>
                      <a:pt x="357" y="482"/>
                    </a:cubicBezTo>
                    <a:lnTo>
                      <a:pt x="357" y="482"/>
                    </a:lnTo>
                    <a:cubicBezTo>
                      <a:pt x="275" y="445"/>
                      <a:pt x="193" y="417"/>
                      <a:pt x="132" y="417"/>
                    </a:cubicBezTo>
                    <a:cubicBezTo>
                      <a:pt x="87" y="417"/>
                      <a:pt x="53" y="432"/>
                      <a:pt x="37" y="467"/>
                    </a:cubicBezTo>
                    <a:cubicBezTo>
                      <a:pt x="1" y="577"/>
                      <a:pt x="203" y="711"/>
                      <a:pt x="381" y="813"/>
                    </a:cubicBezTo>
                    <a:lnTo>
                      <a:pt x="381" y="813"/>
                    </a:lnTo>
                    <a:cubicBezTo>
                      <a:pt x="338" y="804"/>
                      <a:pt x="296" y="798"/>
                      <a:pt x="255" y="798"/>
                    </a:cubicBezTo>
                    <a:cubicBezTo>
                      <a:pt x="219" y="798"/>
                      <a:pt x="184" y="803"/>
                      <a:pt x="154" y="816"/>
                    </a:cubicBezTo>
                    <a:cubicBezTo>
                      <a:pt x="134" y="836"/>
                      <a:pt x="134" y="836"/>
                      <a:pt x="134" y="855"/>
                    </a:cubicBezTo>
                    <a:cubicBezTo>
                      <a:pt x="115" y="1088"/>
                      <a:pt x="619" y="1127"/>
                      <a:pt x="793" y="1185"/>
                    </a:cubicBezTo>
                    <a:cubicBezTo>
                      <a:pt x="1123" y="1340"/>
                      <a:pt x="1414" y="1534"/>
                      <a:pt x="1666" y="1786"/>
                    </a:cubicBezTo>
                    <a:cubicBezTo>
                      <a:pt x="1937" y="2018"/>
                      <a:pt x="2189" y="2251"/>
                      <a:pt x="2422" y="2503"/>
                    </a:cubicBezTo>
                    <a:cubicBezTo>
                      <a:pt x="2693" y="2755"/>
                      <a:pt x="2887" y="3065"/>
                      <a:pt x="3023" y="3414"/>
                    </a:cubicBezTo>
                    <a:cubicBezTo>
                      <a:pt x="3100" y="3763"/>
                      <a:pt x="3100" y="4112"/>
                      <a:pt x="3042" y="4442"/>
                    </a:cubicBezTo>
                    <a:cubicBezTo>
                      <a:pt x="2926" y="5101"/>
                      <a:pt x="2654" y="5702"/>
                      <a:pt x="2267" y="6225"/>
                    </a:cubicBezTo>
                    <a:cubicBezTo>
                      <a:pt x="2237" y="6255"/>
                      <a:pt x="2264" y="6296"/>
                      <a:pt x="2287" y="6296"/>
                    </a:cubicBezTo>
                    <a:cubicBezTo>
                      <a:pt x="2294" y="6296"/>
                      <a:pt x="2301" y="6292"/>
                      <a:pt x="2305" y="6283"/>
                    </a:cubicBezTo>
                    <a:cubicBezTo>
                      <a:pt x="3042" y="5372"/>
                      <a:pt x="3527" y="3821"/>
                      <a:pt x="2771" y="2794"/>
                    </a:cubicBezTo>
                    <a:cubicBezTo>
                      <a:pt x="2325" y="2232"/>
                      <a:pt x="1801" y="1747"/>
                      <a:pt x="1220" y="1340"/>
                    </a:cubicBezTo>
                    <a:cubicBezTo>
                      <a:pt x="1007" y="1185"/>
                      <a:pt x="754" y="1088"/>
                      <a:pt x="483" y="1030"/>
                    </a:cubicBezTo>
                    <a:cubicBezTo>
                      <a:pt x="464" y="1030"/>
                      <a:pt x="173" y="933"/>
                      <a:pt x="212" y="875"/>
                    </a:cubicBezTo>
                    <a:lnTo>
                      <a:pt x="212" y="875"/>
                    </a:lnTo>
                    <a:cubicBezTo>
                      <a:pt x="212" y="875"/>
                      <a:pt x="524" y="937"/>
                      <a:pt x="616" y="950"/>
                    </a:cubicBezTo>
                    <a:lnTo>
                      <a:pt x="616" y="950"/>
                    </a:lnTo>
                    <a:cubicBezTo>
                      <a:pt x="617" y="951"/>
                      <a:pt x="618" y="951"/>
                      <a:pt x="619" y="952"/>
                    </a:cubicBezTo>
                    <a:lnTo>
                      <a:pt x="619" y="950"/>
                    </a:lnTo>
                    <a:lnTo>
                      <a:pt x="619" y="950"/>
                    </a:lnTo>
                    <a:cubicBezTo>
                      <a:pt x="628" y="951"/>
                      <a:pt x="635" y="952"/>
                      <a:pt x="638" y="952"/>
                    </a:cubicBezTo>
                    <a:cubicBezTo>
                      <a:pt x="677" y="952"/>
                      <a:pt x="677" y="913"/>
                      <a:pt x="658" y="894"/>
                    </a:cubicBezTo>
                    <a:cubicBezTo>
                      <a:pt x="652" y="889"/>
                      <a:pt x="646" y="883"/>
                      <a:pt x="638" y="877"/>
                    </a:cubicBezTo>
                    <a:lnTo>
                      <a:pt x="638" y="877"/>
                    </a:lnTo>
                    <a:lnTo>
                      <a:pt x="638" y="875"/>
                    </a:lnTo>
                    <a:cubicBezTo>
                      <a:pt x="637" y="874"/>
                      <a:pt x="635" y="874"/>
                      <a:pt x="633" y="874"/>
                    </a:cubicBezTo>
                    <a:lnTo>
                      <a:pt x="633" y="874"/>
                    </a:lnTo>
                    <a:cubicBezTo>
                      <a:pt x="513" y="787"/>
                      <a:pt x="134" y="615"/>
                      <a:pt x="134" y="526"/>
                    </a:cubicBezTo>
                    <a:cubicBezTo>
                      <a:pt x="134" y="514"/>
                      <a:pt x="142" y="510"/>
                      <a:pt x="156" y="510"/>
                    </a:cubicBezTo>
                    <a:cubicBezTo>
                      <a:pt x="211" y="510"/>
                      <a:pt x="355" y="588"/>
                      <a:pt x="386" y="603"/>
                    </a:cubicBezTo>
                    <a:cubicBezTo>
                      <a:pt x="483" y="642"/>
                      <a:pt x="561" y="700"/>
                      <a:pt x="658" y="758"/>
                    </a:cubicBezTo>
                    <a:cubicBezTo>
                      <a:pt x="665" y="762"/>
                      <a:pt x="672" y="764"/>
                      <a:pt x="679" y="764"/>
                    </a:cubicBezTo>
                    <a:cubicBezTo>
                      <a:pt x="709" y="764"/>
                      <a:pt x="731" y="735"/>
                      <a:pt x="716" y="720"/>
                    </a:cubicBezTo>
                    <a:cubicBezTo>
                      <a:pt x="710" y="713"/>
                      <a:pt x="702" y="703"/>
                      <a:pt x="690" y="690"/>
                    </a:cubicBezTo>
                    <a:lnTo>
                      <a:pt x="690" y="690"/>
                    </a:lnTo>
                    <a:lnTo>
                      <a:pt x="696" y="681"/>
                    </a:lnTo>
                    <a:cubicBezTo>
                      <a:pt x="686" y="673"/>
                      <a:pt x="669" y="661"/>
                      <a:pt x="646" y="646"/>
                    </a:cubicBezTo>
                    <a:lnTo>
                      <a:pt x="646" y="646"/>
                    </a:lnTo>
                    <a:cubicBezTo>
                      <a:pt x="494" y="495"/>
                      <a:pt x="164" y="193"/>
                      <a:pt x="212" y="177"/>
                    </a:cubicBezTo>
                    <a:cubicBezTo>
                      <a:pt x="214" y="175"/>
                      <a:pt x="216" y="174"/>
                      <a:pt x="220" y="174"/>
                    </a:cubicBezTo>
                    <a:cubicBezTo>
                      <a:pt x="286" y="174"/>
                      <a:pt x="632" y="470"/>
                      <a:pt x="748" y="563"/>
                    </a:cubicBezTo>
                    <a:lnTo>
                      <a:pt x="748" y="563"/>
                    </a:lnTo>
                    <a:cubicBezTo>
                      <a:pt x="760" y="582"/>
                      <a:pt x="769" y="596"/>
                      <a:pt x="774" y="603"/>
                    </a:cubicBezTo>
                    <a:lnTo>
                      <a:pt x="781" y="593"/>
                    </a:lnTo>
                    <a:lnTo>
                      <a:pt x="781" y="593"/>
                    </a:lnTo>
                    <a:cubicBezTo>
                      <a:pt x="785" y="596"/>
                      <a:pt x="789" y="597"/>
                      <a:pt x="793" y="597"/>
                    </a:cubicBezTo>
                    <a:cubicBezTo>
                      <a:pt x="817" y="597"/>
                      <a:pt x="847" y="560"/>
                      <a:pt x="832" y="545"/>
                    </a:cubicBezTo>
                    <a:cubicBezTo>
                      <a:pt x="830" y="541"/>
                      <a:pt x="828" y="538"/>
                      <a:pt x="826" y="534"/>
                    </a:cubicBezTo>
                    <a:lnTo>
                      <a:pt x="826" y="534"/>
                    </a:lnTo>
                    <a:lnTo>
                      <a:pt x="832" y="526"/>
                    </a:lnTo>
                    <a:cubicBezTo>
                      <a:pt x="826" y="520"/>
                      <a:pt x="818" y="514"/>
                      <a:pt x="810" y="507"/>
                    </a:cubicBezTo>
                    <a:lnTo>
                      <a:pt x="810" y="507"/>
                    </a:lnTo>
                    <a:cubicBezTo>
                      <a:pt x="740" y="384"/>
                      <a:pt x="673" y="259"/>
                      <a:pt x="638" y="119"/>
                    </a:cubicBezTo>
                    <a:cubicBezTo>
                      <a:pt x="613" y="60"/>
                      <a:pt x="617" y="45"/>
                      <a:pt x="626" y="45"/>
                    </a:cubicBezTo>
                    <a:cubicBezTo>
                      <a:pt x="636" y="45"/>
                      <a:pt x="653" y="63"/>
                      <a:pt x="646" y="63"/>
                    </a:cubicBezTo>
                    <a:cubicBezTo>
                      <a:pt x="644" y="63"/>
                      <a:pt x="642" y="62"/>
                      <a:pt x="638" y="60"/>
                    </a:cubicBezTo>
                    <a:lnTo>
                      <a:pt x="638" y="60"/>
                    </a:lnTo>
                    <a:cubicBezTo>
                      <a:pt x="755" y="119"/>
                      <a:pt x="871" y="409"/>
                      <a:pt x="948" y="526"/>
                    </a:cubicBezTo>
                    <a:cubicBezTo>
                      <a:pt x="948" y="535"/>
                      <a:pt x="963" y="540"/>
                      <a:pt x="977" y="540"/>
                    </a:cubicBezTo>
                    <a:cubicBezTo>
                      <a:pt x="992" y="540"/>
                      <a:pt x="1007" y="535"/>
                      <a:pt x="1007" y="526"/>
                    </a:cubicBezTo>
                    <a:cubicBezTo>
                      <a:pt x="1026" y="467"/>
                      <a:pt x="1026" y="409"/>
                      <a:pt x="1007" y="351"/>
                    </a:cubicBezTo>
                    <a:cubicBezTo>
                      <a:pt x="1007" y="289"/>
                      <a:pt x="1001" y="249"/>
                      <a:pt x="1008" y="249"/>
                    </a:cubicBezTo>
                    <a:cubicBezTo>
                      <a:pt x="1014" y="249"/>
                      <a:pt x="1029" y="279"/>
                      <a:pt x="1065" y="351"/>
                    </a:cubicBezTo>
                    <a:cubicBezTo>
                      <a:pt x="1142" y="545"/>
                      <a:pt x="1239" y="739"/>
                      <a:pt x="1355" y="933"/>
                    </a:cubicBezTo>
                    <a:cubicBezTo>
                      <a:pt x="1472" y="1049"/>
                      <a:pt x="1588" y="1146"/>
                      <a:pt x="1724" y="1243"/>
                    </a:cubicBezTo>
                    <a:cubicBezTo>
                      <a:pt x="2267" y="1650"/>
                      <a:pt x="2771" y="2096"/>
                      <a:pt x="3217" y="2600"/>
                    </a:cubicBezTo>
                    <a:cubicBezTo>
                      <a:pt x="3469" y="2871"/>
                      <a:pt x="3662" y="3182"/>
                      <a:pt x="3779" y="3530"/>
                    </a:cubicBezTo>
                    <a:cubicBezTo>
                      <a:pt x="3856" y="3879"/>
                      <a:pt x="3856" y="4248"/>
                      <a:pt x="3759" y="4597"/>
                    </a:cubicBezTo>
                    <a:cubicBezTo>
                      <a:pt x="3604" y="5314"/>
                      <a:pt x="3372" y="6012"/>
                      <a:pt x="3081" y="6690"/>
                    </a:cubicBezTo>
                    <a:cubicBezTo>
                      <a:pt x="3068" y="6728"/>
                      <a:pt x="3088" y="6758"/>
                      <a:pt x="3109" y="6758"/>
                    </a:cubicBezTo>
                    <a:cubicBezTo>
                      <a:pt x="3121" y="6758"/>
                      <a:pt x="3132" y="6749"/>
                      <a:pt x="3139" y="6729"/>
                    </a:cubicBezTo>
                    <a:cubicBezTo>
                      <a:pt x="3449" y="6051"/>
                      <a:pt x="3682" y="5333"/>
                      <a:pt x="3837" y="4616"/>
                    </a:cubicBezTo>
                    <a:cubicBezTo>
                      <a:pt x="3992" y="4015"/>
                      <a:pt x="3895" y="3375"/>
                      <a:pt x="3527" y="2871"/>
                    </a:cubicBezTo>
                    <a:cubicBezTo>
                      <a:pt x="3100" y="2290"/>
                      <a:pt x="2577" y="1786"/>
                      <a:pt x="1995" y="1379"/>
                    </a:cubicBezTo>
                    <a:cubicBezTo>
                      <a:pt x="1801" y="1243"/>
                      <a:pt x="1627" y="1088"/>
                      <a:pt x="1452" y="933"/>
                    </a:cubicBezTo>
                    <a:cubicBezTo>
                      <a:pt x="1336" y="758"/>
                      <a:pt x="1239" y="584"/>
                      <a:pt x="1162" y="390"/>
                    </a:cubicBezTo>
                    <a:cubicBezTo>
                      <a:pt x="1123" y="312"/>
                      <a:pt x="1084" y="138"/>
                      <a:pt x="968" y="138"/>
                    </a:cubicBezTo>
                    <a:cubicBezTo>
                      <a:pt x="968" y="138"/>
                      <a:pt x="948" y="138"/>
                      <a:pt x="948" y="157"/>
                    </a:cubicBezTo>
                    <a:cubicBezTo>
                      <a:pt x="914" y="214"/>
                      <a:pt x="920" y="284"/>
                      <a:pt x="931" y="356"/>
                    </a:cubicBezTo>
                    <a:lnTo>
                      <a:pt x="931" y="356"/>
                    </a:lnTo>
                    <a:cubicBezTo>
                      <a:pt x="851" y="206"/>
                      <a:pt x="725" y="0"/>
                      <a:pt x="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5"/>
              <p:cNvSpPr/>
              <p:nvPr/>
            </p:nvSpPr>
            <p:spPr>
              <a:xfrm>
                <a:off x="2103695" y="720852"/>
                <a:ext cx="492436" cy="1155521"/>
              </a:xfrm>
              <a:custGeom>
                <a:avLst/>
                <a:gdLst/>
                <a:ahLst/>
                <a:cxnLst/>
                <a:rect l="l" t="t" r="r" b="b"/>
                <a:pathLst>
                  <a:path w="3180" h="7462" extrusionOk="0">
                    <a:moveTo>
                      <a:pt x="2443" y="78"/>
                    </a:moveTo>
                    <a:cubicBezTo>
                      <a:pt x="2442" y="80"/>
                      <a:pt x="2441" y="80"/>
                      <a:pt x="2440" y="81"/>
                    </a:cubicBezTo>
                    <a:lnTo>
                      <a:pt x="2440" y="81"/>
                    </a:lnTo>
                    <a:cubicBezTo>
                      <a:pt x="2441" y="80"/>
                      <a:pt x="2442" y="79"/>
                      <a:pt x="2443" y="78"/>
                    </a:cubicBezTo>
                    <a:close/>
                    <a:moveTo>
                      <a:pt x="2430" y="54"/>
                    </a:moveTo>
                    <a:cubicBezTo>
                      <a:pt x="2431" y="54"/>
                      <a:pt x="2435" y="61"/>
                      <a:pt x="2439" y="81"/>
                    </a:cubicBezTo>
                    <a:lnTo>
                      <a:pt x="2439" y="81"/>
                    </a:lnTo>
                    <a:cubicBezTo>
                      <a:pt x="2439" y="81"/>
                      <a:pt x="2438" y="81"/>
                      <a:pt x="2438" y="81"/>
                    </a:cubicBezTo>
                    <a:cubicBezTo>
                      <a:pt x="2429" y="81"/>
                      <a:pt x="2426" y="54"/>
                      <a:pt x="2430" y="54"/>
                    </a:cubicBezTo>
                    <a:close/>
                    <a:moveTo>
                      <a:pt x="2462" y="1"/>
                    </a:moveTo>
                    <a:cubicBezTo>
                      <a:pt x="2361" y="1"/>
                      <a:pt x="2276" y="224"/>
                      <a:pt x="2224" y="395"/>
                    </a:cubicBezTo>
                    <a:lnTo>
                      <a:pt x="2224" y="395"/>
                    </a:lnTo>
                    <a:cubicBezTo>
                      <a:pt x="2219" y="336"/>
                      <a:pt x="2209" y="280"/>
                      <a:pt x="2172" y="233"/>
                    </a:cubicBezTo>
                    <a:cubicBezTo>
                      <a:pt x="2162" y="224"/>
                      <a:pt x="2152" y="219"/>
                      <a:pt x="2145" y="219"/>
                    </a:cubicBezTo>
                    <a:cubicBezTo>
                      <a:pt x="2138" y="219"/>
                      <a:pt x="2133" y="224"/>
                      <a:pt x="2133" y="233"/>
                    </a:cubicBezTo>
                    <a:cubicBezTo>
                      <a:pt x="1958" y="272"/>
                      <a:pt x="1939" y="834"/>
                      <a:pt x="1881" y="970"/>
                    </a:cubicBezTo>
                    <a:cubicBezTo>
                      <a:pt x="1803" y="1164"/>
                      <a:pt x="1687" y="1319"/>
                      <a:pt x="1551" y="1455"/>
                    </a:cubicBezTo>
                    <a:cubicBezTo>
                      <a:pt x="1163" y="1920"/>
                      <a:pt x="834" y="2385"/>
                      <a:pt x="524" y="2889"/>
                    </a:cubicBezTo>
                    <a:cubicBezTo>
                      <a:pt x="252" y="3335"/>
                      <a:pt x="0" y="3859"/>
                      <a:pt x="58" y="4401"/>
                    </a:cubicBezTo>
                    <a:cubicBezTo>
                      <a:pt x="117" y="4925"/>
                      <a:pt x="427" y="5429"/>
                      <a:pt x="698" y="5855"/>
                    </a:cubicBezTo>
                    <a:cubicBezTo>
                      <a:pt x="1008" y="6437"/>
                      <a:pt x="1396" y="6980"/>
                      <a:pt x="1842" y="7445"/>
                    </a:cubicBezTo>
                    <a:cubicBezTo>
                      <a:pt x="1853" y="7456"/>
                      <a:pt x="1865" y="7461"/>
                      <a:pt x="1875" y="7461"/>
                    </a:cubicBezTo>
                    <a:cubicBezTo>
                      <a:pt x="1898" y="7461"/>
                      <a:pt x="1914" y="7434"/>
                      <a:pt x="1900" y="7406"/>
                    </a:cubicBezTo>
                    <a:cubicBezTo>
                      <a:pt x="1377" y="6863"/>
                      <a:pt x="950" y="6243"/>
                      <a:pt x="621" y="5584"/>
                    </a:cubicBezTo>
                    <a:cubicBezTo>
                      <a:pt x="427" y="5254"/>
                      <a:pt x="272" y="4925"/>
                      <a:pt x="175" y="4556"/>
                    </a:cubicBezTo>
                    <a:cubicBezTo>
                      <a:pt x="97" y="4227"/>
                      <a:pt x="136" y="3859"/>
                      <a:pt x="272" y="3529"/>
                    </a:cubicBezTo>
                    <a:cubicBezTo>
                      <a:pt x="562" y="2812"/>
                      <a:pt x="1066" y="2191"/>
                      <a:pt x="1551" y="1590"/>
                    </a:cubicBezTo>
                    <a:cubicBezTo>
                      <a:pt x="1687" y="1435"/>
                      <a:pt x="1803" y="1280"/>
                      <a:pt x="1919" y="1106"/>
                    </a:cubicBezTo>
                    <a:cubicBezTo>
                      <a:pt x="1978" y="912"/>
                      <a:pt x="2036" y="718"/>
                      <a:pt x="2055" y="524"/>
                    </a:cubicBezTo>
                    <a:cubicBezTo>
                      <a:pt x="2083" y="413"/>
                      <a:pt x="2098" y="371"/>
                      <a:pt x="2109" y="371"/>
                    </a:cubicBezTo>
                    <a:cubicBezTo>
                      <a:pt x="2129" y="371"/>
                      <a:pt x="2134" y="502"/>
                      <a:pt x="2172" y="602"/>
                    </a:cubicBezTo>
                    <a:cubicBezTo>
                      <a:pt x="2172" y="621"/>
                      <a:pt x="2186" y="631"/>
                      <a:pt x="2203" y="631"/>
                    </a:cubicBezTo>
                    <a:cubicBezTo>
                      <a:pt x="2220" y="631"/>
                      <a:pt x="2239" y="621"/>
                      <a:pt x="2249" y="602"/>
                    </a:cubicBezTo>
                    <a:cubicBezTo>
                      <a:pt x="2287" y="487"/>
                      <a:pt x="2326" y="163"/>
                      <a:pt x="2439" y="81"/>
                    </a:cubicBezTo>
                    <a:lnTo>
                      <a:pt x="2439" y="81"/>
                    </a:lnTo>
                    <a:cubicBezTo>
                      <a:pt x="2440" y="86"/>
                      <a:pt x="2442" y="91"/>
                      <a:pt x="2443" y="98"/>
                    </a:cubicBezTo>
                    <a:cubicBezTo>
                      <a:pt x="2443" y="272"/>
                      <a:pt x="2404" y="427"/>
                      <a:pt x="2365" y="582"/>
                    </a:cubicBezTo>
                    <a:cubicBezTo>
                      <a:pt x="2365" y="610"/>
                      <a:pt x="2385" y="637"/>
                      <a:pt x="2403" y="637"/>
                    </a:cubicBezTo>
                    <a:cubicBezTo>
                      <a:pt x="2411" y="637"/>
                      <a:pt x="2418" y="632"/>
                      <a:pt x="2424" y="621"/>
                    </a:cubicBezTo>
                    <a:cubicBezTo>
                      <a:pt x="2559" y="427"/>
                      <a:pt x="2714" y="253"/>
                      <a:pt x="2869" y="98"/>
                    </a:cubicBezTo>
                    <a:lnTo>
                      <a:pt x="2869" y="98"/>
                    </a:lnTo>
                    <a:cubicBezTo>
                      <a:pt x="2947" y="117"/>
                      <a:pt x="2540" y="660"/>
                      <a:pt x="2501" y="737"/>
                    </a:cubicBezTo>
                    <a:cubicBezTo>
                      <a:pt x="2501" y="766"/>
                      <a:pt x="2522" y="784"/>
                      <a:pt x="2548" y="784"/>
                    </a:cubicBezTo>
                    <a:cubicBezTo>
                      <a:pt x="2558" y="784"/>
                      <a:pt x="2568" y="781"/>
                      <a:pt x="2579" y="776"/>
                    </a:cubicBezTo>
                    <a:cubicBezTo>
                      <a:pt x="2637" y="699"/>
                      <a:pt x="2714" y="641"/>
                      <a:pt x="2772" y="582"/>
                    </a:cubicBezTo>
                    <a:cubicBezTo>
                      <a:pt x="2806" y="549"/>
                      <a:pt x="2968" y="415"/>
                      <a:pt x="3013" y="415"/>
                    </a:cubicBezTo>
                    <a:cubicBezTo>
                      <a:pt x="3020" y="415"/>
                      <a:pt x="3024" y="419"/>
                      <a:pt x="3024" y="427"/>
                    </a:cubicBezTo>
                    <a:cubicBezTo>
                      <a:pt x="3044" y="524"/>
                      <a:pt x="2656" y="815"/>
                      <a:pt x="2598" y="893"/>
                    </a:cubicBezTo>
                    <a:cubicBezTo>
                      <a:pt x="2581" y="909"/>
                      <a:pt x="2593" y="955"/>
                      <a:pt x="2622" y="955"/>
                    </a:cubicBezTo>
                    <a:cubicBezTo>
                      <a:pt x="2626" y="955"/>
                      <a:pt x="2631" y="953"/>
                      <a:pt x="2637" y="951"/>
                    </a:cubicBezTo>
                    <a:cubicBezTo>
                      <a:pt x="2640" y="949"/>
                      <a:pt x="2645" y="947"/>
                      <a:pt x="2651" y="944"/>
                    </a:cubicBezTo>
                    <a:lnTo>
                      <a:pt x="2651" y="944"/>
                    </a:lnTo>
                    <a:lnTo>
                      <a:pt x="2656" y="951"/>
                    </a:lnTo>
                    <a:cubicBezTo>
                      <a:pt x="2660" y="946"/>
                      <a:pt x="2664" y="941"/>
                      <a:pt x="2670" y="935"/>
                    </a:cubicBezTo>
                    <a:lnTo>
                      <a:pt x="2670" y="935"/>
                    </a:lnTo>
                    <a:cubicBezTo>
                      <a:pt x="2760" y="894"/>
                      <a:pt x="2990" y="794"/>
                      <a:pt x="3021" y="794"/>
                    </a:cubicBezTo>
                    <a:cubicBezTo>
                      <a:pt x="3023" y="794"/>
                      <a:pt x="3024" y="794"/>
                      <a:pt x="3024" y="796"/>
                    </a:cubicBezTo>
                    <a:cubicBezTo>
                      <a:pt x="3083" y="834"/>
                      <a:pt x="2811" y="970"/>
                      <a:pt x="2792" y="989"/>
                    </a:cubicBezTo>
                    <a:cubicBezTo>
                      <a:pt x="2579" y="1086"/>
                      <a:pt x="2385" y="1222"/>
                      <a:pt x="2210" y="1397"/>
                    </a:cubicBezTo>
                    <a:cubicBezTo>
                      <a:pt x="1726" y="1920"/>
                      <a:pt x="1319" y="2540"/>
                      <a:pt x="1028" y="3219"/>
                    </a:cubicBezTo>
                    <a:cubicBezTo>
                      <a:pt x="892" y="3510"/>
                      <a:pt x="814" y="3839"/>
                      <a:pt x="834" y="4149"/>
                    </a:cubicBezTo>
                    <a:cubicBezTo>
                      <a:pt x="873" y="4479"/>
                      <a:pt x="989" y="4808"/>
                      <a:pt x="1163" y="5080"/>
                    </a:cubicBezTo>
                    <a:cubicBezTo>
                      <a:pt x="1512" y="5642"/>
                      <a:pt x="1958" y="6127"/>
                      <a:pt x="2482" y="6514"/>
                    </a:cubicBezTo>
                    <a:cubicBezTo>
                      <a:pt x="2487" y="6517"/>
                      <a:pt x="2493" y="6518"/>
                      <a:pt x="2499" y="6518"/>
                    </a:cubicBezTo>
                    <a:cubicBezTo>
                      <a:pt x="2535" y="6518"/>
                      <a:pt x="2573" y="6473"/>
                      <a:pt x="2540" y="6456"/>
                    </a:cubicBezTo>
                    <a:lnTo>
                      <a:pt x="2559" y="6456"/>
                    </a:lnTo>
                    <a:cubicBezTo>
                      <a:pt x="2055" y="6088"/>
                      <a:pt x="1629" y="5642"/>
                      <a:pt x="1280" y="5119"/>
                    </a:cubicBezTo>
                    <a:cubicBezTo>
                      <a:pt x="1066" y="4789"/>
                      <a:pt x="931" y="4401"/>
                      <a:pt x="911" y="4014"/>
                    </a:cubicBezTo>
                    <a:cubicBezTo>
                      <a:pt x="950" y="3626"/>
                      <a:pt x="1066" y="3238"/>
                      <a:pt x="1280" y="2909"/>
                    </a:cubicBezTo>
                    <a:cubicBezTo>
                      <a:pt x="1415" y="2618"/>
                      <a:pt x="1590" y="2346"/>
                      <a:pt x="1764" y="2075"/>
                    </a:cubicBezTo>
                    <a:cubicBezTo>
                      <a:pt x="1958" y="1765"/>
                      <a:pt x="2210" y="1493"/>
                      <a:pt x="2482" y="1241"/>
                    </a:cubicBezTo>
                    <a:cubicBezTo>
                      <a:pt x="2656" y="1145"/>
                      <a:pt x="3180" y="1009"/>
                      <a:pt x="3102" y="757"/>
                    </a:cubicBezTo>
                    <a:cubicBezTo>
                      <a:pt x="3102" y="737"/>
                      <a:pt x="3102" y="737"/>
                      <a:pt x="3083" y="718"/>
                    </a:cubicBezTo>
                    <a:cubicBezTo>
                      <a:pt x="3074" y="717"/>
                      <a:pt x="3064" y="716"/>
                      <a:pt x="3055" y="716"/>
                    </a:cubicBezTo>
                    <a:cubicBezTo>
                      <a:pt x="2993" y="716"/>
                      <a:pt x="2918" y="742"/>
                      <a:pt x="2845" y="775"/>
                    </a:cubicBezTo>
                    <a:lnTo>
                      <a:pt x="2845" y="775"/>
                    </a:lnTo>
                    <a:cubicBezTo>
                      <a:pt x="3000" y="635"/>
                      <a:pt x="3177" y="457"/>
                      <a:pt x="3102" y="369"/>
                    </a:cubicBezTo>
                    <a:cubicBezTo>
                      <a:pt x="3088" y="346"/>
                      <a:pt x="3066" y="337"/>
                      <a:pt x="3040" y="337"/>
                    </a:cubicBezTo>
                    <a:cubicBezTo>
                      <a:pt x="2980" y="337"/>
                      <a:pt x="2894" y="388"/>
                      <a:pt x="2809" y="454"/>
                    </a:cubicBezTo>
                    <a:lnTo>
                      <a:pt x="2809" y="454"/>
                    </a:lnTo>
                    <a:cubicBezTo>
                      <a:pt x="2938" y="281"/>
                      <a:pt x="3049" y="95"/>
                      <a:pt x="2928" y="40"/>
                    </a:cubicBezTo>
                    <a:cubicBezTo>
                      <a:pt x="2913" y="31"/>
                      <a:pt x="2897" y="28"/>
                      <a:pt x="2881" y="28"/>
                    </a:cubicBezTo>
                    <a:cubicBezTo>
                      <a:pt x="2764" y="28"/>
                      <a:pt x="2613" y="228"/>
                      <a:pt x="2499" y="392"/>
                    </a:cubicBezTo>
                    <a:lnTo>
                      <a:pt x="2499" y="392"/>
                    </a:lnTo>
                    <a:cubicBezTo>
                      <a:pt x="2547" y="219"/>
                      <a:pt x="2581" y="13"/>
                      <a:pt x="2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5"/>
              <p:cNvSpPr/>
              <p:nvPr/>
            </p:nvSpPr>
            <p:spPr>
              <a:xfrm>
                <a:off x="2878123" y="1248287"/>
                <a:ext cx="162287" cy="67207"/>
              </a:xfrm>
              <a:custGeom>
                <a:avLst/>
                <a:gdLst/>
                <a:ahLst/>
                <a:cxnLst/>
                <a:rect l="l" t="t" r="r" b="b"/>
                <a:pathLst>
                  <a:path w="1048" h="434" extrusionOk="0">
                    <a:moveTo>
                      <a:pt x="787" y="1"/>
                    </a:moveTo>
                    <a:cubicBezTo>
                      <a:pt x="550" y="1"/>
                      <a:pt x="209" y="126"/>
                      <a:pt x="1" y="297"/>
                    </a:cubicBezTo>
                    <a:cubicBezTo>
                      <a:pt x="51" y="398"/>
                      <a:pt x="105" y="433"/>
                      <a:pt x="162" y="433"/>
                    </a:cubicBezTo>
                    <a:cubicBezTo>
                      <a:pt x="238" y="433"/>
                      <a:pt x="320" y="372"/>
                      <a:pt x="408" y="317"/>
                    </a:cubicBezTo>
                    <a:cubicBezTo>
                      <a:pt x="602" y="220"/>
                      <a:pt x="834" y="162"/>
                      <a:pt x="1048" y="142"/>
                    </a:cubicBezTo>
                    <a:cubicBezTo>
                      <a:pt x="1026" y="43"/>
                      <a:pt x="924" y="1"/>
                      <a:pt x="7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5"/>
              <p:cNvSpPr/>
              <p:nvPr/>
            </p:nvSpPr>
            <p:spPr>
              <a:xfrm>
                <a:off x="2656061" y="1315339"/>
                <a:ext cx="171269" cy="90125"/>
              </a:xfrm>
              <a:custGeom>
                <a:avLst/>
                <a:gdLst/>
                <a:ahLst/>
                <a:cxnLst/>
                <a:rect l="l" t="t" r="r" b="b"/>
                <a:pathLst>
                  <a:path w="1106" h="582" extrusionOk="0">
                    <a:moveTo>
                      <a:pt x="1028" y="0"/>
                    </a:moveTo>
                    <a:lnTo>
                      <a:pt x="1028" y="0"/>
                    </a:lnTo>
                    <a:cubicBezTo>
                      <a:pt x="601" y="20"/>
                      <a:pt x="0" y="330"/>
                      <a:pt x="136" y="582"/>
                    </a:cubicBezTo>
                    <a:cubicBezTo>
                      <a:pt x="310" y="446"/>
                      <a:pt x="524" y="349"/>
                      <a:pt x="737" y="291"/>
                    </a:cubicBezTo>
                    <a:cubicBezTo>
                      <a:pt x="931" y="252"/>
                      <a:pt x="1105" y="233"/>
                      <a:pt x="1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5"/>
              <p:cNvSpPr/>
              <p:nvPr/>
            </p:nvSpPr>
            <p:spPr>
              <a:xfrm>
                <a:off x="2924424" y="1318436"/>
                <a:ext cx="135807" cy="72627"/>
              </a:xfrm>
              <a:custGeom>
                <a:avLst/>
                <a:gdLst/>
                <a:ahLst/>
                <a:cxnLst/>
                <a:rect l="l" t="t" r="r" b="b"/>
                <a:pathLst>
                  <a:path w="877" h="469" extrusionOk="0">
                    <a:moveTo>
                      <a:pt x="494" y="0"/>
                    </a:moveTo>
                    <a:cubicBezTo>
                      <a:pt x="442" y="0"/>
                      <a:pt x="391" y="7"/>
                      <a:pt x="342" y="19"/>
                    </a:cubicBezTo>
                    <a:cubicBezTo>
                      <a:pt x="167" y="77"/>
                      <a:pt x="51" y="213"/>
                      <a:pt x="12" y="387"/>
                    </a:cubicBezTo>
                    <a:cubicBezTo>
                      <a:pt x="0" y="435"/>
                      <a:pt x="40" y="468"/>
                      <a:pt x="77" y="468"/>
                    </a:cubicBezTo>
                    <a:cubicBezTo>
                      <a:pt x="99" y="468"/>
                      <a:pt x="121" y="456"/>
                      <a:pt x="128" y="426"/>
                    </a:cubicBezTo>
                    <a:lnTo>
                      <a:pt x="148" y="426"/>
                    </a:lnTo>
                    <a:cubicBezTo>
                      <a:pt x="167" y="290"/>
                      <a:pt x="264" y="193"/>
                      <a:pt x="380" y="135"/>
                    </a:cubicBezTo>
                    <a:cubicBezTo>
                      <a:pt x="417" y="125"/>
                      <a:pt x="453" y="120"/>
                      <a:pt x="489" y="120"/>
                    </a:cubicBezTo>
                    <a:cubicBezTo>
                      <a:pt x="586" y="120"/>
                      <a:pt x="678" y="156"/>
                      <a:pt x="749" y="213"/>
                    </a:cubicBezTo>
                    <a:cubicBezTo>
                      <a:pt x="760" y="218"/>
                      <a:pt x="770" y="221"/>
                      <a:pt x="780" y="221"/>
                    </a:cubicBezTo>
                    <a:cubicBezTo>
                      <a:pt x="840" y="221"/>
                      <a:pt x="876" y="130"/>
                      <a:pt x="826" y="96"/>
                    </a:cubicBezTo>
                    <a:cubicBezTo>
                      <a:pt x="720" y="30"/>
                      <a:pt x="605" y="0"/>
                      <a:pt x="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5"/>
              <p:cNvSpPr/>
              <p:nvPr/>
            </p:nvSpPr>
            <p:spPr>
              <a:xfrm>
                <a:off x="3013311" y="1303260"/>
                <a:ext cx="24157" cy="32519"/>
              </a:xfrm>
              <a:custGeom>
                <a:avLst/>
                <a:gdLst/>
                <a:ahLst/>
                <a:cxnLst/>
                <a:rect l="l" t="t" r="r" b="b"/>
                <a:pathLst>
                  <a:path w="156" h="210" extrusionOk="0">
                    <a:moveTo>
                      <a:pt x="78" y="1"/>
                    </a:moveTo>
                    <a:lnTo>
                      <a:pt x="39" y="20"/>
                    </a:lnTo>
                    <a:cubicBezTo>
                      <a:pt x="39" y="39"/>
                      <a:pt x="39" y="59"/>
                      <a:pt x="20" y="78"/>
                    </a:cubicBezTo>
                    <a:lnTo>
                      <a:pt x="0" y="117"/>
                    </a:lnTo>
                    <a:cubicBezTo>
                      <a:pt x="0" y="136"/>
                      <a:pt x="0" y="156"/>
                      <a:pt x="0" y="175"/>
                    </a:cubicBezTo>
                    <a:cubicBezTo>
                      <a:pt x="20" y="175"/>
                      <a:pt x="20" y="194"/>
                      <a:pt x="20" y="194"/>
                    </a:cubicBezTo>
                    <a:lnTo>
                      <a:pt x="39" y="194"/>
                    </a:lnTo>
                    <a:cubicBezTo>
                      <a:pt x="49" y="204"/>
                      <a:pt x="58" y="209"/>
                      <a:pt x="68" y="209"/>
                    </a:cubicBezTo>
                    <a:cubicBezTo>
                      <a:pt x="78" y="209"/>
                      <a:pt x="87" y="204"/>
                      <a:pt x="97" y="194"/>
                    </a:cubicBezTo>
                    <a:cubicBezTo>
                      <a:pt x="117" y="194"/>
                      <a:pt x="117" y="194"/>
                      <a:pt x="117" y="175"/>
                    </a:cubicBezTo>
                    <a:lnTo>
                      <a:pt x="117" y="156"/>
                    </a:lnTo>
                    <a:cubicBezTo>
                      <a:pt x="117" y="136"/>
                      <a:pt x="136" y="117"/>
                      <a:pt x="136" y="98"/>
                    </a:cubicBezTo>
                    <a:lnTo>
                      <a:pt x="136" y="117"/>
                    </a:lnTo>
                    <a:lnTo>
                      <a:pt x="155" y="98"/>
                    </a:lnTo>
                    <a:cubicBezTo>
                      <a:pt x="155" y="78"/>
                      <a:pt x="155" y="78"/>
                      <a:pt x="155" y="59"/>
                    </a:cubicBezTo>
                    <a:cubicBezTo>
                      <a:pt x="155" y="59"/>
                      <a:pt x="155" y="59"/>
                      <a:pt x="155" y="39"/>
                    </a:cubicBezTo>
                    <a:cubicBezTo>
                      <a:pt x="155" y="39"/>
                      <a:pt x="155" y="20"/>
                      <a:pt x="155" y="20"/>
                    </a:cubicBezTo>
                    <a:cubicBezTo>
                      <a:pt x="155" y="20"/>
                      <a:pt x="136"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5"/>
              <p:cNvSpPr/>
              <p:nvPr/>
            </p:nvSpPr>
            <p:spPr>
              <a:xfrm>
                <a:off x="3040255" y="1312241"/>
                <a:ext cx="30197" cy="38249"/>
              </a:xfrm>
              <a:custGeom>
                <a:avLst/>
                <a:gdLst/>
                <a:ahLst/>
                <a:cxnLst/>
                <a:rect l="l" t="t" r="r" b="b"/>
                <a:pathLst>
                  <a:path w="195" h="247" extrusionOk="0">
                    <a:moveTo>
                      <a:pt x="117" y="1"/>
                    </a:moveTo>
                    <a:cubicBezTo>
                      <a:pt x="98" y="1"/>
                      <a:pt x="78" y="20"/>
                      <a:pt x="78" y="40"/>
                    </a:cubicBezTo>
                    <a:cubicBezTo>
                      <a:pt x="59" y="78"/>
                      <a:pt x="39" y="117"/>
                      <a:pt x="20" y="156"/>
                    </a:cubicBezTo>
                    <a:cubicBezTo>
                      <a:pt x="1" y="175"/>
                      <a:pt x="1" y="195"/>
                      <a:pt x="20" y="195"/>
                    </a:cubicBezTo>
                    <a:cubicBezTo>
                      <a:pt x="20" y="214"/>
                      <a:pt x="20" y="233"/>
                      <a:pt x="39" y="233"/>
                    </a:cubicBezTo>
                    <a:cubicBezTo>
                      <a:pt x="56" y="241"/>
                      <a:pt x="68" y="246"/>
                      <a:pt x="80" y="246"/>
                    </a:cubicBezTo>
                    <a:cubicBezTo>
                      <a:pt x="93" y="246"/>
                      <a:pt x="105" y="241"/>
                      <a:pt x="119" y="230"/>
                    </a:cubicBezTo>
                    <a:lnTo>
                      <a:pt x="119" y="230"/>
                    </a:lnTo>
                    <a:cubicBezTo>
                      <a:pt x="118" y="231"/>
                      <a:pt x="118" y="232"/>
                      <a:pt x="117" y="233"/>
                    </a:cubicBezTo>
                    <a:lnTo>
                      <a:pt x="136" y="214"/>
                    </a:lnTo>
                    <a:lnTo>
                      <a:pt x="136" y="214"/>
                    </a:lnTo>
                    <a:cubicBezTo>
                      <a:pt x="130" y="220"/>
                      <a:pt x="124" y="226"/>
                      <a:pt x="119" y="230"/>
                    </a:cubicBezTo>
                    <a:lnTo>
                      <a:pt x="119" y="230"/>
                    </a:lnTo>
                    <a:cubicBezTo>
                      <a:pt x="136" y="194"/>
                      <a:pt x="137" y="175"/>
                      <a:pt x="156" y="156"/>
                    </a:cubicBezTo>
                    <a:lnTo>
                      <a:pt x="175" y="117"/>
                    </a:lnTo>
                    <a:cubicBezTo>
                      <a:pt x="195" y="98"/>
                      <a:pt x="195" y="98"/>
                      <a:pt x="195" y="78"/>
                    </a:cubicBezTo>
                    <a:cubicBezTo>
                      <a:pt x="195" y="59"/>
                      <a:pt x="195" y="40"/>
                      <a:pt x="195" y="20"/>
                    </a:cubicBezTo>
                    <a:cubicBezTo>
                      <a:pt x="195" y="20"/>
                      <a:pt x="175" y="1"/>
                      <a:pt x="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5"/>
              <p:cNvSpPr/>
              <p:nvPr/>
            </p:nvSpPr>
            <p:spPr>
              <a:xfrm>
                <a:off x="2719087" y="1389049"/>
                <a:ext cx="133949" cy="73556"/>
              </a:xfrm>
              <a:custGeom>
                <a:avLst/>
                <a:gdLst/>
                <a:ahLst/>
                <a:cxnLst/>
                <a:rect l="l" t="t" r="r" b="b"/>
                <a:pathLst>
                  <a:path w="865" h="475" extrusionOk="0">
                    <a:moveTo>
                      <a:pt x="496" y="1"/>
                    </a:moveTo>
                    <a:cubicBezTo>
                      <a:pt x="442" y="1"/>
                      <a:pt x="386" y="10"/>
                      <a:pt x="330" y="28"/>
                    </a:cubicBezTo>
                    <a:cubicBezTo>
                      <a:pt x="175" y="86"/>
                      <a:pt x="59" y="222"/>
                      <a:pt x="0" y="397"/>
                    </a:cubicBezTo>
                    <a:cubicBezTo>
                      <a:pt x="0" y="416"/>
                      <a:pt x="20" y="455"/>
                      <a:pt x="59" y="474"/>
                    </a:cubicBezTo>
                    <a:cubicBezTo>
                      <a:pt x="78" y="474"/>
                      <a:pt x="117" y="455"/>
                      <a:pt x="136" y="416"/>
                    </a:cubicBezTo>
                    <a:cubicBezTo>
                      <a:pt x="155" y="300"/>
                      <a:pt x="252" y="203"/>
                      <a:pt x="369" y="145"/>
                    </a:cubicBezTo>
                    <a:cubicBezTo>
                      <a:pt x="412" y="132"/>
                      <a:pt x="455" y="126"/>
                      <a:pt x="496" y="126"/>
                    </a:cubicBezTo>
                    <a:cubicBezTo>
                      <a:pt x="586" y="126"/>
                      <a:pt x="671" y="156"/>
                      <a:pt x="737" y="222"/>
                    </a:cubicBezTo>
                    <a:cubicBezTo>
                      <a:pt x="748" y="227"/>
                      <a:pt x="758" y="230"/>
                      <a:pt x="768" y="230"/>
                    </a:cubicBezTo>
                    <a:cubicBezTo>
                      <a:pt x="829" y="230"/>
                      <a:pt x="865" y="139"/>
                      <a:pt x="815" y="106"/>
                    </a:cubicBezTo>
                    <a:cubicBezTo>
                      <a:pt x="722" y="40"/>
                      <a:pt x="612"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5"/>
              <p:cNvSpPr/>
              <p:nvPr/>
            </p:nvSpPr>
            <p:spPr>
              <a:xfrm>
                <a:off x="2719087" y="1405309"/>
                <a:ext cx="27099" cy="24157"/>
              </a:xfrm>
              <a:custGeom>
                <a:avLst/>
                <a:gdLst/>
                <a:ahLst/>
                <a:cxnLst/>
                <a:rect l="l" t="t" r="r" b="b"/>
                <a:pathLst>
                  <a:path w="175" h="156" extrusionOk="0">
                    <a:moveTo>
                      <a:pt x="20" y="1"/>
                    </a:moveTo>
                    <a:cubicBezTo>
                      <a:pt x="20" y="20"/>
                      <a:pt x="20" y="20"/>
                      <a:pt x="0" y="20"/>
                    </a:cubicBezTo>
                    <a:cubicBezTo>
                      <a:pt x="0" y="40"/>
                      <a:pt x="0" y="40"/>
                      <a:pt x="0" y="40"/>
                    </a:cubicBezTo>
                    <a:cubicBezTo>
                      <a:pt x="0" y="59"/>
                      <a:pt x="0" y="78"/>
                      <a:pt x="0" y="98"/>
                    </a:cubicBezTo>
                    <a:lnTo>
                      <a:pt x="39" y="117"/>
                    </a:lnTo>
                    <a:lnTo>
                      <a:pt x="20" y="117"/>
                    </a:lnTo>
                    <a:cubicBezTo>
                      <a:pt x="39" y="136"/>
                      <a:pt x="78" y="156"/>
                      <a:pt x="97" y="156"/>
                    </a:cubicBezTo>
                    <a:lnTo>
                      <a:pt x="155" y="156"/>
                    </a:lnTo>
                    <a:cubicBezTo>
                      <a:pt x="175" y="156"/>
                      <a:pt x="175" y="136"/>
                      <a:pt x="175" y="136"/>
                    </a:cubicBezTo>
                    <a:cubicBezTo>
                      <a:pt x="175" y="117"/>
                      <a:pt x="175" y="98"/>
                      <a:pt x="175" y="78"/>
                    </a:cubicBezTo>
                    <a:cubicBezTo>
                      <a:pt x="175" y="64"/>
                      <a:pt x="164" y="60"/>
                      <a:pt x="158" y="51"/>
                    </a:cubicBezTo>
                    <a:lnTo>
                      <a:pt x="158" y="51"/>
                    </a:lnTo>
                    <a:lnTo>
                      <a:pt x="175" y="59"/>
                    </a:lnTo>
                    <a:lnTo>
                      <a:pt x="155" y="40"/>
                    </a:lnTo>
                    <a:lnTo>
                      <a:pt x="155" y="40"/>
                    </a:lnTo>
                    <a:cubicBezTo>
                      <a:pt x="155" y="44"/>
                      <a:pt x="157" y="48"/>
                      <a:pt x="158" y="51"/>
                    </a:cubicBezTo>
                    <a:lnTo>
                      <a:pt x="158" y="51"/>
                    </a:lnTo>
                    <a:lnTo>
                      <a:pt x="136" y="40"/>
                    </a:lnTo>
                    <a:lnTo>
                      <a:pt x="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5"/>
              <p:cNvSpPr/>
              <p:nvPr/>
            </p:nvSpPr>
            <p:spPr>
              <a:xfrm>
                <a:off x="2698027" y="1429312"/>
                <a:ext cx="42275" cy="30197"/>
              </a:xfrm>
              <a:custGeom>
                <a:avLst/>
                <a:gdLst/>
                <a:ahLst/>
                <a:cxnLst/>
                <a:rect l="l" t="t" r="r" b="b"/>
                <a:pathLst>
                  <a:path w="273" h="195" extrusionOk="0">
                    <a:moveTo>
                      <a:pt x="59" y="1"/>
                    </a:moveTo>
                    <a:cubicBezTo>
                      <a:pt x="39" y="1"/>
                      <a:pt x="1" y="40"/>
                      <a:pt x="1" y="78"/>
                    </a:cubicBezTo>
                    <a:cubicBezTo>
                      <a:pt x="1" y="78"/>
                      <a:pt x="20" y="98"/>
                      <a:pt x="20" y="117"/>
                    </a:cubicBezTo>
                    <a:lnTo>
                      <a:pt x="59" y="137"/>
                    </a:lnTo>
                    <a:lnTo>
                      <a:pt x="117" y="156"/>
                    </a:lnTo>
                    <a:lnTo>
                      <a:pt x="195" y="195"/>
                    </a:lnTo>
                    <a:lnTo>
                      <a:pt x="214" y="195"/>
                    </a:lnTo>
                    <a:cubicBezTo>
                      <a:pt x="233" y="175"/>
                      <a:pt x="253" y="175"/>
                      <a:pt x="253" y="156"/>
                    </a:cubicBezTo>
                    <a:cubicBezTo>
                      <a:pt x="272" y="137"/>
                      <a:pt x="272" y="117"/>
                      <a:pt x="253" y="117"/>
                    </a:cubicBezTo>
                    <a:cubicBezTo>
                      <a:pt x="253" y="98"/>
                      <a:pt x="253" y="78"/>
                      <a:pt x="233" y="78"/>
                    </a:cubicBezTo>
                    <a:lnTo>
                      <a:pt x="233" y="98"/>
                    </a:lnTo>
                    <a:cubicBezTo>
                      <a:pt x="195" y="78"/>
                      <a:pt x="156" y="59"/>
                      <a:pt x="117" y="40"/>
                    </a:cubicBezTo>
                    <a:lnTo>
                      <a:pt x="136" y="40"/>
                    </a:lnTo>
                    <a:lnTo>
                      <a:pt x="98" y="20"/>
                    </a:lnTo>
                    <a:lnTo>
                      <a:pt x="117" y="20"/>
                    </a:lnTo>
                    <a:cubicBezTo>
                      <a:pt x="98" y="20"/>
                      <a:pt x="78"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5"/>
              <p:cNvSpPr/>
              <p:nvPr/>
            </p:nvSpPr>
            <p:spPr>
              <a:xfrm>
                <a:off x="2878123" y="1431170"/>
                <a:ext cx="59619" cy="34687"/>
              </a:xfrm>
              <a:custGeom>
                <a:avLst/>
                <a:gdLst/>
                <a:ahLst/>
                <a:cxnLst/>
                <a:rect l="l" t="t" r="r" b="b"/>
                <a:pathLst>
                  <a:path w="385" h="224" extrusionOk="0">
                    <a:moveTo>
                      <a:pt x="180" y="1"/>
                    </a:moveTo>
                    <a:cubicBezTo>
                      <a:pt x="159" y="1"/>
                      <a:pt x="138" y="3"/>
                      <a:pt x="117" y="8"/>
                    </a:cubicBezTo>
                    <a:cubicBezTo>
                      <a:pt x="59" y="47"/>
                      <a:pt x="1" y="105"/>
                      <a:pt x="1" y="183"/>
                    </a:cubicBezTo>
                    <a:cubicBezTo>
                      <a:pt x="1" y="207"/>
                      <a:pt x="16" y="223"/>
                      <a:pt x="32" y="223"/>
                    </a:cubicBezTo>
                    <a:cubicBezTo>
                      <a:pt x="41" y="223"/>
                      <a:pt x="52" y="217"/>
                      <a:pt x="59" y="202"/>
                    </a:cubicBezTo>
                    <a:lnTo>
                      <a:pt x="98" y="183"/>
                    </a:lnTo>
                    <a:cubicBezTo>
                      <a:pt x="98" y="144"/>
                      <a:pt x="117" y="125"/>
                      <a:pt x="137" y="86"/>
                    </a:cubicBezTo>
                    <a:lnTo>
                      <a:pt x="214" y="86"/>
                    </a:lnTo>
                    <a:cubicBezTo>
                      <a:pt x="233" y="86"/>
                      <a:pt x="272" y="105"/>
                      <a:pt x="311" y="125"/>
                    </a:cubicBezTo>
                    <a:cubicBezTo>
                      <a:pt x="315" y="127"/>
                      <a:pt x="320" y="128"/>
                      <a:pt x="324" y="128"/>
                    </a:cubicBezTo>
                    <a:cubicBezTo>
                      <a:pt x="357" y="128"/>
                      <a:pt x="384" y="64"/>
                      <a:pt x="350" y="47"/>
                    </a:cubicBezTo>
                    <a:cubicBezTo>
                      <a:pt x="293" y="19"/>
                      <a:pt x="236" y="1"/>
                      <a:pt x="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5"/>
              <p:cNvSpPr/>
              <p:nvPr/>
            </p:nvSpPr>
            <p:spPr>
              <a:xfrm>
                <a:off x="2870999" y="1474065"/>
                <a:ext cx="100345" cy="75569"/>
              </a:xfrm>
              <a:custGeom>
                <a:avLst/>
                <a:gdLst/>
                <a:ahLst/>
                <a:cxnLst/>
                <a:rect l="l" t="t" r="r" b="b"/>
                <a:pathLst>
                  <a:path w="648" h="488" extrusionOk="0">
                    <a:moveTo>
                      <a:pt x="576" y="108"/>
                    </a:moveTo>
                    <a:cubicBezTo>
                      <a:pt x="582" y="207"/>
                      <a:pt x="553" y="341"/>
                      <a:pt x="454" y="390"/>
                    </a:cubicBezTo>
                    <a:cubicBezTo>
                      <a:pt x="430" y="398"/>
                      <a:pt x="402" y="403"/>
                      <a:pt x="374" y="403"/>
                    </a:cubicBezTo>
                    <a:cubicBezTo>
                      <a:pt x="335" y="403"/>
                      <a:pt x="294" y="394"/>
                      <a:pt x="260" y="371"/>
                    </a:cubicBezTo>
                    <a:cubicBezTo>
                      <a:pt x="209" y="358"/>
                      <a:pt x="165" y="328"/>
                      <a:pt x="131" y="292"/>
                    </a:cubicBezTo>
                    <a:lnTo>
                      <a:pt x="131" y="292"/>
                    </a:lnTo>
                    <a:cubicBezTo>
                      <a:pt x="207" y="289"/>
                      <a:pt x="287" y="277"/>
                      <a:pt x="357" y="235"/>
                    </a:cubicBezTo>
                    <a:cubicBezTo>
                      <a:pt x="433" y="205"/>
                      <a:pt x="509" y="162"/>
                      <a:pt x="576" y="108"/>
                    </a:cubicBezTo>
                    <a:close/>
                    <a:moveTo>
                      <a:pt x="599" y="1"/>
                    </a:moveTo>
                    <a:cubicBezTo>
                      <a:pt x="588" y="1"/>
                      <a:pt x="578" y="7"/>
                      <a:pt x="570" y="22"/>
                    </a:cubicBezTo>
                    <a:cubicBezTo>
                      <a:pt x="512" y="80"/>
                      <a:pt x="415" y="138"/>
                      <a:pt x="338" y="177"/>
                    </a:cubicBezTo>
                    <a:cubicBezTo>
                      <a:pt x="241" y="216"/>
                      <a:pt x="144" y="216"/>
                      <a:pt x="47" y="216"/>
                    </a:cubicBezTo>
                    <a:cubicBezTo>
                      <a:pt x="33" y="216"/>
                      <a:pt x="21" y="223"/>
                      <a:pt x="14" y="234"/>
                    </a:cubicBezTo>
                    <a:lnTo>
                      <a:pt x="14" y="234"/>
                    </a:lnTo>
                    <a:cubicBezTo>
                      <a:pt x="5" y="245"/>
                      <a:pt x="1" y="259"/>
                      <a:pt x="8" y="274"/>
                    </a:cubicBezTo>
                    <a:cubicBezTo>
                      <a:pt x="9" y="275"/>
                      <a:pt x="9" y="275"/>
                      <a:pt x="10" y="276"/>
                    </a:cubicBezTo>
                    <a:lnTo>
                      <a:pt x="10" y="276"/>
                    </a:lnTo>
                    <a:cubicBezTo>
                      <a:pt x="13" y="283"/>
                      <a:pt x="19" y="289"/>
                      <a:pt x="27" y="293"/>
                    </a:cubicBezTo>
                    <a:lnTo>
                      <a:pt x="28" y="293"/>
                    </a:lnTo>
                    <a:cubicBezTo>
                      <a:pt x="76" y="341"/>
                      <a:pt x="114" y="375"/>
                      <a:pt x="183" y="410"/>
                    </a:cubicBezTo>
                    <a:cubicBezTo>
                      <a:pt x="241" y="449"/>
                      <a:pt x="299" y="487"/>
                      <a:pt x="376" y="487"/>
                    </a:cubicBezTo>
                    <a:cubicBezTo>
                      <a:pt x="512" y="487"/>
                      <a:pt x="609" y="390"/>
                      <a:pt x="648" y="255"/>
                    </a:cubicBezTo>
                    <a:cubicBezTo>
                      <a:pt x="648" y="177"/>
                      <a:pt x="648" y="100"/>
                      <a:pt x="648" y="41"/>
                    </a:cubicBezTo>
                    <a:cubicBezTo>
                      <a:pt x="636" y="17"/>
                      <a:pt x="616"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5"/>
              <p:cNvSpPr/>
              <p:nvPr/>
            </p:nvSpPr>
            <p:spPr>
              <a:xfrm>
                <a:off x="3118302" y="1267334"/>
                <a:ext cx="18273" cy="18118"/>
              </a:xfrm>
              <a:custGeom>
                <a:avLst/>
                <a:gdLst/>
                <a:ahLst/>
                <a:cxnLst/>
                <a:rect l="l" t="t" r="r" b="b"/>
                <a:pathLst>
                  <a:path w="118" h="117" extrusionOk="0">
                    <a:moveTo>
                      <a:pt x="59" y="0"/>
                    </a:moveTo>
                    <a:cubicBezTo>
                      <a:pt x="59" y="19"/>
                      <a:pt x="40" y="19"/>
                      <a:pt x="40" y="19"/>
                    </a:cubicBezTo>
                    <a:cubicBezTo>
                      <a:pt x="40" y="39"/>
                      <a:pt x="20" y="39"/>
                      <a:pt x="20" y="58"/>
                    </a:cubicBezTo>
                    <a:cubicBezTo>
                      <a:pt x="1" y="58"/>
                      <a:pt x="1" y="58"/>
                      <a:pt x="1" y="78"/>
                    </a:cubicBezTo>
                    <a:cubicBezTo>
                      <a:pt x="1" y="78"/>
                      <a:pt x="1" y="78"/>
                      <a:pt x="1" y="97"/>
                    </a:cubicBezTo>
                    <a:cubicBezTo>
                      <a:pt x="1" y="116"/>
                      <a:pt x="20" y="116"/>
                      <a:pt x="20" y="116"/>
                    </a:cubicBezTo>
                    <a:lnTo>
                      <a:pt x="59" y="116"/>
                    </a:lnTo>
                    <a:cubicBezTo>
                      <a:pt x="59" y="116"/>
                      <a:pt x="78" y="97"/>
                      <a:pt x="78" y="97"/>
                    </a:cubicBezTo>
                    <a:cubicBezTo>
                      <a:pt x="98" y="78"/>
                      <a:pt x="98" y="58"/>
                      <a:pt x="117" y="58"/>
                    </a:cubicBezTo>
                    <a:cubicBezTo>
                      <a:pt x="117" y="39"/>
                      <a:pt x="117" y="39"/>
                      <a:pt x="117" y="39"/>
                    </a:cubicBezTo>
                    <a:lnTo>
                      <a:pt x="117" y="19"/>
                    </a:lnTo>
                    <a:cubicBezTo>
                      <a:pt x="117" y="19"/>
                      <a:pt x="98"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5"/>
              <p:cNvSpPr/>
              <p:nvPr/>
            </p:nvSpPr>
            <p:spPr>
              <a:xfrm>
                <a:off x="2559896" y="1465393"/>
                <a:ext cx="24312" cy="18118"/>
              </a:xfrm>
              <a:custGeom>
                <a:avLst/>
                <a:gdLst/>
                <a:ahLst/>
                <a:cxnLst/>
                <a:rect l="l" t="t" r="r" b="b"/>
                <a:pathLst>
                  <a:path w="157" h="117" extrusionOk="0">
                    <a:moveTo>
                      <a:pt x="98" y="0"/>
                    </a:moveTo>
                    <a:cubicBezTo>
                      <a:pt x="98" y="20"/>
                      <a:pt x="98" y="20"/>
                      <a:pt x="98" y="20"/>
                    </a:cubicBezTo>
                    <a:cubicBezTo>
                      <a:pt x="98" y="39"/>
                      <a:pt x="98" y="39"/>
                      <a:pt x="78" y="39"/>
                    </a:cubicBezTo>
                    <a:lnTo>
                      <a:pt x="1" y="39"/>
                    </a:lnTo>
                    <a:lnTo>
                      <a:pt x="1" y="78"/>
                    </a:lnTo>
                    <a:cubicBezTo>
                      <a:pt x="1" y="78"/>
                      <a:pt x="1" y="78"/>
                      <a:pt x="1" y="97"/>
                    </a:cubicBezTo>
                    <a:lnTo>
                      <a:pt x="40" y="97"/>
                    </a:lnTo>
                    <a:lnTo>
                      <a:pt x="40" y="117"/>
                    </a:lnTo>
                    <a:cubicBezTo>
                      <a:pt x="78" y="117"/>
                      <a:pt x="117" y="97"/>
                      <a:pt x="156" y="59"/>
                    </a:cubicBezTo>
                    <a:cubicBezTo>
                      <a:pt x="156" y="59"/>
                      <a:pt x="156" y="39"/>
                      <a:pt x="156" y="39"/>
                    </a:cubicBezTo>
                    <a:cubicBezTo>
                      <a:pt x="137" y="20"/>
                      <a:pt x="137" y="2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5"/>
              <p:cNvSpPr/>
              <p:nvPr/>
            </p:nvSpPr>
            <p:spPr>
              <a:xfrm>
                <a:off x="2578014" y="1371551"/>
                <a:ext cx="21060" cy="72936"/>
              </a:xfrm>
              <a:custGeom>
                <a:avLst/>
                <a:gdLst/>
                <a:ahLst/>
                <a:cxnLst/>
                <a:rect l="l" t="t" r="r" b="b"/>
                <a:pathLst>
                  <a:path w="136" h="471" extrusionOk="0">
                    <a:moveTo>
                      <a:pt x="90" y="1"/>
                    </a:moveTo>
                    <a:cubicBezTo>
                      <a:pt x="73" y="1"/>
                      <a:pt x="58" y="15"/>
                      <a:pt x="58" y="44"/>
                    </a:cubicBezTo>
                    <a:cubicBezTo>
                      <a:pt x="58" y="161"/>
                      <a:pt x="39" y="296"/>
                      <a:pt x="0" y="432"/>
                    </a:cubicBezTo>
                    <a:cubicBezTo>
                      <a:pt x="0" y="451"/>
                      <a:pt x="20" y="471"/>
                      <a:pt x="39" y="471"/>
                    </a:cubicBezTo>
                    <a:cubicBezTo>
                      <a:pt x="58" y="471"/>
                      <a:pt x="78" y="471"/>
                      <a:pt x="78" y="451"/>
                    </a:cubicBezTo>
                    <a:cubicBezTo>
                      <a:pt x="117" y="316"/>
                      <a:pt x="136" y="180"/>
                      <a:pt x="136" y="44"/>
                    </a:cubicBezTo>
                    <a:cubicBezTo>
                      <a:pt x="126" y="15"/>
                      <a:pt x="107" y="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5"/>
              <p:cNvSpPr/>
              <p:nvPr/>
            </p:nvSpPr>
            <p:spPr>
              <a:xfrm>
                <a:off x="3053418" y="1187583"/>
                <a:ext cx="62096" cy="79130"/>
              </a:xfrm>
              <a:custGeom>
                <a:avLst/>
                <a:gdLst/>
                <a:ahLst/>
                <a:cxnLst/>
                <a:rect l="l" t="t" r="r" b="b"/>
                <a:pathLst>
                  <a:path w="401" h="511" extrusionOk="0">
                    <a:moveTo>
                      <a:pt x="39" y="1"/>
                    </a:moveTo>
                    <a:cubicBezTo>
                      <a:pt x="19" y="1"/>
                      <a:pt x="0" y="25"/>
                      <a:pt x="13" y="50"/>
                    </a:cubicBezTo>
                    <a:cubicBezTo>
                      <a:pt x="90" y="224"/>
                      <a:pt x="206" y="360"/>
                      <a:pt x="323" y="496"/>
                    </a:cubicBezTo>
                    <a:cubicBezTo>
                      <a:pt x="333" y="505"/>
                      <a:pt x="342" y="510"/>
                      <a:pt x="352" y="510"/>
                    </a:cubicBezTo>
                    <a:cubicBezTo>
                      <a:pt x="362" y="510"/>
                      <a:pt x="371" y="505"/>
                      <a:pt x="381" y="496"/>
                    </a:cubicBezTo>
                    <a:cubicBezTo>
                      <a:pt x="400" y="476"/>
                      <a:pt x="400" y="457"/>
                      <a:pt x="381" y="437"/>
                    </a:cubicBezTo>
                    <a:cubicBezTo>
                      <a:pt x="265" y="321"/>
                      <a:pt x="168" y="166"/>
                      <a:pt x="71" y="30"/>
                    </a:cubicBezTo>
                    <a:cubicBezTo>
                      <a:pt x="64" y="9"/>
                      <a:pt x="51" y="1"/>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5"/>
              <p:cNvSpPr/>
              <p:nvPr/>
            </p:nvSpPr>
            <p:spPr>
              <a:xfrm>
                <a:off x="2776073" y="1504416"/>
                <a:ext cx="12233" cy="12233"/>
              </a:xfrm>
              <a:custGeom>
                <a:avLst/>
                <a:gdLst/>
                <a:ahLst/>
                <a:cxnLst/>
                <a:rect l="l" t="t" r="r" b="b"/>
                <a:pathLst>
                  <a:path w="79" h="79" extrusionOk="0">
                    <a:moveTo>
                      <a:pt x="40" y="0"/>
                    </a:moveTo>
                    <a:cubicBezTo>
                      <a:pt x="1" y="0"/>
                      <a:pt x="1" y="59"/>
                      <a:pt x="40" y="78"/>
                    </a:cubicBezTo>
                    <a:cubicBezTo>
                      <a:pt x="78" y="59"/>
                      <a:pt x="7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5"/>
              <p:cNvSpPr/>
              <p:nvPr/>
            </p:nvSpPr>
            <p:spPr>
              <a:xfrm>
                <a:off x="2812155" y="1474374"/>
                <a:ext cx="12079" cy="12233"/>
              </a:xfrm>
              <a:custGeom>
                <a:avLst/>
                <a:gdLst/>
                <a:ahLst/>
                <a:cxnLst/>
                <a:rect l="l" t="t" r="r" b="b"/>
                <a:pathLst>
                  <a:path w="78" h="79" extrusionOk="0">
                    <a:moveTo>
                      <a:pt x="39" y="1"/>
                    </a:moveTo>
                    <a:cubicBezTo>
                      <a:pt x="0" y="20"/>
                      <a:pt x="0" y="78"/>
                      <a:pt x="39" y="78"/>
                    </a:cubicBezTo>
                    <a:cubicBezTo>
                      <a:pt x="78" y="78"/>
                      <a:pt x="78" y="20"/>
                      <a:pt x="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5"/>
              <p:cNvSpPr/>
              <p:nvPr/>
            </p:nvSpPr>
            <p:spPr>
              <a:xfrm>
                <a:off x="2812155" y="1519437"/>
                <a:ext cx="12079" cy="9136"/>
              </a:xfrm>
              <a:custGeom>
                <a:avLst/>
                <a:gdLst/>
                <a:ahLst/>
                <a:cxnLst/>
                <a:rect l="l" t="t" r="r" b="b"/>
                <a:pathLst>
                  <a:path w="78" h="59" extrusionOk="0">
                    <a:moveTo>
                      <a:pt x="39" y="0"/>
                    </a:moveTo>
                    <a:cubicBezTo>
                      <a:pt x="0" y="0"/>
                      <a:pt x="0" y="59"/>
                      <a:pt x="39" y="59"/>
                    </a:cubicBezTo>
                    <a:cubicBezTo>
                      <a:pt x="78" y="59"/>
                      <a:pt x="78"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5"/>
              <p:cNvSpPr/>
              <p:nvPr/>
            </p:nvSpPr>
            <p:spPr>
              <a:xfrm>
                <a:off x="3004329" y="1426369"/>
                <a:ext cx="12079" cy="12079"/>
              </a:xfrm>
              <a:custGeom>
                <a:avLst/>
                <a:gdLst/>
                <a:ahLst/>
                <a:cxnLst/>
                <a:rect l="l" t="t" r="r" b="b"/>
                <a:pathLst>
                  <a:path w="78" h="78" extrusionOk="0">
                    <a:moveTo>
                      <a:pt x="39" y="0"/>
                    </a:moveTo>
                    <a:cubicBezTo>
                      <a:pt x="0" y="20"/>
                      <a:pt x="0" y="59"/>
                      <a:pt x="39" y="78"/>
                    </a:cubicBezTo>
                    <a:cubicBezTo>
                      <a:pt x="78" y="59"/>
                      <a:pt x="78" y="2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5"/>
              <p:cNvSpPr/>
              <p:nvPr/>
            </p:nvSpPr>
            <p:spPr>
              <a:xfrm>
                <a:off x="3034216" y="1390288"/>
                <a:ext cx="12233" cy="12233"/>
              </a:xfrm>
              <a:custGeom>
                <a:avLst/>
                <a:gdLst/>
                <a:ahLst/>
                <a:cxnLst/>
                <a:rect l="l" t="t" r="r" b="b"/>
                <a:pathLst>
                  <a:path w="79" h="79" extrusionOk="0">
                    <a:moveTo>
                      <a:pt x="40" y="1"/>
                    </a:moveTo>
                    <a:cubicBezTo>
                      <a:pt x="1" y="20"/>
                      <a:pt x="1" y="78"/>
                      <a:pt x="40" y="78"/>
                    </a:cubicBezTo>
                    <a:cubicBezTo>
                      <a:pt x="78" y="78"/>
                      <a:pt x="78" y="2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5"/>
              <p:cNvSpPr/>
              <p:nvPr/>
            </p:nvSpPr>
            <p:spPr>
              <a:xfrm>
                <a:off x="3046295" y="1432409"/>
                <a:ext cx="12233" cy="12079"/>
              </a:xfrm>
              <a:custGeom>
                <a:avLst/>
                <a:gdLst/>
                <a:ahLst/>
                <a:cxnLst/>
                <a:rect l="l" t="t" r="r" b="b"/>
                <a:pathLst>
                  <a:path w="79" h="78" extrusionOk="0">
                    <a:moveTo>
                      <a:pt x="39" y="0"/>
                    </a:moveTo>
                    <a:cubicBezTo>
                      <a:pt x="0" y="20"/>
                      <a:pt x="0" y="78"/>
                      <a:pt x="39" y="78"/>
                    </a:cubicBezTo>
                    <a:cubicBezTo>
                      <a:pt x="78" y="78"/>
                      <a:pt x="78" y="2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5"/>
              <p:cNvSpPr/>
              <p:nvPr/>
            </p:nvSpPr>
            <p:spPr>
              <a:xfrm>
                <a:off x="3202388" y="3497705"/>
                <a:ext cx="12233" cy="12233"/>
              </a:xfrm>
              <a:custGeom>
                <a:avLst/>
                <a:gdLst/>
                <a:ahLst/>
                <a:cxnLst/>
                <a:rect l="l" t="t" r="r" b="b"/>
                <a:pathLst>
                  <a:path w="79" h="79" extrusionOk="0">
                    <a:moveTo>
                      <a:pt x="39" y="1"/>
                    </a:moveTo>
                    <a:cubicBezTo>
                      <a:pt x="1" y="20"/>
                      <a:pt x="1" y="78"/>
                      <a:pt x="39" y="78"/>
                    </a:cubicBezTo>
                    <a:cubicBezTo>
                      <a:pt x="78" y="78"/>
                      <a:pt x="78" y="20"/>
                      <a:pt x="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53" name="Google Shape;2253;p35"/>
          <p:cNvSpPr txBox="1">
            <a:spLocks noGrp="1"/>
          </p:cNvSpPr>
          <p:nvPr>
            <p:ph type="subTitle" idx="1"/>
          </p:nvPr>
        </p:nvSpPr>
        <p:spPr>
          <a:xfrm>
            <a:off x="4233459" y="31648"/>
            <a:ext cx="4007430" cy="1099800"/>
          </a:xfrm>
          <a:prstGeom prst="rect">
            <a:avLst/>
          </a:prstGeom>
        </p:spPr>
        <p:txBody>
          <a:bodyPr spcFirstLastPara="1" wrap="square" lIns="91425" tIns="91425" rIns="91425" bIns="91425" anchor="t" anchorCtr="0">
            <a:noAutofit/>
          </a:bodyPr>
          <a:lstStyle/>
          <a:p>
            <a:pPr marL="0" lvl="0" indent="0">
              <a:lnSpc>
                <a:spcPct val="150000"/>
              </a:lnSpc>
            </a:pPr>
            <a:r>
              <a:rPr lang="es-MX" dirty="0"/>
              <a:t>Puede entenderse al pulso musical como las señales que reflejan el </a:t>
            </a:r>
            <a:r>
              <a:rPr lang="es-MX" b="1" dirty="0"/>
              <a:t>ritmo</a:t>
            </a:r>
            <a:r>
              <a:rPr lang="es-MX" dirty="0"/>
              <a:t> de la música y que permiten establecer una comparación entre los silencios y las </a:t>
            </a:r>
            <a:r>
              <a:rPr lang="es-MX" b="1" u="sng" dirty="0">
                <a:hlinkClick r:id="rId3"/>
              </a:rPr>
              <a:t>notas</a:t>
            </a:r>
            <a:r>
              <a:rPr lang="es-MX" dirty="0"/>
              <a:t> que componen una pieza. De este modo, el pulso funciona como una estructura que colabora en la percepción y la comprensión por parte del oyente</a:t>
            </a:r>
            <a:r>
              <a:rPr lang="es-MX" dirty="0" smtClean="0"/>
              <a:t>.</a:t>
            </a:r>
          </a:p>
          <a:p>
            <a:pPr marL="0" lvl="0" indent="0">
              <a:lnSpc>
                <a:spcPct val="150000"/>
              </a:lnSpc>
            </a:pPr>
            <a:r>
              <a:rPr lang="es-MX" dirty="0"/>
              <a:t>El pulso musical podemos decir, por tanto, que viene a ser como el pulso del ser humano, un latido regular, ya que es una condición rítmica de tipo constante. Está determinado por dos factores fundamentales como son la duración de la totalidad de la canción en sí y, por supuesto, el tiempo de la misma.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7"/>
        <p:cNvGrpSpPr/>
        <p:nvPr/>
      </p:nvGrpSpPr>
      <p:grpSpPr>
        <a:xfrm>
          <a:off x="0" y="0"/>
          <a:ext cx="0" cy="0"/>
          <a:chOff x="0" y="0"/>
          <a:chExt cx="0" cy="0"/>
        </a:xfrm>
      </p:grpSpPr>
      <p:sp>
        <p:nvSpPr>
          <p:cNvPr id="2258" name="Google Shape;2258;p36"/>
          <p:cNvSpPr txBox="1">
            <a:spLocks noGrp="1"/>
          </p:cNvSpPr>
          <p:nvPr>
            <p:ph type="subTitle" idx="1"/>
          </p:nvPr>
        </p:nvSpPr>
        <p:spPr>
          <a:xfrm>
            <a:off x="3741821" y="89960"/>
            <a:ext cx="2274687" cy="52976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sz="3600" b="1" u="sng" dirty="0" smtClean="0">
                <a:solidFill>
                  <a:schemeClr val="tx2">
                    <a:lumMod val="75000"/>
                  </a:schemeClr>
                </a:solidFill>
              </a:rPr>
              <a:t>Tempo: </a:t>
            </a:r>
            <a:endParaRPr sz="3600" b="1" u="sng" dirty="0">
              <a:solidFill>
                <a:schemeClr val="tx2">
                  <a:lumMod val="75000"/>
                </a:schemeClr>
              </a:solidFill>
            </a:endParaRPr>
          </a:p>
        </p:txBody>
      </p:sp>
      <p:grpSp>
        <p:nvGrpSpPr>
          <p:cNvPr id="2259" name="Google Shape;2259;p36"/>
          <p:cNvGrpSpPr/>
          <p:nvPr/>
        </p:nvGrpSpPr>
        <p:grpSpPr>
          <a:xfrm>
            <a:off x="1573379" y="1592900"/>
            <a:ext cx="5997241" cy="1494061"/>
            <a:chOff x="1423527" y="1430532"/>
            <a:chExt cx="5997241" cy="1494061"/>
          </a:xfrm>
        </p:grpSpPr>
        <p:sp>
          <p:nvSpPr>
            <p:cNvPr id="2260" name="Google Shape;2260;p36"/>
            <p:cNvSpPr/>
            <p:nvPr/>
          </p:nvSpPr>
          <p:spPr>
            <a:xfrm>
              <a:off x="1423527" y="1430532"/>
              <a:ext cx="249666" cy="206861"/>
            </a:xfrm>
            <a:prstGeom prst="rect">
              <a:avLst/>
            </a:prstGeom>
          </p:spPr>
          <p:txBody>
            <a:bodyPr>
              <a:prstTxWarp prst="textPlain">
                <a:avLst/>
              </a:prstTxWarp>
            </a:bodyPr>
            <a:lstStyle/>
            <a:p>
              <a:pPr lvl="0" algn="ctr"/>
              <a:r>
                <a:rPr b="0" i="1">
                  <a:ln w="9525" cap="flat" cmpd="sng">
                    <a:solidFill>
                      <a:srgbClr val="000000"/>
                    </a:solidFill>
                    <a:prstDash val="solid"/>
                    <a:round/>
                    <a:headEnd type="none" w="sm" len="sm"/>
                    <a:tailEnd type="none" w="sm" len="sm"/>
                  </a:ln>
                  <a:solidFill>
                    <a:schemeClr val="dk2"/>
                  </a:solidFill>
                  <a:latin typeface="Chicle"/>
                </a:rPr>
                <a:t>"</a:t>
              </a:r>
            </a:p>
          </p:txBody>
        </p:sp>
        <p:sp>
          <p:nvSpPr>
            <p:cNvPr id="2261" name="Google Shape;2261;p36"/>
            <p:cNvSpPr/>
            <p:nvPr/>
          </p:nvSpPr>
          <p:spPr>
            <a:xfrm>
              <a:off x="7171102" y="2717732"/>
              <a:ext cx="249666" cy="206861"/>
            </a:xfrm>
            <a:prstGeom prst="rect">
              <a:avLst/>
            </a:prstGeom>
          </p:spPr>
          <p:txBody>
            <a:bodyPr>
              <a:prstTxWarp prst="textPlain">
                <a:avLst/>
              </a:prstTxWarp>
            </a:bodyPr>
            <a:lstStyle/>
            <a:p>
              <a:pPr lvl="0" algn="ctr"/>
              <a:r>
                <a:rPr b="0" i="1">
                  <a:ln w="9525" cap="flat" cmpd="sng">
                    <a:solidFill>
                      <a:srgbClr val="000000"/>
                    </a:solidFill>
                    <a:prstDash val="solid"/>
                    <a:round/>
                    <a:headEnd type="none" w="sm" len="sm"/>
                    <a:tailEnd type="none" w="sm" len="sm"/>
                  </a:ln>
                  <a:solidFill>
                    <a:schemeClr val="accent3"/>
                  </a:solidFill>
                  <a:latin typeface="Chicle"/>
                </a:rPr>
                <a:t>"</a:t>
              </a:r>
            </a:p>
          </p:txBody>
        </p:sp>
      </p:grpSp>
      <p:sp>
        <p:nvSpPr>
          <p:cNvPr id="2262" name="Google Shape;2262;p36"/>
          <p:cNvSpPr txBox="1">
            <a:spLocks noGrp="1"/>
          </p:cNvSpPr>
          <p:nvPr>
            <p:ph type="title"/>
          </p:nvPr>
        </p:nvSpPr>
        <p:spPr>
          <a:xfrm>
            <a:off x="159166" y="470575"/>
            <a:ext cx="3582655" cy="623700"/>
          </a:xfrm>
          <a:prstGeom prst="rect">
            <a:avLst/>
          </a:prstGeom>
        </p:spPr>
        <p:txBody>
          <a:bodyPr spcFirstLastPara="1" wrap="square" lIns="91425" tIns="91425" rIns="91425" bIns="91425" anchor="t" anchorCtr="0">
            <a:noAutofit/>
          </a:bodyPr>
          <a:lstStyle/>
          <a:p>
            <a:pPr lvl="0">
              <a:lnSpc>
                <a:spcPct val="150000"/>
              </a:lnSpc>
            </a:pPr>
            <a:r>
              <a:rPr lang="es-MX" sz="2000" dirty="0"/>
              <a:t>El tempo es la velocidad a la que se lleva la pulsación en una obra musical. La velocidad es un factor importante en la música, ya que de él depende la forma en la que interpretamos y percibimos una obra. No es lo mismo escuchar una canción de manera muy lenta que de forma rápida y acelerada. El tempo es un elemento que se establece en las obras formales.</a:t>
            </a:r>
            <a:endParaRPr sz="2000" dirty="0"/>
          </a:p>
        </p:txBody>
      </p:sp>
      <p:sp>
        <p:nvSpPr>
          <p:cNvPr id="2" name="CuadroTexto 1"/>
          <p:cNvSpPr txBox="1"/>
          <p:nvPr/>
        </p:nvSpPr>
        <p:spPr>
          <a:xfrm>
            <a:off x="6423401" y="354842"/>
            <a:ext cx="2720599" cy="4293483"/>
          </a:xfrm>
          <a:prstGeom prst="rect">
            <a:avLst/>
          </a:prstGeom>
          <a:noFill/>
        </p:spPr>
        <p:txBody>
          <a:bodyPr wrap="square" rtlCol="0">
            <a:spAutoFit/>
          </a:bodyPr>
          <a:lstStyle/>
          <a:p>
            <a:pPr>
              <a:lnSpc>
                <a:spcPct val="150000"/>
              </a:lnSpc>
            </a:pPr>
            <a:r>
              <a:rPr lang="es-MX" b="1" dirty="0">
                <a:solidFill>
                  <a:srgbClr val="00B0F0"/>
                </a:solidFill>
              </a:rPr>
              <a:t>En la escritura musical, el tempo se indica al principio de la partitura y puede estar escrito con un nombre o con un número. En el caso del número, esta medida se indica utilizando las siglas </a:t>
            </a:r>
            <a:r>
              <a:rPr lang="es-MX" b="1" dirty="0" err="1">
                <a:solidFill>
                  <a:srgbClr val="00B0F0"/>
                </a:solidFill>
              </a:rPr>
              <a:t>bpm</a:t>
            </a:r>
            <a:r>
              <a:rPr lang="es-MX" b="1" dirty="0">
                <a:solidFill>
                  <a:srgbClr val="00B0F0"/>
                </a:solidFill>
              </a:rPr>
              <a:t>, que viene de las palabras en inglés “</a:t>
            </a:r>
            <a:r>
              <a:rPr lang="es-MX" b="1" dirty="0" err="1">
                <a:solidFill>
                  <a:srgbClr val="00B0F0"/>
                </a:solidFill>
              </a:rPr>
              <a:t>beats</a:t>
            </a:r>
            <a:r>
              <a:rPr lang="es-MX" b="1" dirty="0">
                <a:solidFill>
                  <a:srgbClr val="00B0F0"/>
                </a:solidFill>
              </a:rPr>
              <a:t> per minute”, es decir “pulsaciones por minuto”. Mientras más alto el número, la velocidad es más rápida.</a:t>
            </a:r>
            <a:endParaRPr lang="es-MX" b="1" dirty="0">
              <a:solidFill>
                <a:srgbClr val="00B0F0"/>
              </a:solidFill>
            </a:endParaRPr>
          </a:p>
        </p:txBody>
      </p:sp>
      <p:pic>
        <p:nvPicPr>
          <p:cNvPr id="3" name="Imagen 2"/>
          <p:cNvPicPr>
            <a:picLocks noChangeAspect="1"/>
          </p:cNvPicPr>
          <p:nvPr/>
        </p:nvPicPr>
        <p:blipFill>
          <a:blip r:embed="rId3"/>
          <a:stretch>
            <a:fillRect/>
          </a:stretch>
        </p:blipFill>
        <p:spPr>
          <a:xfrm>
            <a:off x="3741821" y="1094275"/>
            <a:ext cx="2681580" cy="24508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6"/>
        <p:cNvGrpSpPr/>
        <p:nvPr/>
      </p:nvGrpSpPr>
      <p:grpSpPr>
        <a:xfrm>
          <a:off x="0" y="0"/>
          <a:ext cx="0" cy="0"/>
          <a:chOff x="0" y="0"/>
          <a:chExt cx="0" cy="0"/>
        </a:xfrm>
      </p:grpSpPr>
      <p:sp>
        <p:nvSpPr>
          <p:cNvPr id="2267" name="Google Shape;2267;p37"/>
          <p:cNvSpPr txBox="1">
            <a:spLocks noGrp="1"/>
          </p:cNvSpPr>
          <p:nvPr>
            <p:ph type="title" idx="2"/>
          </p:nvPr>
        </p:nvSpPr>
        <p:spPr>
          <a:xfrm>
            <a:off x="416523" y="95215"/>
            <a:ext cx="2197200" cy="12528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s-MX" sz="5000" dirty="0" smtClean="0"/>
              <a:t>Acento: </a:t>
            </a:r>
            <a:endParaRPr sz="5000" dirty="0"/>
          </a:p>
        </p:txBody>
      </p:sp>
      <p:sp>
        <p:nvSpPr>
          <p:cNvPr id="2270" name="Google Shape;2270;p37"/>
          <p:cNvSpPr txBox="1">
            <a:spLocks noGrp="1"/>
          </p:cNvSpPr>
          <p:nvPr>
            <p:ph type="subTitle" idx="1"/>
          </p:nvPr>
        </p:nvSpPr>
        <p:spPr>
          <a:xfrm>
            <a:off x="790271" y="664574"/>
            <a:ext cx="3649329" cy="714600"/>
          </a:xfrm>
          <a:prstGeom prst="rect">
            <a:avLst/>
          </a:prstGeom>
        </p:spPr>
        <p:txBody>
          <a:bodyPr spcFirstLastPara="1" wrap="square" lIns="91425" tIns="91425" rIns="91425" bIns="91425" anchor="t" anchorCtr="0">
            <a:noAutofit/>
          </a:bodyPr>
          <a:lstStyle/>
          <a:p>
            <a:pPr marL="38100" lvl="0" indent="0">
              <a:lnSpc>
                <a:spcPct val="150000"/>
              </a:lnSpc>
            </a:pPr>
            <a:r>
              <a:rPr lang="es-MX" dirty="0"/>
              <a:t> Momento de un paso de danza que coincide con la acentuación de la partitura musical que lo acompaña. Los acentos durante el movimiento permiten que la variación coreográfica contenga matices de energía entre sus pasos, logrando un mayor impacto al efectuarla.</a:t>
            </a:r>
            <a:endParaRPr dirty="0"/>
          </a:p>
        </p:txBody>
      </p:sp>
      <p:pic>
        <p:nvPicPr>
          <p:cNvPr id="3" name="Imagen 2"/>
          <p:cNvPicPr>
            <a:picLocks noChangeAspect="1"/>
          </p:cNvPicPr>
          <p:nvPr/>
        </p:nvPicPr>
        <p:blipFill>
          <a:blip r:embed="rId3"/>
          <a:stretch>
            <a:fillRect/>
          </a:stretch>
        </p:blipFill>
        <p:spPr>
          <a:xfrm>
            <a:off x="5261810" y="721615"/>
            <a:ext cx="2743200" cy="31552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3"/>
        <p:cNvGrpSpPr/>
        <p:nvPr/>
      </p:nvGrpSpPr>
      <p:grpSpPr>
        <a:xfrm>
          <a:off x="0" y="0"/>
          <a:ext cx="0" cy="0"/>
          <a:chOff x="0" y="0"/>
          <a:chExt cx="0" cy="0"/>
        </a:xfrm>
      </p:grpSpPr>
      <p:sp>
        <p:nvSpPr>
          <p:cNvPr id="2344" name="Google Shape;2344;p38"/>
          <p:cNvSpPr txBox="1">
            <a:spLocks noGrp="1"/>
          </p:cNvSpPr>
          <p:nvPr>
            <p:ph type="title"/>
          </p:nvPr>
        </p:nvSpPr>
        <p:spPr>
          <a:xfrm>
            <a:off x="-330406" y="898875"/>
            <a:ext cx="2778300" cy="50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Compas: </a:t>
            </a:r>
            <a:endParaRPr dirty="0"/>
          </a:p>
        </p:txBody>
      </p:sp>
      <p:sp>
        <p:nvSpPr>
          <p:cNvPr id="2345" name="Google Shape;2345;p38"/>
          <p:cNvSpPr txBox="1">
            <a:spLocks noGrp="1"/>
          </p:cNvSpPr>
          <p:nvPr>
            <p:ph type="title" idx="2"/>
          </p:nvPr>
        </p:nvSpPr>
        <p:spPr>
          <a:xfrm>
            <a:off x="4915427" y="341729"/>
            <a:ext cx="2778300" cy="507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smtClean="0"/>
              <a:t>Puntos: </a:t>
            </a:r>
            <a:endParaRPr dirty="0"/>
          </a:p>
        </p:txBody>
      </p:sp>
      <p:sp>
        <p:nvSpPr>
          <p:cNvPr id="2346" name="Google Shape;2346;p38"/>
          <p:cNvSpPr txBox="1">
            <a:spLocks noGrp="1"/>
          </p:cNvSpPr>
          <p:nvPr>
            <p:ph type="subTitle" idx="1"/>
          </p:nvPr>
        </p:nvSpPr>
        <p:spPr>
          <a:xfrm>
            <a:off x="1133500" y="2605422"/>
            <a:ext cx="2778300" cy="786600"/>
          </a:xfrm>
          <a:prstGeom prst="rect">
            <a:avLst/>
          </a:prstGeom>
        </p:spPr>
        <p:txBody>
          <a:bodyPr spcFirstLastPara="1" wrap="square" lIns="91425" tIns="91425" rIns="91425" bIns="91425" anchor="ctr" anchorCtr="0">
            <a:noAutofit/>
          </a:bodyPr>
          <a:lstStyle/>
          <a:p>
            <a:pPr marL="0" lvl="0" indent="0">
              <a:lnSpc>
                <a:spcPct val="150000"/>
              </a:lnSpc>
            </a:pPr>
            <a:r>
              <a:rPr lang="es-MX" dirty="0">
                <a:latin typeface="+mn-lt"/>
              </a:rPr>
              <a:t>En </a:t>
            </a:r>
            <a:r>
              <a:rPr lang="es-MX" b="1" dirty="0">
                <a:latin typeface="+mn-lt"/>
              </a:rPr>
              <a:t>danza</a:t>
            </a:r>
            <a:r>
              <a:rPr lang="es-MX" dirty="0">
                <a:latin typeface="+mn-lt"/>
              </a:rPr>
              <a:t>, gran parte de la música que se utiliza para bailar es contada y el </a:t>
            </a:r>
            <a:r>
              <a:rPr lang="es-MX" b="1" dirty="0">
                <a:latin typeface="+mn-lt"/>
              </a:rPr>
              <a:t>compás</a:t>
            </a:r>
            <a:r>
              <a:rPr lang="es-MX" dirty="0">
                <a:latin typeface="+mn-lt"/>
              </a:rPr>
              <a:t> musical nos indica cómo se debe contar la pieza que se está coreografiando o interpretando. Así por ejemplo un </a:t>
            </a:r>
            <a:r>
              <a:rPr lang="es-MX" b="1" dirty="0">
                <a:latin typeface="+mn-lt"/>
              </a:rPr>
              <a:t>compás</a:t>
            </a:r>
            <a:r>
              <a:rPr lang="es-MX" dirty="0">
                <a:latin typeface="+mn-lt"/>
              </a:rPr>
              <a:t> binario se contaría “ un y dos y tres y cuatro ….”. Un </a:t>
            </a:r>
            <a:r>
              <a:rPr lang="es-MX" b="1" dirty="0">
                <a:latin typeface="+mn-lt"/>
              </a:rPr>
              <a:t>compás</a:t>
            </a:r>
            <a:r>
              <a:rPr lang="es-MX" dirty="0">
                <a:latin typeface="+mn-lt"/>
              </a:rPr>
              <a:t> ternario sería por ejemplo “ 123, 223, 323, 423…”</a:t>
            </a:r>
            <a:endParaRPr dirty="0">
              <a:latin typeface="+mn-lt"/>
            </a:endParaRPr>
          </a:p>
        </p:txBody>
      </p:sp>
      <p:sp>
        <p:nvSpPr>
          <p:cNvPr id="2347" name="Google Shape;2347;p38"/>
          <p:cNvSpPr txBox="1">
            <a:spLocks noGrp="1"/>
          </p:cNvSpPr>
          <p:nvPr>
            <p:ph type="subTitle" idx="3"/>
          </p:nvPr>
        </p:nvSpPr>
        <p:spPr>
          <a:xfrm>
            <a:off x="5025551" y="1983147"/>
            <a:ext cx="3018368" cy="786600"/>
          </a:xfrm>
          <a:prstGeom prst="rect">
            <a:avLst/>
          </a:prstGeom>
        </p:spPr>
        <p:txBody>
          <a:bodyPr spcFirstLastPara="1" wrap="square" lIns="91425" tIns="91425" rIns="91425" bIns="91425" anchor="ctr" anchorCtr="0">
            <a:noAutofit/>
          </a:bodyPr>
          <a:lstStyle/>
          <a:p>
            <a:pPr marL="0" lvl="0" indent="0">
              <a:lnSpc>
                <a:spcPct val="150000"/>
              </a:lnSpc>
            </a:pPr>
            <a:r>
              <a:rPr lang="es-MX" dirty="0"/>
              <a:t>Así como la esencia de la vida se podría sintetizar en los cuatro elementos, la danza como un universo en sí misma, tiene los suyos propios: música, cuerpo, tiempo y espacio. Estos son los puntos cardinales que marcan el rumbo vital de un bailarín.</a:t>
            </a:r>
            <a:endParaRPr dirty="0"/>
          </a:p>
        </p:txBody>
      </p:sp>
      <p:sp>
        <p:nvSpPr>
          <p:cNvPr id="2348" name="Google Shape;2348;p38"/>
          <p:cNvSpPr/>
          <p:nvPr/>
        </p:nvSpPr>
        <p:spPr>
          <a:xfrm>
            <a:off x="1797762" y="0"/>
            <a:ext cx="1060200" cy="1060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49" name="Google Shape;2349;p38"/>
          <p:cNvSpPr/>
          <p:nvPr/>
        </p:nvSpPr>
        <p:spPr>
          <a:xfrm>
            <a:off x="7320444" y="-16095"/>
            <a:ext cx="1060200" cy="1060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350" name="Google Shape;2350;p38"/>
          <p:cNvGrpSpPr/>
          <p:nvPr/>
        </p:nvGrpSpPr>
        <p:grpSpPr>
          <a:xfrm>
            <a:off x="2133074" y="214845"/>
            <a:ext cx="389576" cy="630509"/>
            <a:chOff x="7017350" y="2136352"/>
            <a:chExt cx="389576" cy="630509"/>
          </a:xfrm>
        </p:grpSpPr>
        <p:sp>
          <p:nvSpPr>
            <p:cNvPr id="2351" name="Google Shape;2351;p38"/>
            <p:cNvSpPr/>
            <p:nvPr/>
          </p:nvSpPr>
          <p:spPr>
            <a:xfrm>
              <a:off x="7107872" y="2150533"/>
              <a:ext cx="143538" cy="159642"/>
            </a:xfrm>
            <a:custGeom>
              <a:avLst/>
              <a:gdLst/>
              <a:ahLst/>
              <a:cxnLst/>
              <a:rect l="l" t="t" r="r" b="b"/>
              <a:pathLst>
                <a:path w="5334" h="5933" extrusionOk="0">
                  <a:moveTo>
                    <a:pt x="2661" y="1"/>
                  </a:moveTo>
                  <a:cubicBezTo>
                    <a:pt x="1278" y="1"/>
                    <a:pt x="1" y="1138"/>
                    <a:pt x="1" y="2545"/>
                  </a:cubicBezTo>
                  <a:lnTo>
                    <a:pt x="1" y="5065"/>
                  </a:lnTo>
                  <a:lnTo>
                    <a:pt x="868" y="5932"/>
                  </a:lnTo>
                  <a:lnTo>
                    <a:pt x="1102" y="5932"/>
                  </a:lnTo>
                  <a:lnTo>
                    <a:pt x="1102" y="2744"/>
                  </a:lnTo>
                  <a:cubicBezTo>
                    <a:pt x="1102" y="2744"/>
                    <a:pt x="1320" y="2796"/>
                    <a:pt x="1617" y="2796"/>
                  </a:cubicBezTo>
                  <a:cubicBezTo>
                    <a:pt x="2237" y="2796"/>
                    <a:pt x="3200" y="2566"/>
                    <a:pt x="3224" y="1138"/>
                  </a:cubicBezTo>
                  <a:cubicBezTo>
                    <a:pt x="3224" y="1865"/>
                    <a:pt x="3599" y="2545"/>
                    <a:pt x="4232" y="2908"/>
                  </a:cubicBezTo>
                  <a:lnTo>
                    <a:pt x="4232" y="5932"/>
                  </a:lnTo>
                  <a:lnTo>
                    <a:pt x="5334" y="5932"/>
                  </a:lnTo>
                  <a:lnTo>
                    <a:pt x="5334" y="2545"/>
                  </a:lnTo>
                  <a:cubicBezTo>
                    <a:pt x="5334" y="1138"/>
                    <a:pt x="4056" y="1"/>
                    <a:pt x="2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8"/>
            <p:cNvSpPr/>
            <p:nvPr/>
          </p:nvSpPr>
          <p:spPr>
            <a:xfrm>
              <a:off x="7027118" y="2286798"/>
              <a:ext cx="305052" cy="417308"/>
            </a:xfrm>
            <a:custGeom>
              <a:avLst/>
              <a:gdLst/>
              <a:ahLst/>
              <a:cxnLst/>
              <a:rect l="l" t="t" r="r" b="b"/>
              <a:pathLst>
                <a:path w="11336" h="15509" extrusionOk="0">
                  <a:moveTo>
                    <a:pt x="3013" y="1"/>
                  </a:moveTo>
                  <a:lnTo>
                    <a:pt x="1771" y="1384"/>
                  </a:lnTo>
                  <a:lnTo>
                    <a:pt x="3330" y="3048"/>
                  </a:lnTo>
                  <a:lnTo>
                    <a:pt x="3330" y="7268"/>
                  </a:lnTo>
                  <a:lnTo>
                    <a:pt x="2310" y="8440"/>
                  </a:lnTo>
                  <a:lnTo>
                    <a:pt x="2310" y="9601"/>
                  </a:lnTo>
                  <a:lnTo>
                    <a:pt x="1419" y="10492"/>
                  </a:lnTo>
                  <a:lnTo>
                    <a:pt x="1419" y="11839"/>
                  </a:lnTo>
                  <a:lnTo>
                    <a:pt x="634" y="12625"/>
                  </a:lnTo>
                  <a:lnTo>
                    <a:pt x="634" y="13820"/>
                  </a:lnTo>
                  <a:lnTo>
                    <a:pt x="1" y="14442"/>
                  </a:lnTo>
                  <a:lnTo>
                    <a:pt x="1" y="15508"/>
                  </a:lnTo>
                  <a:lnTo>
                    <a:pt x="11336" y="15508"/>
                  </a:lnTo>
                  <a:lnTo>
                    <a:pt x="11336" y="14453"/>
                  </a:lnTo>
                  <a:lnTo>
                    <a:pt x="10691" y="13820"/>
                  </a:lnTo>
                  <a:lnTo>
                    <a:pt x="10691" y="12625"/>
                  </a:lnTo>
                  <a:lnTo>
                    <a:pt x="9917" y="11839"/>
                  </a:lnTo>
                  <a:lnTo>
                    <a:pt x="9917" y="10492"/>
                  </a:lnTo>
                  <a:lnTo>
                    <a:pt x="9015" y="9601"/>
                  </a:lnTo>
                  <a:lnTo>
                    <a:pt x="9015" y="8440"/>
                  </a:lnTo>
                  <a:lnTo>
                    <a:pt x="7995" y="7268"/>
                  </a:lnTo>
                  <a:lnTo>
                    <a:pt x="7995" y="3154"/>
                  </a:lnTo>
                  <a:lnTo>
                    <a:pt x="8358" y="3154"/>
                  </a:lnTo>
                  <a:lnTo>
                    <a:pt x="8827" y="3763"/>
                  </a:lnTo>
                  <a:lnTo>
                    <a:pt x="10222" y="2708"/>
                  </a:lnTo>
                  <a:lnTo>
                    <a:pt x="8804" y="868"/>
                  </a:lnTo>
                  <a:lnTo>
                    <a:pt x="6846" y="868"/>
                  </a:lnTo>
                  <a:lnTo>
                    <a:pt x="5674" y="1888"/>
                  </a:lnTo>
                  <a:lnTo>
                    <a:pt x="4490" y="868"/>
                  </a:lnTo>
                  <a:lnTo>
                    <a:pt x="3881" y="868"/>
                  </a:lnTo>
                  <a:lnTo>
                    <a:pt x="301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8"/>
            <p:cNvSpPr/>
            <p:nvPr/>
          </p:nvSpPr>
          <p:spPr>
            <a:xfrm>
              <a:off x="7017350" y="2438213"/>
              <a:ext cx="252362" cy="328648"/>
            </a:xfrm>
            <a:custGeom>
              <a:avLst/>
              <a:gdLst/>
              <a:ahLst/>
              <a:cxnLst/>
              <a:rect l="l" t="t" r="r" b="b"/>
              <a:pathLst>
                <a:path w="9378" h="12214" extrusionOk="0">
                  <a:moveTo>
                    <a:pt x="5193" y="10245"/>
                  </a:moveTo>
                  <a:lnTo>
                    <a:pt x="5205" y="11042"/>
                  </a:lnTo>
                  <a:lnTo>
                    <a:pt x="4713" y="11534"/>
                  </a:lnTo>
                  <a:lnTo>
                    <a:pt x="4021" y="11534"/>
                  </a:lnTo>
                  <a:lnTo>
                    <a:pt x="4021" y="10245"/>
                  </a:lnTo>
                  <a:close/>
                  <a:moveTo>
                    <a:pt x="8006" y="10245"/>
                  </a:moveTo>
                  <a:lnTo>
                    <a:pt x="8006" y="11534"/>
                  </a:lnTo>
                  <a:lnTo>
                    <a:pt x="7315" y="11534"/>
                  </a:lnTo>
                  <a:lnTo>
                    <a:pt x="6834" y="11054"/>
                  </a:lnTo>
                  <a:lnTo>
                    <a:pt x="6834" y="10245"/>
                  </a:lnTo>
                  <a:close/>
                  <a:moveTo>
                    <a:pt x="3341" y="0"/>
                  </a:moveTo>
                  <a:lnTo>
                    <a:pt x="3341" y="1512"/>
                  </a:lnTo>
                  <a:lnTo>
                    <a:pt x="2310" y="2684"/>
                  </a:lnTo>
                  <a:lnTo>
                    <a:pt x="2310" y="3833"/>
                  </a:lnTo>
                  <a:lnTo>
                    <a:pt x="1419" y="4724"/>
                  </a:lnTo>
                  <a:lnTo>
                    <a:pt x="1419" y="6072"/>
                  </a:lnTo>
                  <a:lnTo>
                    <a:pt x="633" y="6845"/>
                  </a:lnTo>
                  <a:lnTo>
                    <a:pt x="633" y="8041"/>
                  </a:lnTo>
                  <a:lnTo>
                    <a:pt x="0" y="8674"/>
                  </a:lnTo>
                  <a:lnTo>
                    <a:pt x="0" y="10233"/>
                  </a:lnTo>
                  <a:lnTo>
                    <a:pt x="3329" y="10233"/>
                  </a:lnTo>
                  <a:lnTo>
                    <a:pt x="3329" y="12214"/>
                  </a:lnTo>
                  <a:lnTo>
                    <a:pt x="5006" y="12214"/>
                  </a:lnTo>
                  <a:lnTo>
                    <a:pt x="5896" y="11323"/>
                  </a:lnTo>
                  <a:lnTo>
                    <a:pt x="5896" y="10233"/>
                  </a:lnTo>
                  <a:lnTo>
                    <a:pt x="6154" y="10233"/>
                  </a:lnTo>
                  <a:lnTo>
                    <a:pt x="6154" y="11323"/>
                  </a:lnTo>
                  <a:lnTo>
                    <a:pt x="7033" y="12214"/>
                  </a:lnTo>
                  <a:lnTo>
                    <a:pt x="8698" y="12214"/>
                  </a:lnTo>
                  <a:lnTo>
                    <a:pt x="8698" y="10233"/>
                  </a:lnTo>
                  <a:lnTo>
                    <a:pt x="9378" y="10233"/>
                  </a:lnTo>
                  <a:lnTo>
                    <a:pt x="9378" y="9541"/>
                  </a:lnTo>
                  <a:lnTo>
                    <a:pt x="704" y="9541"/>
                  </a:lnTo>
                  <a:lnTo>
                    <a:pt x="704" y="8955"/>
                  </a:lnTo>
                  <a:lnTo>
                    <a:pt x="1325" y="8334"/>
                  </a:lnTo>
                  <a:lnTo>
                    <a:pt x="1325" y="7138"/>
                  </a:lnTo>
                  <a:lnTo>
                    <a:pt x="2110" y="6365"/>
                  </a:lnTo>
                  <a:lnTo>
                    <a:pt x="2110" y="5017"/>
                  </a:lnTo>
                  <a:lnTo>
                    <a:pt x="2802" y="4325"/>
                  </a:lnTo>
                  <a:lnTo>
                    <a:pt x="7233" y="4325"/>
                  </a:lnTo>
                  <a:lnTo>
                    <a:pt x="7233" y="3634"/>
                  </a:lnTo>
                  <a:lnTo>
                    <a:pt x="3001" y="3634"/>
                  </a:lnTo>
                  <a:lnTo>
                    <a:pt x="3001" y="2954"/>
                  </a:lnTo>
                  <a:lnTo>
                    <a:pt x="4021" y="1782"/>
                  </a:lnTo>
                  <a:lnTo>
                    <a:pt x="40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8"/>
            <p:cNvSpPr/>
            <p:nvPr/>
          </p:nvSpPr>
          <p:spPr>
            <a:xfrm>
              <a:off x="7025557" y="2136352"/>
              <a:ext cx="381369" cy="577516"/>
            </a:xfrm>
            <a:custGeom>
              <a:avLst/>
              <a:gdLst/>
              <a:ahLst/>
              <a:cxnLst/>
              <a:rect l="l" t="t" r="r" b="b"/>
              <a:pathLst>
                <a:path w="14172" h="21463" extrusionOk="0">
                  <a:moveTo>
                    <a:pt x="6295" y="2919"/>
                  </a:moveTo>
                  <a:cubicBezTo>
                    <a:pt x="6388" y="3072"/>
                    <a:pt x="6506" y="3224"/>
                    <a:pt x="6646" y="3365"/>
                  </a:cubicBezTo>
                  <a:cubicBezTo>
                    <a:pt x="6670" y="3388"/>
                    <a:pt x="6693" y="3411"/>
                    <a:pt x="6717" y="3435"/>
                  </a:cubicBezTo>
                  <a:lnTo>
                    <a:pt x="6752" y="3470"/>
                  </a:lnTo>
                  <a:lnTo>
                    <a:pt x="6799" y="3505"/>
                  </a:lnTo>
                  <a:cubicBezTo>
                    <a:pt x="6822" y="3529"/>
                    <a:pt x="6846" y="3552"/>
                    <a:pt x="6881" y="3576"/>
                  </a:cubicBezTo>
                  <a:lnTo>
                    <a:pt x="6951" y="3622"/>
                  </a:lnTo>
                  <a:lnTo>
                    <a:pt x="6951" y="5158"/>
                  </a:lnTo>
                  <a:lnTo>
                    <a:pt x="6342" y="5767"/>
                  </a:lnTo>
                  <a:lnTo>
                    <a:pt x="5111" y="5767"/>
                  </a:lnTo>
                  <a:lnTo>
                    <a:pt x="4501" y="5158"/>
                  </a:lnTo>
                  <a:lnTo>
                    <a:pt x="4501" y="3669"/>
                  </a:lnTo>
                  <a:cubicBezTo>
                    <a:pt x="4552" y="3672"/>
                    <a:pt x="4602" y="3673"/>
                    <a:pt x="4651" y="3673"/>
                  </a:cubicBezTo>
                  <a:cubicBezTo>
                    <a:pt x="5310" y="3673"/>
                    <a:pt x="5924" y="3453"/>
                    <a:pt x="6295" y="2919"/>
                  </a:cubicBezTo>
                  <a:close/>
                  <a:moveTo>
                    <a:pt x="5720" y="868"/>
                  </a:moveTo>
                  <a:cubicBezTo>
                    <a:pt x="6963" y="868"/>
                    <a:pt x="8053" y="1899"/>
                    <a:pt x="8053" y="3060"/>
                  </a:cubicBezTo>
                  <a:lnTo>
                    <a:pt x="8053" y="6107"/>
                  </a:lnTo>
                  <a:lnTo>
                    <a:pt x="7631" y="6107"/>
                  </a:lnTo>
                  <a:lnTo>
                    <a:pt x="7631" y="3236"/>
                  </a:lnTo>
                  <a:lnTo>
                    <a:pt x="7467" y="3130"/>
                  </a:lnTo>
                  <a:cubicBezTo>
                    <a:pt x="6939" y="2825"/>
                    <a:pt x="6623" y="2263"/>
                    <a:pt x="6623" y="1665"/>
                  </a:cubicBezTo>
                  <a:lnTo>
                    <a:pt x="5943" y="1653"/>
                  </a:lnTo>
                  <a:cubicBezTo>
                    <a:pt x="5931" y="2157"/>
                    <a:pt x="5791" y="2532"/>
                    <a:pt x="5521" y="2732"/>
                  </a:cubicBezTo>
                  <a:cubicBezTo>
                    <a:pt x="5289" y="2886"/>
                    <a:pt x="5025" y="2979"/>
                    <a:pt x="4750" y="2979"/>
                  </a:cubicBezTo>
                  <a:cubicBezTo>
                    <a:pt x="4733" y="2979"/>
                    <a:pt x="4717" y="2978"/>
                    <a:pt x="4701" y="2978"/>
                  </a:cubicBezTo>
                  <a:cubicBezTo>
                    <a:pt x="4548" y="2978"/>
                    <a:pt x="4384" y="2966"/>
                    <a:pt x="4232" y="2931"/>
                  </a:cubicBezTo>
                  <a:lnTo>
                    <a:pt x="3810" y="2837"/>
                  </a:lnTo>
                  <a:lnTo>
                    <a:pt x="3810" y="5861"/>
                  </a:lnTo>
                  <a:lnTo>
                    <a:pt x="3399" y="5439"/>
                  </a:lnTo>
                  <a:lnTo>
                    <a:pt x="3399" y="3072"/>
                  </a:lnTo>
                  <a:lnTo>
                    <a:pt x="3399" y="3060"/>
                  </a:lnTo>
                  <a:cubicBezTo>
                    <a:pt x="3399" y="1888"/>
                    <a:pt x="4490" y="868"/>
                    <a:pt x="5720" y="868"/>
                  </a:cubicBezTo>
                  <a:close/>
                  <a:moveTo>
                    <a:pt x="1852" y="680"/>
                  </a:moveTo>
                  <a:lnTo>
                    <a:pt x="1852" y="4865"/>
                  </a:lnTo>
                  <a:lnTo>
                    <a:pt x="2579" y="5603"/>
                  </a:lnTo>
                  <a:lnTo>
                    <a:pt x="1805" y="6471"/>
                  </a:lnTo>
                  <a:lnTo>
                    <a:pt x="692" y="5287"/>
                  </a:lnTo>
                  <a:lnTo>
                    <a:pt x="692" y="1220"/>
                  </a:lnTo>
                  <a:lnTo>
                    <a:pt x="1219" y="680"/>
                  </a:lnTo>
                  <a:close/>
                  <a:moveTo>
                    <a:pt x="6377" y="6447"/>
                  </a:moveTo>
                  <a:lnTo>
                    <a:pt x="5720" y="7022"/>
                  </a:lnTo>
                  <a:lnTo>
                    <a:pt x="5064" y="6447"/>
                  </a:lnTo>
                  <a:close/>
                  <a:moveTo>
                    <a:pt x="13152" y="7889"/>
                  </a:moveTo>
                  <a:lnTo>
                    <a:pt x="13457" y="8358"/>
                  </a:lnTo>
                  <a:lnTo>
                    <a:pt x="13375" y="9026"/>
                  </a:lnTo>
                  <a:lnTo>
                    <a:pt x="10550" y="10925"/>
                  </a:lnTo>
                  <a:lnTo>
                    <a:pt x="9378" y="9425"/>
                  </a:lnTo>
                  <a:lnTo>
                    <a:pt x="10221" y="8780"/>
                  </a:lnTo>
                  <a:lnTo>
                    <a:pt x="10749" y="9472"/>
                  </a:lnTo>
                  <a:lnTo>
                    <a:pt x="13152" y="7889"/>
                  </a:lnTo>
                  <a:close/>
                  <a:moveTo>
                    <a:pt x="926" y="0"/>
                  </a:moveTo>
                  <a:lnTo>
                    <a:pt x="0" y="926"/>
                  </a:lnTo>
                  <a:lnTo>
                    <a:pt x="0" y="5556"/>
                  </a:lnTo>
                  <a:lnTo>
                    <a:pt x="1336" y="6987"/>
                  </a:lnTo>
                  <a:lnTo>
                    <a:pt x="3024" y="8780"/>
                  </a:lnTo>
                  <a:lnTo>
                    <a:pt x="3024" y="10304"/>
                  </a:lnTo>
                  <a:lnTo>
                    <a:pt x="3716" y="10304"/>
                  </a:lnTo>
                  <a:lnTo>
                    <a:pt x="3716" y="8499"/>
                  </a:lnTo>
                  <a:lnTo>
                    <a:pt x="2274" y="6975"/>
                  </a:lnTo>
                  <a:lnTo>
                    <a:pt x="3060" y="6096"/>
                  </a:lnTo>
                  <a:lnTo>
                    <a:pt x="3775" y="6811"/>
                  </a:lnTo>
                  <a:lnTo>
                    <a:pt x="4408" y="6811"/>
                  </a:lnTo>
                  <a:lnTo>
                    <a:pt x="5709" y="7936"/>
                  </a:lnTo>
                  <a:lnTo>
                    <a:pt x="7021" y="6811"/>
                  </a:lnTo>
                  <a:lnTo>
                    <a:pt x="8698" y="6811"/>
                  </a:lnTo>
                  <a:lnTo>
                    <a:pt x="9799" y="8241"/>
                  </a:lnTo>
                  <a:lnTo>
                    <a:pt x="8956" y="8885"/>
                  </a:lnTo>
                  <a:lnTo>
                    <a:pt x="8592" y="8405"/>
                  </a:lnTo>
                  <a:lnTo>
                    <a:pt x="7713" y="8405"/>
                  </a:lnTo>
                  <a:lnTo>
                    <a:pt x="7713" y="13000"/>
                  </a:lnTo>
                  <a:lnTo>
                    <a:pt x="8733" y="14172"/>
                  </a:lnTo>
                  <a:lnTo>
                    <a:pt x="8733" y="15344"/>
                  </a:lnTo>
                  <a:lnTo>
                    <a:pt x="9624" y="16235"/>
                  </a:lnTo>
                  <a:lnTo>
                    <a:pt x="9624" y="17583"/>
                  </a:lnTo>
                  <a:lnTo>
                    <a:pt x="10409" y="18356"/>
                  </a:lnTo>
                  <a:lnTo>
                    <a:pt x="10409" y="19072"/>
                  </a:lnTo>
                  <a:lnTo>
                    <a:pt x="4806" y="19072"/>
                  </a:lnTo>
                  <a:lnTo>
                    <a:pt x="4806" y="19751"/>
                  </a:lnTo>
                  <a:lnTo>
                    <a:pt x="10608" y="19751"/>
                  </a:lnTo>
                  <a:lnTo>
                    <a:pt x="11030" y="20185"/>
                  </a:lnTo>
                  <a:lnTo>
                    <a:pt x="11030" y="20771"/>
                  </a:lnTo>
                  <a:lnTo>
                    <a:pt x="9987" y="20771"/>
                  </a:lnTo>
                  <a:lnTo>
                    <a:pt x="9987" y="21463"/>
                  </a:lnTo>
                  <a:lnTo>
                    <a:pt x="11722" y="21463"/>
                  </a:lnTo>
                  <a:lnTo>
                    <a:pt x="11722" y="19904"/>
                  </a:lnTo>
                  <a:lnTo>
                    <a:pt x="11089" y="19271"/>
                  </a:lnTo>
                  <a:lnTo>
                    <a:pt x="11089" y="18075"/>
                  </a:lnTo>
                  <a:lnTo>
                    <a:pt x="10315" y="17290"/>
                  </a:lnTo>
                  <a:lnTo>
                    <a:pt x="10315" y="15942"/>
                  </a:lnTo>
                  <a:lnTo>
                    <a:pt x="9424" y="15051"/>
                  </a:lnTo>
                  <a:lnTo>
                    <a:pt x="9424" y="13914"/>
                  </a:lnTo>
                  <a:lnTo>
                    <a:pt x="8393" y="12742"/>
                  </a:lnTo>
                  <a:lnTo>
                    <a:pt x="8393" y="9284"/>
                  </a:lnTo>
                  <a:lnTo>
                    <a:pt x="8405" y="9296"/>
                  </a:lnTo>
                  <a:cubicBezTo>
                    <a:pt x="8662" y="9624"/>
                    <a:pt x="8569" y="9507"/>
                    <a:pt x="8827" y="9847"/>
                  </a:cubicBezTo>
                  <a:cubicBezTo>
                    <a:pt x="8827" y="9847"/>
                    <a:pt x="8825" y="9844"/>
                    <a:pt x="8825" y="9844"/>
                  </a:cubicBezTo>
                  <a:lnTo>
                    <a:pt x="8825" y="9844"/>
                  </a:lnTo>
                  <a:cubicBezTo>
                    <a:pt x="8827" y="9844"/>
                    <a:pt x="8931" y="9968"/>
                    <a:pt x="10397" y="11851"/>
                  </a:cubicBezTo>
                  <a:lnTo>
                    <a:pt x="14019" y="9425"/>
                  </a:lnTo>
                  <a:lnTo>
                    <a:pt x="14172" y="8206"/>
                  </a:lnTo>
                  <a:lnTo>
                    <a:pt x="13363" y="6928"/>
                  </a:lnTo>
                  <a:lnTo>
                    <a:pt x="10901" y="8546"/>
                  </a:lnTo>
                  <a:lnTo>
                    <a:pt x="10339" y="7819"/>
                  </a:lnTo>
                  <a:lnTo>
                    <a:pt x="9026" y="6107"/>
                  </a:lnTo>
                  <a:lnTo>
                    <a:pt x="8733" y="6107"/>
                  </a:lnTo>
                  <a:lnTo>
                    <a:pt x="8733" y="3060"/>
                  </a:lnTo>
                  <a:cubicBezTo>
                    <a:pt x="8733" y="1501"/>
                    <a:pt x="7350" y="188"/>
                    <a:pt x="5720" y="188"/>
                  </a:cubicBezTo>
                  <a:cubicBezTo>
                    <a:pt x="4079" y="188"/>
                    <a:pt x="2708" y="1501"/>
                    <a:pt x="2708" y="3060"/>
                  </a:cubicBezTo>
                  <a:lnTo>
                    <a:pt x="2708" y="4759"/>
                  </a:lnTo>
                  <a:lnTo>
                    <a:pt x="2532" y="4584"/>
                  </a:lnTo>
                  <a:lnTo>
                    <a:pt x="25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5" name="Google Shape;2355;p38"/>
          <p:cNvGrpSpPr/>
          <p:nvPr/>
        </p:nvGrpSpPr>
        <p:grpSpPr>
          <a:xfrm>
            <a:off x="7657168" y="197497"/>
            <a:ext cx="386751" cy="633016"/>
            <a:chOff x="7732085" y="2133850"/>
            <a:chExt cx="386751" cy="633016"/>
          </a:xfrm>
        </p:grpSpPr>
        <p:sp>
          <p:nvSpPr>
            <p:cNvPr id="2356" name="Google Shape;2356;p38"/>
            <p:cNvSpPr/>
            <p:nvPr/>
          </p:nvSpPr>
          <p:spPr>
            <a:xfrm>
              <a:off x="7822931" y="2266294"/>
              <a:ext cx="199995" cy="248249"/>
            </a:xfrm>
            <a:custGeom>
              <a:avLst/>
              <a:gdLst/>
              <a:ahLst/>
              <a:cxnLst/>
              <a:rect l="l" t="t" r="r" b="b"/>
              <a:pathLst>
                <a:path w="7432" h="9226" extrusionOk="0">
                  <a:moveTo>
                    <a:pt x="938" y="1"/>
                  </a:moveTo>
                  <a:lnTo>
                    <a:pt x="235" y="1888"/>
                  </a:lnTo>
                  <a:lnTo>
                    <a:pt x="1630" y="2380"/>
                  </a:lnTo>
                  <a:lnTo>
                    <a:pt x="0" y="9226"/>
                  </a:lnTo>
                  <a:lnTo>
                    <a:pt x="4244" y="9226"/>
                  </a:lnTo>
                  <a:lnTo>
                    <a:pt x="5756" y="3576"/>
                  </a:lnTo>
                  <a:lnTo>
                    <a:pt x="6811" y="3951"/>
                  </a:lnTo>
                  <a:lnTo>
                    <a:pt x="7432" y="2087"/>
                  </a:lnTo>
                  <a:lnTo>
                    <a:pt x="5135" y="1208"/>
                  </a:lnTo>
                  <a:lnTo>
                    <a:pt x="3306" y="1841"/>
                  </a:lnTo>
                  <a:cubicBezTo>
                    <a:pt x="2720" y="446"/>
                    <a:pt x="2790" y="610"/>
                    <a:pt x="2767" y="552"/>
                  </a:cubicBezTo>
                  <a:lnTo>
                    <a:pt x="9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8"/>
            <p:cNvSpPr/>
            <p:nvPr/>
          </p:nvSpPr>
          <p:spPr>
            <a:xfrm>
              <a:off x="8016919" y="2671295"/>
              <a:ext cx="72576" cy="82660"/>
            </a:xfrm>
            <a:custGeom>
              <a:avLst/>
              <a:gdLst/>
              <a:ahLst/>
              <a:cxnLst/>
              <a:rect l="l" t="t" r="r" b="b"/>
              <a:pathLst>
                <a:path w="2697" h="3072" extrusionOk="0">
                  <a:moveTo>
                    <a:pt x="1231" y="0"/>
                  </a:moveTo>
                  <a:lnTo>
                    <a:pt x="0" y="1653"/>
                  </a:lnTo>
                  <a:lnTo>
                    <a:pt x="1923" y="3071"/>
                  </a:lnTo>
                  <a:lnTo>
                    <a:pt x="2696" y="2040"/>
                  </a:lnTo>
                  <a:lnTo>
                    <a:pt x="2544" y="985"/>
                  </a:lnTo>
                  <a:lnTo>
                    <a:pt x="12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8"/>
            <p:cNvSpPr/>
            <p:nvPr/>
          </p:nvSpPr>
          <p:spPr>
            <a:xfrm>
              <a:off x="7878768" y="2531882"/>
              <a:ext cx="170986" cy="183913"/>
            </a:xfrm>
            <a:custGeom>
              <a:avLst/>
              <a:gdLst/>
              <a:ahLst/>
              <a:cxnLst/>
              <a:rect l="l" t="t" r="r" b="b"/>
              <a:pathLst>
                <a:path w="6354" h="6835" extrusionOk="0">
                  <a:moveTo>
                    <a:pt x="1934" y="0"/>
                  </a:moveTo>
                  <a:lnTo>
                    <a:pt x="0" y="751"/>
                  </a:lnTo>
                  <a:lnTo>
                    <a:pt x="1196" y="3939"/>
                  </a:lnTo>
                  <a:lnTo>
                    <a:pt x="5123" y="6834"/>
                  </a:lnTo>
                  <a:lnTo>
                    <a:pt x="6353" y="5181"/>
                  </a:lnTo>
                  <a:lnTo>
                    <a:pt x="2919" y="2638"/>
                  </a:lnTo>
                  <a:lnTo>
                    <a:pt x="19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8"/>
            <p:cNvSpPr/>
            <p:nvPr/>
          </p:nvSpPr>
          <p:spPr>
            <a:xfrm>
              <a:off x="7770243" y="2683270"/>
              <a:ext cx="61220" cy="71951"/>
            </a:xfrm>
            <a:custGeom>
              <a:avLst/>
              <a:gdLst/>
              <a:ahLst/>
              <a:cxnLst/>
              <a:rect l="l" t="t" r="r" b="b"/>
              <a:pathLst>
                <a:path w="2275" h="2674" extrusionOk="0">
                  <a:moveTo>
                    <a:pt x="2005" y="1"/>
                  </a:moveTo>
                  <a:lnTo>
                    <a:pt x="1" y="411"/>
                  </a:lnTo>
                  <a:lnTo>
                    <a:pt x="411" y="2673"/>
                  </a:lnTo>
                  <a:lnTo>
                    <a:pt x="1677" y="2427"/>
                  </a:lnTo>
                  <a:lnTo>
                    <a:pt x="2275" y="1548"/>
                  </a:lnTo>
                  <a:lnTo>
                    <a:pt x="200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8"/>
            <p:cNvSpPr/>
            <p:nvPr/>
          </p:nvSpPr>
          <p:spPr>
            <a:xfrm>
              <a:off x="7742499" y="2514526"/>
              <a:ext cx="194640" cy="179796"/>
            </a:xfrm>
            <a:custGeom>
              <a:avLst/>
              <a:gdLst/>
              <a:ahLst/>
              <a:cxnLst/>
              <a:rect l="l" t="t" r="r" b="b"/>
              <a:pathLst>
                <a:path w="7233" h="6682" extrusionOk="0">
                  <a:moveTo>
                    <a:pt x="2989" y="1"/>
                  </a:moveTo>
                  <a:lnTo>
                    <a:pt x="0" y="1161"/>
                  </a:lnTo>
                  <a:lnTo>
                    <a:pt x="1032" y="6682"/>
                  </a:lnTo>
                  <a:lnTo>
                    <a:pt x="3025" y="6272"/>
                  </a:lnTo>
                  <a:lnTo>
                    <a:pt x="2333" y="2462"/>
                  </a:lnTo>
                  <a:lnTo>
                    <a:pt x="7069" y="610"/>
                  </a:lnTo>
                  <a:lnTo>
                    <a:pt x="72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8"/>
            <p:cNvSpPr/>
            <p:nvPr/>
          </p:nvSpPr>
          <p:spPr>
            <a:xfrm>
              <a:off x="7969909" y="2152443"/>
              <a:ext cx="45451" cy="69717"/>
            </a:xfrm>
            <a:custGeom>
              <a:avLst/>
              <a:gdLst/>
              <a:ahLst/>
              <a:cxnLst/>
              <a:rect l="l" t="t" r="r" b="b"/>
              <a:pathLst>
                <a:path w="1689" h="2591" extrusionOk="0">
                  <a:moveTo>
                    <a:pt x="481" y="0"/>
                  </a:moveTo>
                  <a:lnTo>
                    <a:pt x="481" y="12"/>
                  </a:lnTo>
                  <a:lnTo>
                    <a:pt x="270" y="598"/>
                  </a:lnTo>
                  <a:cubicBezTo>
                    <a:pt x="1" y="1407"/>
                    <a:pt x="423" y="2298"/>
                    <a:pt x="1232" y="2591"/>
                  </a:cubicBezTo>
                  <a:lnTo>
                    <a:pt x="1384" y="2122"/>
                  </a:lnTo>
                  <a:cubicBezTo>
                    <a:pt x="1689" y="1290"/>
                    <a:pt x="1290" y="364"/>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8"/>
            <p:cNvSpPr/>
            <p:nvPr/>
          </p:nvSpPr>
          <p:spPr>
            <a:xfrm>
              <a:off x="7914395" y="2145393"/>
              <a:ext cx="68809" cy="36191"/>
            </a:xfrm>
            <a:custGeom>
              <a:avLst/>
              <a:gdLst/>
              <a:ahLst/>
              <a:cxnLst/>
              <a:rect l="l" t="t" r="r" b="b"/>
              <a:pathLst>
                <a:path w="2557" h="1345" extrusionOk="0">
                  <a:moveTo>
                    <a:pt x="1674" y="1"/>
                  </a:moveTo>
                  <a:cubicBezTo>
                    <a:pt x="960" y="1"/>
                    <a:pt x="294" y="416"/>
                    <a:pt x="1" y="1106"/>
                  </a:cubicBezTo>
                  <a:lnTo>
                    <a:pt x="657" y="1282"/>
                  </a:lnTo>
                  <a:cubicBezTo>
                    <a:pt x="801" y="1324"/>
                    <a:pt x="946" y="1345"/>
                    <a:pt x="1089" y="1345"/>
                  </a:cubicBezTo>
                  <a:cubicBezTo>
                    <a:pt x="1736" y="1345"/>
                    <a:pt x="2335" y="929"/>
                    <a:pt x="2556" y="286"/>
                  </a:cubicBezTo>
                  <a:cubicBezTo>
                    <a:pt x="2439" y="204"/>
                    <a:pt x="2322" y="133"/>
                    <a:pt x="2193" y="75"/>
                  </a:cubicBezTo>
                  <a:cubicBezTo>
                    <a:pt x="2020" y="25"/>
                    <a:pt x="1846" y="1"/>
                    <a:pt x="16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8"/>
            <p:cNvSpPr/>
            <p:nvPr/>
          </p:nvSpPr>
          <p:spPr>
            <a:xfrm>
              <a:off x="7881916" y="2559006"/>
              <a:ext cx="217029" cy="207860"/>
            </a:xfrm>
            <a:custGeom>
              <a:avLst/>
              <a:gdLst/>
              <a:ahLst/>
              <a:cxnLst/>
              <a:rect l="l" t="t" r="r" b="b"/>
              <a:pathLst>
                <a:path w="8065" h="7725" extrusionOk="0">
                  <a:moveTo>
                    <a:pt x="6307" y="4654"/>
                  </a:moveTo>
                  <a:lnTo>
                    <a:pt x="7233" y="5345"/>
                  </a:lnTo>
                  <a:lnTo>
                    <a:pt x="7350" y="6119"/>
                  </a:lnTo>
                  <a:lnTo>
                    <a:pt x="6869" y="6764"/>
                  </a:lnTo>
                  <a:lnTo>
                    <a:pt x="5486" y="5756"/>
                  </a:lnTo>
                  <a:lnTo>
                    <a:pt x="6307" y="4654"/>
                  </a:lnTo>
                  <a:close/>
                  <a:moveTo>
                    <a:pt x="2567" y="0"/>
                  </a:moveTo>
                  <a:lnTo>
                    <a:pt x="1923" y="247"/>
                  </a:lnTo>
                  <a:lnTo>
                    <a:pt x="2509" y="1841"/>
                  </a:lnTo>
                  <a:lnTo>
                    <a:pt x="5767" y="4244"/>
                  </a:lnTo>
                  <a:lnTo>
                    <a:pt x="4947" y="5345"/>
                  </a:lnTo>
                  <a:lnTo>
                    <a:pt x="1372" y="2708"/>
                  </a:lnTo>
                  <a:lnTo>
                    <a:pt x="645" y="774"/>
                  </a:lnTo>
                  <a:lnTo>
                    <a:pt x="0" y="1008"/>
                  </a:lnTo>
                  <a:lnTo>
                    <a:pt x="798" y="3142"/>
                  </a:lnTo>
                  <a:lnTo>
                    <a:pt x="4525" y="5896"/>
                  </a:lnTo>
                  <a:lnTo>
                    <a:pt x="5076" y="6307"/>
                  </a:lnTo>
                  <a:lnTo>
                    <a:pt x="7010" y="7725"/>
                  </a:lnTo>
                  <a:lnTo>
                    <a:pt x="8065" y="6307"/>
                  </a:lnTo>
                  <a:lnTo>
                    <a:pt x="7877" y="4970"/>
                  </a:lnTo>
                  <a:lnTo>
                    <a:pt x="6729" y="4103"/>
                  </a:lnTo>
                  <a:cubicBezTo>
                    <a:pt x="6400" y="3869"/>
                    <a:pt x="6529" y="3962"/>
                    <a:pt x="6178" y="3693"/>
                  </a:cubicBezTo>
                  <a:lnTo>
                    <a:pt x="3083" y="1419"/>
                  </a:lnTo>
                  <a:lnTo>
                    <a:pt x="2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8"/>
            <p:cNvSpPr/>
            <p:nvPr/>
          </p:nvSpPr>
          <p:spPr>
            <a:xfrm>
              <a:off x="7732085" y="2133850"/>
              <a:ext cx="386751" cy="632057"/>
            </a:xfrm>
            <a:custGeom>
              <a:avLst/>
              <a:gdLst/>
              <a:ahLst/>
              <a:cxnLst/>
              <a:rect l="l" t="t" r="r" b="b"/>
              <a:pathLst>
                <a:path w="14372" h="23490" extrusionOk="0">
                  <a:moveTo>
                    <a:pt x="8442" y="769"/>
                  </a:moveTo>
                  <a:cubicBezTo>
                    <a:pt x="8581" y="769"/>
                    <a:pt x="8723" y="789"/>
                    <a:pt x="8862" y="832"/>
                  </a:cubicBezTo>
                  <a:lnTo>
                    <a:pt x="8897" y="844"/>
                  </a:lnTo>
                  <a:cubicBezTo>
                    <a:pt x="8666" y="1214"/>
                    <a:pt x="8267" y="1430"/>
                    <a:pt x="7850" y="1430"/>
                  </a:cubicBezTo>
                  <a:cubicBezTo>
                    <a:pt x="7738" y="1430"/>
                    <a:pt x="7625" y="1415"/>
                    <a:pt x="7514" y="1383"/>
                  </a:cubicBezTo>
                  <a:lnTo>
                    <a:pt x="7303" y="1324"/>
                  </a:lnTo>
                  <a:cubicBezTo>
                    <a:pt x="7587" y="969"/>
                    <a:pt x="8006" y="769"/>
                    <a:pt x="8442" y="769"/>
                  </a:cubicBezTo>
                  <a:close/>
                  <a:moveTo>
                    <a:pt x="9495" y="1207"/>
                  </a:moveTo>
                  <a:cubicBezTo>
                    <a:pt x="9507" y="1230"/>
                    <a:pt x="9519" y="1242"/>
                    <a:pt x="9542" y="1254"/>
                  </a:cubicBezTo>
                  <a:cubicBezTo>
                    <a:pt x="9882" y="1629"/>
                    <a:pt x="10011" y="2145"/>
                    <a:pt x="9894" y="2625"/>
                  </a:cubicBezTo>
                  <a:cubicBezTo>
                    <a:pt x="9882" y="2696"/>
                    <a:pt x="9882" y="2719"/>
                    <a:pt x="9859" y="2778"/>
                  </a:cubicBezTo>
                  <a:cubicBezTo>
                    <a:pt x="9437" y="2461"/>
                    <a:pt x="9261" y="1910"/>
                    <a:pt x="9425" y="1406"/>
                  </a:cubicBezTo>
                  <a:lnTo>
                    <a:pt x="9495" y="1207"/>
                  </a:lnTo>
                  <a:close/>
                  <a:moveTo>
                    <a:pt x="8686" y="1922"/>
                  </a:moveTo>
                  <a:cubicBezTo>
                    <a:pt x="8733" y="2567"/>
                    <a:pt x="9097" y="3141"/>
                    <a:pt x="9659" y="3458"/>
                  </a:cubicBezTo>
                  <a:lnTo>
                    <a:pt x="9472" y="4067"/>
                  </a:lnTo>
                  <a:lnTo>
                    <a:pt x="9413" y="4102"/>
                  </a:lnTo>
                  <a:lnTo>
                    <a:pt x="8276" y="4723"/>
                  </a:lnTo>
                  <a:lnTo>
                    <a:pt x="6401" y="4161"/>
                  </a:lnTo>
                  <a:lnTo>
                    <a:pt x="6295" y="4126"/>
                  </a:lnTo>
                  <a:lnTo>
                    <a:pt x="6952" y="1934"/>
                  </a:lnTo>
                  <a:lnTo>
                    <a:pt x="7338" y="2039"/>
                  </a:lnTo>
                  <a:cubicBezTo>
                    <a:pt x="7507" y="2084"/>
                    <a:pt x="7681" y="2106"/>
                    <a:pt x="7855" y="2106"/>
                  </a:cubicBezTo>
                  <a:cubicBezTo>
                    <a:pt x="8140" y="2106"/>
                    <a:pt x="8424" y="2046"/>
                    <a:pt x="8686" y="1922"/>
                  </a:cubicBezTo>
                  <a:close/>
                  <a:moveTo>
                    <a:pt x="6870" y="5017"/>
                  </a:moveTo>
                  <a:lnTo>
                    <a:pt x="8346" y="5450"/>
                  </a:lnTo>
                  <a:lnTo>
                    <a:pt x="8346" y="5462"/>
                  </a:lnTo>
                  <a:lnTo>
                    <a:pt x="8241" y="5860"/>
                  </a:lnTo>
                  <a:lnTo>
                    <a:pt x="6893" y="6329"/>
                  </a:lnTo>
                  <a:lnTo>
                    <a:pt x="6647" y="5743"/>
                  </a:lnTo>
                  <a:lnTo>
                    <a:pt x="6870" y="5017"/>
                  </a:lnTo>
                  <a:close/>
                  <a:moveTo>
                    <a:pt x="2720" y="937"/>
                  </a:moveTo>
                  <a:lnTo>
                    <a:pt x="3658" y="5063"/>
                  </a:lnTo>
                  <a:lnTo>
                    <a:pt x="3869" y="5134"/>
                  </a:lnTo>
                  <a:lnTo>
                    <a:pt x="3412" y="6376"/>
                  </a:lnTo>
                  <a:lnTo>
                    <a:pt x="2673" y="6118"/>
                  </a:lnTo>
                  <a:lnTo>
                    <a:pt x="1689" y="1734"/>
                  </a:lnTo>
                  <a:lnTo>
                    <a:pt x="2099" y="1078"/>
                  </a:lnTo>
                  <a:lnTo>
                    <a:pt x="2720" y="937"/>
                  </a:lnTo>
                  <a:close/>
                  <a:moveTo>
                    <a:pt x="11019" y="7455"/>
                  </a:moveTo>
                  <a:lnTo>
                    <a:pt x="13527" y="8416"/>
                  </a:lnTo>
                  <a:lnTo>
                    <a:pt x="12531" y="11733"/>
                  </a:lnTo>
                  <a:lnTo>
                    <a:pt x="11898" y="12014"/>
                  </a:lnTo>
                  <a:lnTo>
                    <a:pt x="11335" y="11862"/>
                  </a:lnTo>
                  <a:lnTo>
                    <a:pt x="12168" y="9225"/>
                  </a:lnTo>
                  <a:lnTo>
                    <a:pt x="10620" y="8674"/>
                  </a:lnTo>
                  <a:lnTo>
                    <a:pt x="11019" y="7455"/>
                  </a:lnTo>
                  <a:close/>
                  <a:moveTo>
                    <a:pt x="4525" y="5345"/>
                  </a:moveTo>
                  <a:lnTo>
                    <a:pt x="5920" y="5790"/>
                  </a:lnTo>
                  <a:lnTo>
                    <a:pt x="6506" y="7197"/>
                  </a:lnTo>
                  <a:lnTo>
                    <a:pt x="8522" y="6493"/>
                  </a:lnTo>
                  <a:lnTo>
                    <a:pt x="10386" y="7208"/>
                  </a:lnTo>
                  <a:lnTo>
                    <a:pt x="9976" y="8428"/>
                  </a:lnTo>
                  <a:lnTo>
                    <a:pt x="8909" y="8041"/>
                  </a:lnTo>
                  <a:lnTo>
                    <a:pt x="7362" y="13796"/>
                  </a:lnTo>
                  <a:lnTo>
                    <a:pt x="3822" y="13796"/>
                  </a:lnTo>
                  <a:lnTo>
                    <a:pt x="5416" y="7068"/>
                  </a:lnTo>
                  <a:lnTo>
                    <a:pt x="4068" y="6599"/>
                  </a:lnTo>
                  <a:lnTo>
                    <a:pt x="4525" y="5345"/>
                  </a:lnTo>
                  <a:close/>
                  <a:moveTo>
                    <a:pt x="7186" y="14488"/>
                  </a:moveTo>
                  <a:lnTo>
                    <a:pt x="7186" y="14499"/>
                  </a:lnTo>
                  <a:lnTo>
                    <a:pt x="2345" y="16386"/>
                  </a:lnTo>
                  <a:lnTo>
                    <a:pt x="3037" y="20149"/>
                  </a:lnTo>
                  <a:lnTo>
                    <a:pt x="1700" y="20419"/>
                  </a:lnTo>
                  <a:lnTo>
                    <a:pt x="786" y="15519"/>
                  </a:lnTo>
                  <a:lnTo>
                    <a:pt x="3447" y="14488"/>
                  </a:lnTo>
                  <a:close/>
                  <a:moveTo>
                    <a:pt x="3130" y="20817"/>
                  </a:moveTo>
                  <a:lnTo>
                    <a:pt x="3318" y="21884"/>
                  </a:lnTo>
                  <a:lnTo>
                    <a:pt x="2896" y="22540"/>
                  </a:lnTo>
                  <a:lnTo>
                    <a:pt x="2111" y="22681"/>
                  </a:lnTo>
                  <a:lnTo>
                    <a:pt x="1818" y="21087"/>
                  </a:lnTo>
                  <a:lnTo>
                    <a:pt x="3130" y="20817"/>
                  </a:lnTo>
                  <a:close/>
                  <a:moveTo>
                    <a:pt x="8441" y="1"/>
                  </a:moveTo>
                  <a:cubicBezTo>
                    <a:pt x="7456" y="1"/>
                    <a:pt x="6569" y="659"/>
                    <a:pt x="6319" y="1652"/>
                  </a:cubicBezTo>
                  <a:lnTo>
                    <a:pt x="5440" y="4595"/>
                  </a:lnTo>
                  <a:lnTo>
                    <a:pt x="6201" y="4817"/>
                  </a:lnTo>
                  <a:lnTo>
                    <a:pt x="6108" y="5099"/>
                  </a:lnTo>
                  <a:cubicBezTo>
                    <a:pt x="4209" y="4524"/>
                    <a:pt x="4373" y="4571"/>
                    <a:pt x="4232" y="4524"/>
                  </a:cubicBezTo>
                  <a:lnTo>
                    <a:pt x="3224" y="105"/>
                  </a:lnTo>
                  <a:lnTo>
                    <a:pt x="1653" y="469"/>
                  </a:lnTo>
                  <a:lnTo>
                    <a:pt x="938" y="1606"/>
                  </a:lnTo>
                  <a:lnTo>
                    <a:pt x="2075" y="6646"/>
                  </a:lnTo>
                  <a:lnTo>
                    <a:pt x="4596" y="7513"/>
                  </a:lnTo>
                  <a:lnTo>
                    <a:pt x="3083" y="13890"/>
                  </a:lnTo>
                  <a:lnTo>
                    <a:pt x="1" y="15085"/>
                  </a:lnTo>
                  <a:cubicBezTo>
                    <a:pt x="1360" y="22388"/>
                    <a:pt x="1149" y="21239"/>
                    <a:pt x="1548" y="23490"/>
                  </a:cubicBezTo>
                  <a:lnTo>
                    <a:pt x="3294" y="23150"/>
                  </a:lnTo>
                  <a:lnTo>
                    <a:pt x="4056" y="22036"/>
                  </a:lnTo>
                  <a:cubicBezTo>
                    <a:pt x="3599" y="19446"/>
                    <a:pt x="3834" y="20747"/>
                    <a:pt x="3119" y="16820"/>
                  </a:cubicBezTo>
                  <a:lnTo>
                    <a:pt x="7749" y="15015"/>
                  </a:lnTo>
                  <a:lnTo>
                    <a:pt x="8077" y="13808"/>
                  </a:lnTo>
                  <a:lnTo>
                    <a:pt x="9366" y="8943"/>
                  </a:lnTo>
                  <a:lnTo>
                    <a:pt x="9753" y="9084"/>
                  </a:lnTo>
                  <a:lnTo>
                    <a:pt x="10398" y="9318"/>
                  </a:lnTo>
                  <a:lnTo>
                    <a:pt x="11312" y="9647"/>
                  </a:lnTo>
                  <a:lnTo>
                    <a:pt x="10468" y="12343"/>
                  </a:lnTo>
                  <a:lnTo>
                    <a:pt x="11945" y="12753"/>
                  </a:lnTo>
                  <a:lnTo>
                    <a:pt x="13094" y="12237"/>
                  </a:lnTo>
                  <a:lnTo>
                    <a:pt x="14371" y="7994"/>
                  </a:lnTo>
                  <a:lnTo>
                    <a:pt x="8933" y="5919"/>
                  </a:lnTo>
                  <a:lnTo>
                    <a:pt x="9167" y="5028"/>
                  </a:lnTo>
                  <a:lnTo>
                    <a:pt x="10046" y="4548"/>
                  </a:lnTo>
                  <a:cubicBezTo>
                    <a:pt x="10562" y="2825"/>
                    <a:pt x="10562" y="2836"/>
                    <a:pt x="10597" y="2637"/>
                  </a:cubicBezTo>
                  <a:cubicBezTo>
                    <a:pt x="10831" y="1477"/>
                    <a:pt x="10105" y="328"/>
                    <a:pt x="8944" y="58"/>
                  </a:cubicBezTo>
                  <a:cubicBezTo>
                    <a:pt x="8775" y="19"/>
                    <a:pt x="8607" y="1"/>
                    <a:pt x="8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4098112" y="3837574"/>
            <a:ext cx="1854877" cy="12752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68"/>
        <p:cNvGrpSpPr/>
        <p:nvPr/>
      </p:nvGrpSpPr>
      <p:grpSpPr>
        <a:xfrm>
          <a:off x="0" y="0"/>
          <a:ext cx="0" cy="0"/>
          <a:chOff x="0" y="0"/>
          <a:chExt cx="0" cy="0"/>
        </a:xfrm>
      </p:grpSpPr>
      <p:sp>
        <p:nvSpPr>
          <p:cNvPr id="2369" name="Google Shape;2369;p39"/>
          <p:cNvSpPr/>
          <p:nvPr/>
        </p:nvSpPr>
        <p:spPr>
          <a:xfrm>
            <a:off x="808775" y="1506850"/>
            <a:ext cx="827400" cy="827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70" name="Google Shape;2370;p39"/>
          <p:cNvCxnSpPr/>
          <p:nvPr/>
        </p:nvCxnSpPr>
        <p:spPr>
          <a:xfrm rot="10800000">
            <a:off x="2830900" y="1868190"/>
            <a:ext cx="1644900" cy="0"/>
          </a:xfrm>
          <a:prstGeom prst="straightConnector1">
            <a:avLst/>
          </a:prstGeom>
          <a:noFill/>
          <a:ln w="9525" cap="flat" cmpd="sng">
            <a:solidFill>
              <a:schemeClr val="dk1"/>
            </a:solidFill>
            <a:prstDash val="solid"/>
            <a:round/>
            <a:headEnd type="oval" w="med" len="med"/>
            <a:tailEnd type="none" w="med" len="med"/>
          </a:ln>
        </p:spPr>
      </p:cxnSp>
      <p:cxnSp>
        <p:nvCxnSpPr>
          <p:cNvPr id="2371" name="Google Shape;2371;p39"/>
          <p:cNvCxnSpPr/>
          <p:nvPr/>
        </p:nvCxnSpPr>
        <p:spPr>
          <a:xfrm rot="10800000">
            <a:off x="2868700" y="2971652"/>
            <a:ext cx="1607100" cy="0"/>
          </a:xfrm>
          <a:prstGeom prst="straightConnector1">
            <a:avLst/>
          </a:prstGeom>
          <a:noFill/>
          <a:ln w="9525" cap="flat" cmpd="sng">
            <a:solidFill>
              <a:schemeClr val="dk1"/>
            </a:solidFill>
            <a:prstDash val="solid"/>
            <a:round/>
            <a:headEnd type="oval" w="med" len="med"/>
            <a:tailEnd type="none" w="med" len="med"/>
          </a:ln>
        </p:spPr>
      </p:cxnSp>
      <p:cxnSp>
        <p:nvCxnSpPr>
          <p:cNvPr id="2372" name="Google Shape;2372;p39"/>
          <p:cNvCxnSpPr/>
          <p:nvPr/>
        </p:nvCxnSpPr>
        <p:spPr>
          <a:xfrm rot="10800000">
            <a:off x="2887300" y="4075115"/>
            <a:ext cx="1588500" cy="0"/>
          </a:xfrm>
          <a:prstGeom prst="straightConnector1">
            <a:avLst/>
          </a:prstGeom>
          <a:noFill/>
          <a:ln w="9525" cap="flat" cmpd="sng">
            <a:solidFill>
              <a:schemeClr val="dk1"/>
            </a:solidFill>
            <a:prstDash val="solid"/>
            <a:round/>
            <a:headEnd type="oval" w="med" len="med"/>
            <a:tailEnd type="none" w="med" len="med"/>
          </a:ln>
        </p:spPr>
      </p:cxnSp>
      <p:sp>
        <p:nvSpPr>
          <p:cNvPr id="2373" name="Google Shape;2373;p39"/>
          <p:cNvSpPr txBox="1">
            <a:spLocks noGrp="1"/>
          </p:cNvSpPr>
          <p:nvPr>
            <p:ph type="title"/>
          </p:nvPr>
        </p:nvSpPr>
        <p:spPr>
          <a:xfrm>
            <a:off x="712650" y="443671"/>
            <a:ext cx="7718700" cy="61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s-MX" dirty="0" smtClean="0"/>
              <a:t>Motricidad fina: </a:t>
            </a:r>
            <a:endParaRPr dirty="0"/>
          </a:p>
        </p:txBody>
      </p:sp>
      <p:sp>
        <p:nvSpPr>
          <p:cNvPr id="2376" name="Google Shape;2376;p39"/>
          <p:cNvSpPr txBox="1">
            <a:spLocks noGrp="1"/>
          </p:cNvSpPr>
          <p:nvPr>
            <p:ph type="subTitle" idx="3"/>
          </p:nvPr>
        </p:nvSpPr>
        <p:spPr>
          <a:xfrm>
            <a:off x="5559266" y="33871"/>
            <a:ext cx="3076800" cy="409800"/>
          </a:xfrm>
          <a:prstGeom prst="rect">
            <a:avLst/>
          </a:prstGeom>
        </p:spPr>
        <p:txBody>
          <a:bodyPr spcFirstLastPara="1" wrap="square" lIns="91425" tIns="91425" rIns="91425" bIns="91425" anchor="t" anchorCtr="0">
            <a:noAutofit/>
          </a:bodyPr>
          <a:lstStyle/>
          <a:p>
            <a:pPr marL="0" lvl="0" indent="0"/>
            <a:r>
              <a:rPr lang="es-MX" dirty="0"/>
              <a:t>Es </a:t>
            </a:r>
            <a:r>
              <a:rPr lang="es-MX" dirty="0" smtClean="0"/>
              <a:t>la </a:t>
            </a:r>
            <a:r>
              <a:rPr lang="es-MX" dirty="0"/>
              <a:t>capacidad para ejecutar movimientos generales, cambiar la posición del cuerpo y mantener el equilibrio, así como la capacidad para realizar movimientos mucho más concretos, como actividades que requieren la coordinación ojo-mano y la coordinación de los músculos cortos.</a:t>
            </a:r>
            <a:endParaRPr dirty="0"/>
          </a:p>
        </p:txBody>
      </p:sp>
      <p:sp>
        <p:nvSpPr>
          <p:cNvPr id="2380" name="Google Shape;2380;p39"/>
          <p:cNvSpPr/>
          <p:nvPr/>
        </p:nvSpPr>
        <p:spPr>
          <a:xfrm>
            <a:off x="4576800" y="1506840"/>
            <a:ext cx="722700" cy="72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9"/>
          <p:cNvSpPr/>
          <p:nvPr/>
        </p:nvSpPr>
        <p:spPr>
          <a:xfrm>
            <a:off x="4576800" y="2610302"/>
            <a:ext cx="722700" cy="72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9"/>
          <p:cNvSpPr/>
          <p:nvPr/>
        </p:nvSpPr>
        <p:spPr>
          <a:xfrm>
            <a:off x="4576800" y="3713765"/>
            <a:ext cx="722700" cy="72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3" name="Google Shape;2383;p39"/>
          <p:cNvGrpSpPr/>
          <p:nvPr/>
        </p:nvGrpSpPr>
        <p:grpSpPr>
          <a:xfrm>
            <a:off x="4830688" y="1634192"/>
            <a:ext cx="214924" cy="467996"/>
            <a:chOff x="2152875" y="1984324"/>
            <a:chExt cx="214924" cy="467996"/>
          </a:xfrm>
        </p:grpSpPr>
        <p:sp>
          <p:nvSpPr>
            <p:cNvPr id="2384" name="Google Shape;2384;p39"/>
            <p:cNvSpPr/>
            <p:nvPr/>
          </p:nvSpPr>
          <p:spPr>
            <a:xfrm>
              <a:off x="2253995" y="2107237"/>
              <a:ext cx="47075" cy="57840"/>
            </a:xfrm>
            <a:custGeom>
              <a:avLst/>
              <a:gdLst/>
              <a:ahLst/>
              <a:cxnLst/>
              <a:rect l="l" t="t" r="r" b="b"/>
              <a:pathLst>
                <a:path w="2357" h="2896" extrusionOk="0">
                  <a:moveTo>
                    <a:pt x="1197" y="0"/>
                  </a:moveTo>
                  <a:lnTo>
                    <a:pt x="1" y="1383"/>
                  </a:lnTo>
                  <a:lnTo>
                    <a:pt x="763" y="1383"/>
                  </a:lnTo>
                  <a:lnTo>
                    <a:pt x="1208" y="1829"/>
                  </a:lnTo>
                  <a:lnTo>
                    <a:pt x="1208" y="2895"/>
                  </a:lnTo>
                  <a:lnTo>
                    <a:pt x="2357" y="2895"/>
                  </a:lnTo>
                  <a:lnTo>
                    <a:pt x="23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9"/>
            <p:cNvSpPr/>
            <p:nvPr/>
          </p:nvSpPr>
          <p:spPr>
            <a:xfrm>
              <a:off x="2159885" y="2261747"/>
              <a:ext cx="187322" cy="139069"/>
            </a:xfrm>
            <a:custGeom>
              <a:avLst/>
              <a:gdLst/>
              <a:ahLst/>
              <a:cxnLst/>
              <a:rect l="l" t="t" r="r" b="b"/>
              <a:pathLst>
                <a:path w="9379" h="6963" extrusionOk="0">
                  <a:moveTo>
                    <a:pt x="2310" y="0"/>
                  </a:moveTo>
                  <a:lnTo>
                    <a:pt x="1" y="5791"/>
                  </a:lnTo>
                  <a:lnTo>
                    <a:pt x="1" y="6963"/>
                  </a:lnTo>
                  <a:lnTo>
                    <a:pt x="2310" y="6963"/>
                  </a:lnTo>
                  <a:lnTo>
                    <a:pt x="2310" y="0"/>
                  </a:lnTo>
                  <a:close/>
                  <a:moveTo>
                    <a:pt x="4209" y="1794"/>
                  </a:moveTo>
                  <a:lnTo>
                    <a:pt x="4209" y="6963"/>
                  </a:lnTo>
                  <a:lnTo>
                    <a:pt x="9378" y="6963"/>
                  </a:lnTo>
                  <a:lnTo>
                    <a:pt x="9378" y="5791"/>
                  </a:lnTo>
                  <a:lnTo>
                    <a:pt x="8722" y="4138"/>
                  </a:lnTo>
                  <a:lnTo>
                    <a:pt x="6049" y="6811"/>
                  </a:lnTo>
                  <a:lnTo>
                    <a:pt x="5205" y="5967"/>
                  </a:lnTo>
                  <a:lnTo>
                    <a:pt x="5205" y="4970"/>
                  </a:lnTo>
                  <a:lnTo>
                    <a:pt x="7245" y="2931"/>
                  </a:lnTo>
                  <a:lnTo>
                    <a:pt x="6120" y="179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9"/>
            <p:cNvSpPr/>
            <p:nvPr/>
          </p:nvSpPr>
          <p:spPr>
            <a:xfrm>
              <a:off x="2201088" y="1991115"/>
              <a:ext cx="105135" cy="116140"/>
            </a:xfrm>
            <a:custGeom>
              <a:avLst/>
              <a:gdLst/>
              <a:ahLst/>
              <a:cxnLst/>
              <a:rect l="l" t="t" r="r" b="b"/>
              <a:pathLst>
                <a:path w="5264" h="5815" extrusionOk="0">
                  <a:moveTo>
                    <a:pt x="2626" y="0"/>
                  </a:moveTo>
                  <a:cubicBezTo>
                    <a:pt x="2628" y="0"/>
                    <a:pt x="2630" y="0"/>
                    <a:pt x="2632" y="0"/>
                  </a:cubicBezTo>
                  <a:lnTo>
                    <a:pt x="2632" y="0"/>
                  </a:lnTo>
                  <a:cubicBezTo>
                    <a:pt x="2634" y="0"/>
                    <a:pt x="2636" y="0"/>
                    <a:pt x="2638" y="0"/>
                  </a:cubicBezTo>
                  <a:close/>
                  <a:moveTo>
                    <a:pt x="2632" y="0"/>
                  </a:moveTo>
                  <a:lnTo>
                    <a:pt x="2632" y="0"/>
                  </a:lnTo>
                  <a:cubicBezTo>
                    <a:pt x="1251" y="3"/>
                    <a:pt x="1" y="1116"/>
                    <a:pt x="1" y="2509"/>
                  </a:cubicBezTo>
                  <a:lnTo>
                    <a:pt x="1" y="5814"/>
                  </a:lnTo>
                  <a:lnTo>
                    <a:pt x="1091" y="5814"/>
                  </a:lnTo>
                  <a:lnTo>
                    <a:pt x="1091" y="2708"/>
                  </a:lnTo>
                  <a:cubicBezTo>
                    <a:pt x="1091" y="2708"/>
                    <a:pt x="1305" y="2759"/>
                    <a:pt x="1596" y="2759"/>
                  </a:cubicBezTo>
                  <a:cubicBezTo>
                    <a:pt x="2209" y="2759"/>
                    <a:pt x="3165" y="2532"/>
                    <a:pt x="3189" y="1125"/>
                  </a:cubicBezTo>
                  <a:lnTo>
                    <a:pt x="3189" y="1125"/>
                  </a:lnTo>
                  <a:cubicBezTo>
                    <a:pt x="3177" y="1840"/>
                    <a:pt x="3552" y="2509"/>
                    <a:pt x="4174" y="2872"/>
                  </a:cubicBezTo>
                  <a:lnTo>
                    <a:pt x="4174" y="5814"/>
                  </a:lnTo>
                  <a:lnTo>
                    <a:pt x="5264" y="5814"/>
                  </a:lnTo>
                  <a:lnTo>
                    <a:pt x="5264" y="2509"/>
                  </a:lnTo>
                  <a:cubicBezTo>
                    <a:pt x="5264" y="1127"/>
                    <a:pt x="4013" y="3"/>
                    <a:pt x="26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9"/>
            <p:cNvSpPr/>
            <p:nvPr/>
          </p:nvSpPr>
          <p:spPr>
            <a:xfrm>
              <a:off x="2205782" y="2261747"/>
              <a:ext cx="152430" cy="139069"/>
            </a:xfrm>
            <a:custGeom>
              <a:avLst/>
              <a:gdLst/>
              <a:ahLst/>
              <a:cxnLst/>
              <a:rect l="l" t="t" r="r" b="b"/>
              <a:pathLst>
                <a:path w="7632" h="6963" extrusionOk="0">
                  <a:moveTo>
                    <a:pt x="0" y="0"/>
                  </a:moveTo>
                  <a:lnTo>
                    <a:pt x="0" y="6963"/>
                  </a:lnTo>
                  <a:lnTo>
                    <a:pt x="1911" y="6963"/>
                  </a:lnTo>
                  <a:lnTo>
                    <a:pt x="1911" y="1794"/>
                  </a:lnTo>
                  <a:lnTo>
                    <a:pt x="3810" y="1794"/>
                  </a:lnTo>
                  <a:lnTo>
                    <a:pt x="4935" y="2931"/>
                  </a:lnTo>
                  <a:lnTo>
                    <a:pt x="3974" y="3892"/>
                  </a:lnTo>
                  <a:lnTo>
                    <a:pt x="5322" y="5228"/>
                  </a:lnTo>
                  <a:cubicBezTo>
                    <a:pt x="5322" y="5228"/>
                    <a:pt x="5322" y="5228"/>
                    <a:pt x="5322" y="5228"/>
                  </a:cubicBezTo>
                  <a:cubicBezTo>
                    <a:pt x="5323" y="5228"/>
                    <a:pt x="5405" y="5157"/>
                    <a:pt x="7631" y="2931"/>
                  </a:cubicBezTo>
                  <a:lnTo>
                    <a:pt x="47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9"/>
            <p:cNvSpPr/>
            <p:nvPr/>
          </p:nvSpPr>
          <p:spPr>
            <a:xfrm>
              <a:off x="2205782" y="2186130"/>
              <a:ext cx="95289" cy="75636"/>
            </a:xfrm>
            <a:custGeom>
              <a:avLst/>
              <a:gdLst/>
              <a:ahLst/>
              <a:cxnLst/>
              <a:rect l="l" t="t" r="r" b="b"/>
              <a:pathLst>
                <a:path w="4771" h="3787" extrusionOk="0">
                  <a:moveTo>
                    <a:pt x="2380" y="0"/>
                  </a:moveTo>
                  <a:cubicBezTo>
                    <a:pt x="2204" y="188"/>
                    <a:pt x="2087" y="282"/>
                    <a:pt x="1911" y="469"/>
                  </a:cubicBezTo>
                  <a:lnTo>
                    <a:pt x="0" y="469"/>
                  </a:lnTo>
                  <a:lnTo>
                    <a:pt x="0" y="3786"/>
                  </a:lnTo>
                  <a:lnTo>
                    <a:pt x="4771" y="3786"/>
                  </a:lnTo>
                  <a:lnTo>
                    <a:pt x="4771" y="469"/>
                  </a:lnTo>
                  <a:lnTo>
                    <a:pt x="2860" y="469"/>
                  </a:lnTo>
                  <a:lnTo>
                    <a:pt x="23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9"/>
            <p:cNvSpPr/>
            <p:nvPr/>
          </p:nvSpPr>
          <p:spPr>
            <a:xfrm>
              <a:off x="2301050" y="2107237"/>
              <a:ext cx="30458" cy="49172"/>
            </a:xfrm>
            <a:custGeom>
              <a:avLst/>
              <a:gdLst/>
              <a:ahLst/>
              <a:cxnLst/>
              <a:rect l="l" t="t" r="r" b="b"/>
              <a:pathLst>
                <a:path w="1525" h="2462" extrusionOk="0">
                  <a:moveTo>
                    <a:pt x="1" y="0"/>
                  </a:moveTo>
                  <a:lnTo>
                    <a:pt x="1" y="2462"/>
                  </a:lnTo>
                  <a:lnTo>
                    <a:pt x="1525" y="2462"/>
                  </a:lnTo>
                  <a:lnTo>
                    <a:pt x="1525" y="844"/>
                  </a:lnTo>
                  <a:lnTo>
                    <a:pt x="6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9"/>
            <p:cNvSpPr/>
            <p:nvPr/>
          </p:nvSpPr>
          <p:spPr>
            <a:xfrm>
              <a:off x="2297075" y="2362171"/>
              <a:ext cx="57141" cy="45677"/>
            </a:xfrm>
            <a:custGeom>
              <a:avLst/>
              <a:gdLst/>
              <a:ahLst/>
              <a:cxnLst/>
              <a:rect l="l" t="t" r="r" b="b"/>
              <a:pathLst>
                <a:path w="2861" h="2287" extrusionOk="0">
                  <a:moveTo>
                    <a:pt x="2579" y="1"/>
                  </a:moveTo>
                  <a:lnTo>
                    <a:pt x="1935" y="259"/>
                  </a:lnTo>
                  <a:lnTo>
                    <a:pt x="2169" y="833"/>
                  </a:lnTo>
                  <a:lnTo>
                    <a:pt x="2169" y="1607"/>
                  </a:lnTo>
                  <a:lnTo>
                    <a:pt x="1" y="1607"/>
                  </a:lnTo>
                  <a:lnTo>
                    <a:pt x="1" y="2287"/>
                  </a:lnTo>
                  <a:lnTo>
                    <a:pt x="2861" y="2287"/>
                  </a:lnTo>
                  <a:lnTo>
                    <a:pt x="2861" y="704"/>
                  </a:lnTo>
                  <a:lnTo>
                    <a:pt x="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9"/>
            <p:cNvSpPr/>
            <p:nvPr/>
          </p:nvSpPr>
          <p:spPr>
            <a:xfrm>
              <a:off x="2152875" y="2310900"/>
              <a:ext cx="38866" cy="96947"/>
            </a:xfrm>
            <a:custGeom>
              <a:avLst/>
              <a:gdLst/>
              <a:ahLst/>
              <a:cxnLst/>
              <a:rect l="l" t="t" r="r" b="b"/>
              <a:pathLst>
                <a:path w="1946" h="4854" extrusionOk="0">
                  <a:moveTo>
                    <a:pt x="1313" y="1"/>
                  </a:moveTo>
                  <a:lnTo>
                    <a:pt x="0" y="3271"/>
                  </a:lnTo>
                  <a:lnTo>
                    <a:pt x="0" y="4854"/>
                  </a:lnTo>
                  <a:lnTo>
                    <a:pt x="1629" y="4854"/>
                  </a:lnTo>
                  <a:lnTo>
                    <a:pt x="1629" y="4174"/>
                  </a:lnTo>
                  <a:lnTo>
                    <a:pt x="703" y="4174"/>
                  </a:lnTo>
                  <a:lnTo>
                    <a:pt x="703" y="3400"/>
                  </a:lnTo>
                  <a:lnTo>
                    <a:pt x="1946" y="247"/>
                  </a:lnTo>
                  <a:lnTo>
                    <a:pt x="1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a:off x="2168553" y="1984324"/>
              <a:ext cx="199246" cy="467996"/>
            </a:xfrm>
            <a:custGeom>
              <a:avLst/>
              <a:gdLst/>
              <a:ahLst/>
              <a:cxnLst/>
              <a:rect l="l" t="t" r="r" b="b"/>
              <a:pathLst>
                <a:path w="9976" h="23432" extrusionOk="0">
                  <a:moveTo>
                    <a:pt x="4818" y="2708"/>
                  </a:moveTo>
                  <a:cubicBezTo>
                    <a:pt x="4994" y="2977"/>
                    <a:pt x="5205" y="3212"/>
                    <a:pt x="5463" y="3399"/>
                  </a:cubicBezTo>
                  <a:lnTo>
                    <a:pt x="5463" y="4900"/>
                  </a:lnTo>
                  <a:lnTo>
                    <a:pt x="4900" y="5462"/>
                  </a:lnTo>
                  <a:lnTo>
                    <a:pt x="3622" y="5462"/>
                  </a:lnTo>
                  <a:lnTo>
                    <a:pt x="3060" y="4900"/>
                  </a:lnTo>
                  <a:lnTo>
                    <a:pt x="3060" y="3435"/>
                  </a:lnTo>
                  <a:cubicBezTo>
                    <a:pt x="3122" y="3439"/>
                    <a:pt x="3183" y="3441"/>
                    <a:pt x="3245" y="3441"/>
                  </a:cubicBezTo>
                  <a:cubicBezTo>
                    <a:pt x="3871" y="3441"/>
                    <a:pt x="4466" y="3220"/>
                    <a:pt x="4818" y="2708"/>
                  </a:cubicBezTo>
                  <a:close/>
                  <a:moveTo>
                    <a:pt x="4255" y="692"/>
                  </a:moveTo>
                  <a:cubicBezTo>
                    <a:pt x="5475" y="692"/>
                    <a:pt x="6553" y="1700"/>
                    <a:pt x="6553" y="2849"/>
                  </a:cubicBezTo>
                  <a:lnTo>
                    <a:pt x="6553" y="5814"/>
                  </a:lnTo>
                  <a:lnTo>
                    <a:pt x="6143" y="5814"/>
                  </a:lnTo>
                  <a:lnTo>
                    <a:pt x="6143" y="3013"/>
                  </a:lnTo>
                  <a:lnTo>
                    <a:pt x="5979" y="2907"/>
                  </a:lnTo>
                  <a:cubicBezTo>
                    <a:pt x="5463" y="2614"/>
                    <a:pt x="5158" y="2063"/>
                    <a:pt x="5158" y="1465"/>
                  </a:cubicBezTo>
                  <a:lnTo>
                    <a:pt x="4466" y="1454"/>
                  </a:lnTo>
                  <a:cubicBezTo>
                    <a:pt x="4466" y="1946"/>
                    <a:pt x="4326" y="2309"/>
                    <a:pt x="4056" y="2520"/>
                  </a:cubicBezTo>
                  <a:cubicBezTo>
                    <a:pt x="3812" y="2711"/>
                    <a:pt x="3493" y="2759"/>
                    <a:pt x="3237" y="2759"/>
                  </a:cubicBezTo>
                  <a:cubicBezTo>
                    <a:pt x="2989" y="2759"/>
                    <a:pt x="2802" y="2714"/>
                    <a:pt x="2802" y="2708"/>
                  </a:cubicBezTo>
                  <a:lnTo>
                    <a:pt x="2368" y="2614"/>
                  </a:lnTo>
                  <a:lnTo>
                    <a:pt x="2368" y="5814"/>
                  </a:lnTo>
                  <a:lnTo>
                    <a:pt x="1970" y="5814"/>
                  </a:lnTo>
                  <a:lnTo>
                    <a:pt x="1970" y="2849"/>
                  </a:lnTo>
                  <a:cubicBezTo>
                    <a:pt x="1970" y="1700"/>
                    <a:pt x="3036" y="692"/>
                    <a:pt x="4255" y="692"/>
                  </a:cubicBezTo>
                  <a:close/>
                  <a:moveTo>
                    <a:pt x="7162" y="6494"/>
                  </a:moveTo>
                  <a:lnTo>
                    <a:pt x="7819" y="7150"/>
                  </a:lnTo>
                  <a:lnTo>
                    <a:pt x="7819" y="8276"/>
                  </a:lnTo>
                  <a:lnTo>
                    <a:pt x="6975" y="8276"/>
                  </a:lnTo>
                  <a:lnTo>
                    <a:pt x="6975" y="6494"/>
                  </a:lnTo>
                  <a:close/>
                  <a:moveTo>
                    <a:pt x="6295" y="6494"/>
                  </a:moveTo>
                  <a:lnTo>
                    <a:pt x="6295" y="8698"/>
                  </a:lnTo>
                  <a:lnTo>
                    <a:pt x="5814" y="8698"/>
                  </a:lnTo>
                  <a:lnTo>
                    <a:pt x="5814" y="7830"/>
                  </a:lnTo>
                  <a:cubicBezTo>
                    <a:pt x="5732" y="7748"/>
                    <a:pt x="5193" y="7209"/>
                    <a:pt x="5170" y="7186"/>
                  </a:cubicBezTo>
                  <a:lnTo>
                    <a:pt x="5017" y="7186"/>
                  </a:lnTo>
                  <a:lnTo>
                    <a:pt x="5615" y="6494"/>
                  </a:lnTo>
                  <a:close/>
                  <a:moveTo>
                    <a:pt x="4994" y="6142"/>
                  </a:moveTo>
                  <a:lnTo>
                    <a:pt x="4091" y="7197"/>
                  </a:lnTo>
                  <a:lnTo>
                    <a:pt x="3318" y="7197"/>
                  </a:lnTo>
                  <a:lnTo>
                    <a:pt x="2673" y="7842"/>
                  </a:lnTo>
                  <a:lnTo>
                    <a:pt x="2673" y="8698"/>
                  </a:lnTo>
                  <a:lnTo>
                    <a:pt x="2204" y="8698"/>
                  </a:lnTo>
                  <a:lnTo>
                    <a:pt x="2204" y="7596"/>
                  </a:lnTo>
                  <a:lnTo>
                    <a:pt x="1524" y="7596"/>
                  </a:lnTo>
                  <a:lnTo>
                    <a:pt x="1524" y="9389"/>
                  </a:lnTo>
                  <a:lnTo>
                    <a:pt x="3376" y="9389"/>
                  </a:lnTo>
                  <a:lnTo>
                    <a:pt x="3376" y="8123"/>
                  </a:lnTo>
                  <a:lnTo>
                    <a:pt x="3622" y="7877"/>
                  </a:lnTo>
                  <a:lnTo>
                    <a:pt x="3916" y="7877"/>
                  </a:lnTo>
                  <a:lnTo>
                    <a:pt x="3916" y="9964"/>
                  </a:lnTo>
                  <a:lnTo>
                    <a:pt x="3634" y="10221"/>
                  </a:lnTo>
                  <a:lnTo>
                    <a:pt x="809" y="10221"/>
                  </a:lnTo>
                  <a:lnTo>
                    <a:pt x="680" y="10092"/>
                  </a:lnTo>
                  <a:lnTo>
                    <a:pt x="680" y="7150"/>
                  </a:lnTo>
                  <a:lnTo>
                    <a:pt x="1337" y="6494"/>
                  </a:lnTo>
                  <a:lnTo>
                    <a:pt x="3388" y="6494"/>
                  </a:lnTo>
                  <a:lnTo>
                    <a:pt x="3388" y="6142"/>
                  </a:lnTo>
                  <a:close/>
                  <a:moveTo>
                    <a:pt x="4900" y="7877"/>
                  </a:moveTo>
                  <a:lnTo>
                    <a:pt x="5135" y="8123"/>
                  </a:lnTo>
                  <a:lnTo>
                    <a:pt x="5135" y="9389"/>
                  </a:lnTo>
                  <a:lnTo>
                    <a:pt x="6975" y="9389"/>
                  </a:lnTo>
                  <a:lnTo>
                    <a:pt x="6975" y="8955"/>
                  </a:lnTo>
                  <a:lnTo>
                    <a:pt x="7831" y="8955"/>
                  </a:lnTo>
                  <a:lnTo>
                    <a:pt x="7831" y="10092"/>
                  </a:lnTo>
                  <a:lnTo>
                    <a:pt x="7690" y="10221"/>
                  </a:lnTo>
                  <a:lnTo>
                    <a:pt x="4877" y="10221"/>
                  </a:lnTo>
                  <a:lnTo>
                    <a:pt x="4607" y="9964"/>
                  </a:lnTo>
                  <a:lnTo>
                    <a:pt x="4607" y="7877"/>
                  </a:lnTo>
                  <a:close/>
                  <a:moveTo>
                    <a:pt x="4244" y="10585"/>
                  </a:moveTo>
                  <a:lnTo>
                    <a:pt x="4584" y="10913"/>
                  </a:lnTo>
                  <a:lnTo>
                    <a:pt x="6283" y="10913"/>
                  </a:lnTo>
                  <a:lnTo>
                    <a:pt x="6283" y="13550"/>
                  </a:lnTo>
                  <a:lnTo>
                    <a:pt x="2216" y="13550"/>
                  </a:lnTo>
                  <a:lnTo>
                    <a:pt x="2216" y="10913"/>
                  </a:lnTo>
                  <a:lnTo>
                    <a:pt x="3916" y="10913"/>
                  </a:lnTo>
                  <a:cubicBezTo>
                    <a:pt x="4080" y="10749"/>
                    <a:pt x="4080" y="10761"/>
                    <a:pt x="4244" y="10585"/>
                  </a:cubicBezTo>
                  <a:close/>
                  <a:moveTo>
                    <a:pt x="5838" y="18262"/>
                  </a:moveTo>
                  <a:lnTo>
                    <a:pt x="6694" y="19118"/>
                  </a:lnTo>
                  <a:lnTo>
                    <a:pt x="5615" y="20208"/>
                  </a:lnTo>
                  <a:lnTo>
                    <a:pt x="5111" y="19704"/>
                  </a:lnTo>
                  <a:lnTo>
                    <a:pt x="5111" y="19001"/>
                  </a:lnTo>
                  <a:lnTo>
                    <a:pt x="5838" y="18262"/>
                  </a:lnTo>
                  <a:close/>
                  <a:moveTo>
                    <a:pt x="6494" y="14242"/>
                  </a:moveTo>
                  <a:lnTo>
                    <a:pt x="9014" y="16809"/>
                  </a:lnTo>
                  <a:lnTo>
                    <a:pt x="7186" y="18638"/>
                  </a:lnTo>
                  <a:lnTo>
                    <a:pt x="6330" y="17782"/>
                  </a:lnTo>
                  <a:lnTo>
                    <a:pt x="7291" y="16821"/>
                  </a:lnTo>
                  <a:lnTo>
                    <a:pt x="5826" y="15356"/>
                  </a:lnTo>
                  <a:lnTo>
                    <a:pt x="3435" y="15356"/>
                  </a:lnTo>
                  <a:lnTo>
                    <a:pt x="3435" y="20501"/>
                  </a:lnTo>
                  <a:lnTo>
                    <a:pt x="2216" y="20501"/>
                  </a:lnTo>
                  <a:lnTo>
                    <a:pt x="2216" y="14242"/>
                  </a:lnTo>
                  <a:close/>
                  <a:moveTo>
                    <a:pt x="3435" y="21205"/>
                  </a:moveTo>
                  <a:lnTo>
                    <a:pt x="3435" y="22248"/>
                  </a:lnTo>
                  <a:lnTo>
                    <a:pt x="2931" y="22752"/>
                  </a:lnTo>
                  <a:lnTo>
                    <a:pt x="2216" y="22752"/>
                  </a:lnTo>
                  <a:lnTo>
                    <a:pt x="2216" y="21205"/>
                  </a:lnTo>
                  <a:close/>
                  <a:moveTo>
                    <a:pt x="4267" y="0"/>
                  </a:moveTo>
                  <a:cubicBezTo>
                    <a:pt x="2650" y="0"/>
                    <a:pt x="1290" y="1301"/>
                    <a:pt x="1290" y="2849"/>
                  </a:cubicBezTo>
                  <a:lnTo>
                    <a:pt x="1290" y="5814"/>
                  </a:lnTo>
                  <a:lnTo>
                    <a:pt x="1055" y="5814"/>
                  </a:lnTo>
                  <a:lnTo>
                    <a:pt x="1" y="6857"/>
                  </a:lnTo>
                  <a:lnTo>
                    <a:pt x="1" y="10374"/>
                  </a:lnTo>
                  <a:lnTo>
                    <a:pt x="528" y="10913"/>
                  </a:lnTo>
                  <a:lnTo>
                    <a:pt x="1524" y="10913"/>
                  </a:lnTo>
                  <a:lnTo>
                    <a:pt x="1524" y="23432"/>
                  </a:lnTo>
                  <a:lnTo>
                    <a:pt x="3212" y="23432"/>
                  </a:lnTo>
                  <a:lnTo>
                    <a:pt x="4115" y="22529"/>
                  </a:lnTo>
                  <a:lnTo>
                    <a:pt x="4115" y="21205"/>
                  </a:lnTo>
                  <a:lnTo>
                    <a:pt x="4736" y="21205"/>
                  </a:lnTo>
                  <a:lnTo>
                    <a:pt x="4736" y="20525"/>
                  </a:lnTo>
                  <a:lnTo>
                    <a:pt x="4115" y="20525"/>
                  </a:lnTo>
                  <a:lnTo>
                    <a:pt x="4115" y="16035"/>
                  </a:lnTo>
                  <a:lnTo>
                    <a:pt x="5533" y="16035"/>
                  </a:lnTo>
                  <a:lnTo>
                    <a:pt x="6318" y="16821"/>
                  </a:lnTo>
                  <a:lnTo>
                    <a:pt x="5357" y="17782"/>
                  </a:lnTo>
                  <a:lnTo>
                    <a:pt x="4420" y="18720"/>
                  </a:lnTo>
                  <a:lnTo>
                    <a:pt x="4420" y="19997"/>
                  </a:lnTo>
                  <a:lnTo>
                    <a:pt x="5603" y="21181"/>
                  </a:lnTo>
                  <a:lnTo>
                    <a:pt x="9976" y="16821"/>
                  </a:lnTo>
                  <a:lnTo>
                    <a:pt x="6975" y="13750"/>
                  </a:lnTo>
                  <a:lnTo>
                    <a:pt x="6975" y="10913"/>
                  </a:lnTo>
                  <a:lnTo>
                    <a:pt x="7971" y="10913"/>
                  </a:lnTo>
                  <a:lnTo>
                    <a:pt x="8510" y="10386"/>
                  </a:lnTo>
                  <a:lnTo>
                    <a:pt x="8510" y="6869"/>
                  </a:lnTo>
                  <a:lnTo>
                    <a:pt x="7455" y="5814"/>
                  </a:lnTo>
                  <a:lnTo>
                    <a:pt x="7244" y="5814"/>
                  </a:lnTo>
                  <a:lnTo>
                    <a:pt x="7244" y="2849"/>
                  </a:lnTo>
                  <a:cubicBezTo>
                    <a:pt x="7244" y="1301"/>
                    <a:pt x="5873" y="0"/>
                    <a:pt x="4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39"/>
          <p:cNvGrpSpPr/>
          <p:nvPr/>
        </p:nvGrpSpPr>
        <p:grpSpPr>
          <a:xfrm>
            <a:off x="4836889" y="3841114"/>
            <a:ext cx="202521" cy="468002"/>
            <a:chOff x="2751246" y="1984324"/>
            <a:chExt cx="202521" cy="468002"/>
          </a:xfrm>
        </p:grpSpPr>
        <p:sp>
          <p:nvSpPr>
            <p:cNvPr id="2394" name="Google Shape;2394;p39"/>
            <p:cNvSpPr/>
            <p:nvPr/>
          </p:nvSpPr>
          <p:spPr>
            <a:xfrm>
              <a:off x="2759675" y="2151717"/>
              <a:ext cx="98584" cy="161318"/>
            </a:xfrm>
            <a:custGeom>
              <a:avLst/>
              <a:gdLst/>
              <a:ahLst/>
              <a:cxnLst/>
              <a:rect l="l" t="t" r="r" b="b"/>
              <a:pathLst>
                <a:path w="4936" h="8077" extrusionOk="0">
                  <a:moveTo>
                    <a:pt x="1" y="0"/>
                  </a:moveTo>
                  <a:lnTo>
                    <a:pt x="1" y="7408"/>
                  </a:lnTo>
                  <a:lnTo>
                    <a:pt x="669" y="8076"/>
                  </a:lnTo>
                  <a:lnTo>
                    <a:pt x="3025" y="7772"/>
                  </a:lnTo>
                  <a:lnTo>
                    <a:pt x="1548" y="6928"/>
                  </a:lnTo>
                  <a:lnTo>
                    <a:pt x="1548" y="5533"/>
                  </a:lnTo>
                  <a:lnTo>
                    <a:pt x="4935" y="5228"/>
                  </a:lnTo>
                  <a:lnTo>
                    <a:pt x="4935" y="2110"/>
                  </a:lnTo>
                  <a:lnTo>
                    <a:pt x="4373" y="28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a:off x="2815637" y="2113788"/>
              <a:ext cx="60876" cy="42382"/>
            </a:xfrm>
            <a:custGeom>
              <a:avLst/>
              <a:gdLst/>
              <a:ahLst/>
              <a:cxnLst/>
              <a:rect l="l" t="t" r="r" b="b"/>
              <a:pathLst>
                <a:path w="3048" h="2122" extrusionOk="0">
                  <a:moveTo>
                    <a:pt x="3048" y="0"/>
                  </a:moveTo>
                  <a:lnTo>
                    <a:pt x="926" y="12"/>
                  </a:lnTo>
                  <a:lnTo>
                    <a:pt x="0" y="1172"/>
                  </a:lnTo>
                  <a:lnTo>
                    <a:pt x="1289" y="2122"/>
                  </a:lnTo>
                  <a:lnTo>
                    <a:pt x="30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a:off x="2758037" y="1991115"/>
              <a:ext cx="105375" cy="116140"/>
            </a:xfrm>
            <a:custGeom>
              <a:avLst/>
              <a:gdLst/>
              <a:ahLst/>
              <a:cxnLst/>
              <a:rect l="l" t="t" r="r" b="b"/>
              <a:pathLst>
                <a:path w="5276" h="5815" extrusionOk="0">
                  <a:moveTo>
                    <a:pt x="2638" y="0"/>
                  </a:moveTo>
                  <a:cubicBezTo>
                    <a:pt x="1255" y="0"/>
                    <a:pt x="1" y="1125"/>
                    <a:pt x="1" y="2509"/>
                  </a:cubicBezTo>
                  <a:lnTo>
                    <a:pt x="1" y="5814"/>
                  </a:lnTo>
                  <a:lnTo>
                    <a:pt x="1091" y="5814"/>
                  </a:lnTo>
                  <a:lnTo>
                    <a:pt x="1091" y="2708"/>
                  </a:lnTo>
                  <a:cubicBezTo>
                    <a:pt x="1091" y="2708"/>
                    <a:pt x="1310" y="2761"/>
                    <a:pt x="1606" y="2761"/>
                  </a:cubicBezTo>
                  <a:cubicBezTo>
                    <a:pt x="2220" y="2761"/>
                    <a:pt x="3165" y="2532"/>
                    <a:pt x="3189" y="1125"/>
                  </a:cubicBezTo>
                  <a:lnTo>
                    <a:pt x="3189" y="1125"/>
                  </a:lnTo>
                  <a:cubicBezTo>
                    <a:pt x="3177" y="1840"/>
                    <a:pt x="3552" y="2509"/>
                    <a:pt x="4173" y="2872"/>
                  </a:cubicBezTo>
                  <a:lnTo>
                    <a:pt x="4173" y="5814"/>
                  </a:lnTo>
                  <a:lnTo>
                    <a:pt x="5275" y="5814"/>
                  </a:lnTo>
                  <a:lnTo>
                    <a:pt x="5275" y="2509"/>
                  </a:lnTo>
                  <a:cubicBezTo>
                    <a:pt x="5275" y="1125"/>
                    <a:pt x="4021" y="0"/>
                    <a:pt x="26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9"/>
            <p:cNvSpPr/>
            <p:nvPr/>
          </p:nvSpPr>
          <p:spPr>
            <a:xfrm>
              <a:off x="2751246" y="1984324"/>
              <a:ext cx="202521" cy="417425"/>
            </a:xfrm>
            <a:custGeom>
              <a:avLst/>
              <a:gdLst/>
              <a:ahLst/>
              <a:cxnLst/>
              <a:rect l="l" t="t" r="r" b="b"/>
              <a:pathLst>
                <a:path w="10140" h="20900" extrusionOk="0">
                  <a:moveTo>
                    <a:pt x="3529" y="2720"/>
                  </a:moveTo>
                  <a:cubicBezTo>
                    <a:pt x="3693" y="2989"/>
                    <a:pt x="3916" y="3224"/>
                    <a:pt x="4174" y="3411"/>
                  </a:cubicBezTo>
                  <a:lnTo>
                    <a:pt x="4174" y="4900"/>
                  </a:lnTo>
                  <a:lnTo>
                    <a:pt x="3611" y="5462"/>
                  </a:lnTo>
                  <a:lnTo>
                    <a:pt x="2322" y="5462"/>
                  </a:lnTo>
                  <a:lnTo>
                    <a:pt x="1771" y="4912"/>
                  </a:lnTo>
                  <a:lnTo>
                    <a:pt x="1771" y="3446"/>
                  </a:lnTo>
                  <a:cubicBezTo>
                    <a:pt x="1832" y="3451"/>
                    <a:pt x="1894" y="3453"/>
                    <a:pt x="1955" y="3453"/>
                  </a:cubicBezTo>
                  <a:cubicBezTo>
                    <a:pt x="2580" y="3453"/>
                    <a:pt x="3166" y="3232"/>
                    <a:pt x="3529" y="2720"/>
                  </a:cubicBezTo>
                  <a:close/>
                  <a:moveTo>
                    <a:pt x="2966" y="692"/>
                  </a:moveTo>
                  <a:cubicBezTo>
                    <a:pt x="4197" y="692"/>
                    <a:pt x="5264" y="1700"/>
                    <a:pt x="5264" y="2849"/>
                  </a:cubicBezTo>
                  <a:lnTo>
                    <a:pt x="5264" y="5814"/>
                  </a:lnTo>
                  <a:lnTo>
                    <a:pt x="4865" y="5814"/>
                  </a:lnTo>
                  <a:lnTo>
                    <a:pt x="4865" y="3024"/>
                  </a:lnTo>
                  <a:cubicBezTo>
                    <a:pt x="4701" y="2931"/>
                    <a:pt x="4654" y="2907"/>
                    <a:pt x="4596" y="2860"/>
                  </a:cubicBezTo>
                  <a:cubicBezTo>
                    <a:pt x="4138" y="2555"/>
                    <a:pt x="3869" y="2028"/>
                    <a:pt x="3869" y="1477"/>
                  </a:cubicBezTo>
                  <a:lnTo>
                    <a:pt x="3177" y="1465"/>
                  </a:lnTo>
                  <a:cubicBezTo>
                    <a:pt x="3177" y="1887"/>
                    <a:pt x="3072" y="2321"/>
                    <a:pt x="2720" y="2555"/>
                  </a:cubicBezTo>
                  <a:cubicBezTo>
                    <a:pt x="2465" y="2723"/>
                    <a:pt x="2153" y="2764"/>
                    <a:pt x="1908" y="2764"/>
                  </a:cubicBezTo>
                  <a:cubicBezTo>
                    <a:pt x="1725" y="2764"/>
                    <a:pt x="1580" y="2741"/>
                    <a:pt x="1524" y="2731"/>
                  </a:cubicBezTo>
                  <a:lnTo>
                    <a:pt x="1091" y="2626"/>
                  </a:lnTo>
                  <a:lnTo>
                    <a:pt x="1079" y="5814"/>
                  </a:lnTo>
                  <a:lnTo>
                    <a:pt x="681" y="5814"/>
                  </a:lnTo>
                  <a:lnTo>
                    <a:pt x="681" y="2849"/>
                  </a:lnTo>
                  <a:cubicBezTo>
                    <a:pt x="681" y="1700"/>
                    <a:pt x="1747" y="692"/>
                    <a:pt x="2966" y="692"/>
                  </a:cubicBezTo>
                  <a:close/>
                  <a:moveTo>
                    <a:pt x="3798" y="6154"/>
                  </a:moveTo>
                  <a:lnTo>
                    <a:pt x="3798" y="6377"/>
                  </a:lnTo>
                  <a:lnTo>
                    <a:pt x="3154" y="7186"/>
                  </a:lnTo>
                  <a:lnTo>
                    <a:pt x="2450" y="6658"/>
                  </a:lnTo>
                  <a:lnTo>
                    <a:pt x="2450" y="6154"/>
                  </a:lnTo>
                  <a:close/>
                  <a:moveTo>
                    <a:pt x="8300" y="3786"/>
                  </a:moveTo>
                  <a:lnTo>
                    <a:pt x="8921" y="3833"/>
                  </a:lnTo>
                  <a:lnTo>
                    <a:pt x="9437" y="4337"/>
                  </a:lnTo>
                  <a:lnTo>
                    <a:pt x="9237" y="7912"/>
                  </a:lnTo>
                  <a:lnTo>
                    <a:pt x="7796" y="7936"/>
                  </a:lnTo>
                  <a:lnTo>
                    <a:pt x="7596" y="6810"/>
                  </a:lnTo>
                  <a:lnTo>
                    <a:pt x="8112" y="6799"/>
                  </a:lnTo>
                  <a:lnTo>
                    <a:pt x="8300" y="3786"/>
                  </a:lnTo>
                  <a:close/>
                  <a:moveTo>
                    <a:pt x="7092" y="7838"/>
                  </a:moveTo>
                  <a:lnTo>
                    <a:pt x="7092" y="7842"/>
                  </a:lnTo>
                  <a:cubicBezTo>
                    <a:pt x="6951" y="8014"/>
                    <a:pt x="6881" y="8098"/>
                    <a:pt x="6856" y="8128"/>
                  </a:cubicBezTo>
                  <a:lnTo>
                    <a:pt x="6856" y="8128"/>
                  </a:lnTo>
                  <a:cubicBezTo>
                    <a:pt x="7011" y="7937"/>
                    <a:pt x="7077" y="7856"/>
                    <a:pt x="7092" y="7838"/>
                  </a:cubicBezTo>
                  <a:close/>
                  <a:moveTo>
                    <a:pt x="5522" y="6822"/>
                  </a:moveTo>
                  <a:lnTo>
                    <a:pt x="4443" y="8135"/>
                  </a:lnTo>
                  <a:lnTo>
                    <a:pt x="3705" y="7596"/>
                  </a:lnTo>
                  <a:lnTo>
                    <a:pt x="4302" y="6846"/>
                  </a:lnTo>
                  <a:lnTo>
                    <a:pt x="5522" y="6822"/>
                  </a:lnTo>
                  <a:close/>
                  <a:moveTo>
                    <a:pt x="6494" y="6728"/>
                  </a:moveTo>
                  <a:lnTo>
                    <a:pt x="6963" y="7139"/>
                  </a:lnTo>
                  <a:lnTo>
                    <a:pt x="7091" y="7838"/>
                  </a:lnTo>
                  <a:lnTo>
                    <a:pt x="7091" y="7838"/>
                  </a:lnTo>
                  <a:cubicBezTo>
                    <a:pt x="7094" y="7835"/>
                    <a:pt x="7095" y="7834"/>
                    <a:pt x="7095" y="7834"/>
                  </a:cubicBezTo>
                  <a:lnTo>
                    <a:pt x="7095" y="7834"/>
                  </a:lnTo>
                  <a:cubicBezTo>
                    <a:pt x="7095" y="7834"/>
                    <a:pt x="7094" y="7835"/>
                    <a:pt x="7092" y="7838"/>
                  </a:cubicBezTo>
                  <a:lnTo>
                    <a:pt x="7092" y="7838"/>
                  </a:lnTo>
                  <a:lnTo>
                    <a:pt x="7091" y="7838"/>
                  </a:lnTo>
                  <a:lnTo>
                    <a:pt x="7091" y="7838"/>
                  </a:lnTo>
                  <a:cubicBezTo>
                    <a:pt x="7061" y="7874"/>
                    <a:pt x="6843" y="8141"/>
                    <a:pt x="6845" y="8141"/>
                  </a:cubicBezTo>
                  <a:cubicBezTo>
                    <a:pt x="6845" y="8141"/>
                    <a:pt x="6848" y="8137"/>
                    <a:pt x="6856" y="8128"/>
                  </a:cubicBezTo>
                  <a:lnTo>
                    <a:pt x="6856" y="8128"/>
                  </a:lnTo>
                  <a:cubicBezTo>
                    <a:pt x="6561" y="8490"/>
                    <a:pt x="5942" y="9249"/>
                    <a:pt x="4736" y="10725"/>
                  </a:cubicBezTo>
                  <a:lnTo>
                    <a:pt x="774" y="8065"/>
                  </a:lnTo>
                  <a:lnTo>
                    <a:pt x="774" y="7994"/>
                  </a:lnTo>
                  <a:lnTo>
                    <a:pt x="1700" y="6963"/>
                  </a:lnTo>
                  <a:lnTo>
                    <a:pt x="1771" y="7010"/>
                  </a:lnTo>
                  <a:lnTo>
                    <a:pt x="2732" y="7725"/>
                  </a:lnTo>
                  <a:lnTo>
                    <a:pt x="4572" y="9073"/>
                  </a:lnTo>
                  <a:lnTo>
                    <a:pt x="6494" y="6728"/>
                  </a:lnTo>
                  <a:close/>
                  <a:moveTo>
                    <a:pt x="6272" y="9940"/>
                  </a:moveTo>
                  <a:lnTo>
                    <a:pt x="6272" y="13175"/>
                  </a:lnTo>
                  <a:lnTo>
                    <a:pt x="5709" y="13234"/>
                  </a:lnTo>
                  <a:lnTo>
                    <a:pt x="5709" y="10620"/>
                  </a:lnTo>
                  <a:lnTo>
                    <a:pt x="6272" y="9940"/>
                  </a:lnTo>
                  <a:close/>
                  <a:moveTo>
                    <a:pt x="8229" y="13679"/>
                  </a:moveTo>
                  <a:lnTo>
                    <a:pt x="9237" y="20032"/>
                  </a:lnTo>
                  <a:lnTo>
                    <a:pt x="8499" y="20150"/>
                  </a:lnTo>
                  <a:lnTo>
                    <a:pt x="7889" y="19716"/>
                  </a:lnTo>
                  <a:lnTo>
                    <a:pt x="7163" y="15320"/>
                  </a:lnTo>
                  <a:lnTo>
                    <a:pt x="3517" y="15789"/>
                  </a:lnTo>
                  <a:lnTo>
                    <a:pt x="2322" y="15109"/>
                  </a:lnTo>
                  <a:lnTo>
                    <a:pt x="2322" y="14230"/>
                  </a:lnTo>
                  <a:cubicBezTo>
                    <a:pt x="2322" y="14230"/>
                    <a:pt x="5709" y="13914"/>
                    <a:pt x="5709" y="13914"/>
                  </a:cubicBezTo>
                  <a:lnTo>
                    <a:pt x="8229" y="13679"/>
                  </a:lnTo>
                  <a:close/>
                  <a:moveTo>
                    <a:pt x="2978" y="0"/>
                  </a:moveTo>
                  <a:cubicBezTo>
                    <a:pt x="1360" y="0"/>
                    <a:pt x="1" y="1301"/>
                    <a:pt x="1" y="2849"/>
                  </a:cubicBezTo>
                  <a:lnTo>
                    <a:pt x="1" y="6506"/>
                  </a:lnTo>
                  <a:lnTo>
                    <a:pt x="1185" y="6506"/>
                  </a:lnTo>
                  <a:lnTo>
                    <a:pt x="83" y="7736"/>
                  </a:lnTo>
                  <a:lnTo>
                    <a:pt x="83" y="11511"/>
                  </a:lnTo>
                  <a:lnTo>
                    <a:pt x="774" y="11511"/>
                  </a:lnTo>
                  <a:lnTo>
                    <a:pt x="774" y="9014"/>
                  </a:lnTo>
                  <a:cubicBezTo>
                    <a:pt x="5170" y="11839"/>
                    <a:pt x="4513" y="11405"/>
                    <a:pt x="4877" y="11651"/>
                  </a:cubicBezTo>
                  <a:lnTo>
                    <a:pt x="5029" y="11476"/>
                  </a:lnTo>
                  <a:lnTo>
                    <a:pt x="5029" y="13304"/>
                  </a:lnTo>
                  <a:lnTo>
                    <a:pt x="1642" y="13621"/>
                  </a:lnTo>
                  <a:lnTo>
                    <a:pt x="1642" y="15520"/>
                  </a:lnTo>
                  <a:lnTo>
                    <a:pt x="2392" y="15953"/>
                  </a:lnTo>
                  <a:lnTo>
                    <a:pt x="1220" y="16094"/>
                  </a:lnTo>
                  <a:lnTo>
                    <a:pt x="786" y="15660"/>
                  </a:lnTo>
                  <a:lnTo>
                    <a:pt x="786" y="12437"/>
                  </a:lnTo>
                  <a:lnTo>
                    <a:pt x="94" y="12437"/>
                  </a:lnTo>
                  <a:lnTo>
                    <a:pt x="94" y="15953"/>
                  </a:lnTo>
                  <a:lnTo>
                    <a:pt x="974" y="16832"/>
                  </a:lnTo>
                  <a:lnTo>
                    <a:pt x="6600" y="16106"/>
                  </a:lnTo>
                  <a:lnTo>
                    <a:pt x="7268" y="20126"/>
                  </a:lnTo>
                  <a:lnTo>
                    <a:pt x="8323" y="20900"/>
                  </a:lnTo>
                  <a:lnTo>
                    <a:pt x="10034" y="20619"/>
                  </a:lnTo>
                  <a:lnTo>
                    <a:pt x="8815" y="12964"/>
                  </a:lnTo>
                  <a:lnTo>
                    <a:pt x="6952" y="13117"/>
                  </a:lnTo>
                  <a:lnTo>
                    <a:pt x="6952" y="9108"/>
                  </a:lnTo>
                  <a:lnTo>
                    <a:pt x="7327" y="8639"/>
                  </a:lnTo>
                  <a:lnTo>
                    <a:pt x="9882" y="8592"/>
                  </a:lnTo>
                  <a:lnTo>
                    <a:pt x="10140" y="4056"/>
                  </a:lnTo>
                  <a:lnTo>
                    <a:pt x="9226" y="3165"/>
                  </a:lnTo>
                  <a:lnTo>
                    <a:pt x="7667" y="3048"/>
                  </a:lnTo>
                  <a:lnTo>
                    <a:pt x="7467" y="6119"/>
                  </a:lnTo>
                  <a:lnTo>
                    <a:pt x="6952" y="6119"/>
                  </a:lnTo>
                  <a:lnTo>
                    <a:pt x="6952" y="35"/>
                  </a:lnTo>
                  <a:lnTo>
                    <a:pt x="6260" y="35"/>
                  </a:lnTo>
                  <a:lnTo>
                    <a:pt x="6260" y="5931"/>
                  </a:lnTo>
                  <a:lnTo>
                    <a:pt x="6096" y="6131"/>
                  </a:lnTo>
                  <a:lnTo>
                    <a:pt x="5955" y="6131"/>
                  </a:lnTo>
                  <a:lnTo>
                    <a:pt x="5955" y="2849"/>
                  </a:lnTo>
                  <a:cubicBezTo>
                    <a:pt x="5955" y="1301"/>
                    <a:pt x="4584" y="0"/>
                    <a:pt x="2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9"/>
            <p:cNvSpPr/>
            <p:nvPr/>
          </p:nvSpPr>
          <p:spPr>
            <a:xfrm>
              <a:off x="2812362" y="2321686"/>
              <a:ext cx="77493" cy="130640"/>
            </a:xfrm>
            <a:custGeom>
              <a:avLst/>
              <a:gdLst/>
              <a:ahLst/>
              <a:cxnLst/>
              <a:rect l="l" t="t" r="r" b="b"/>
              <a:pathLst>
                <a:path w="3880" h="6541" extrusionOk="0">
                  <a:moveTo>
                    <a:pt x="1465" y="0"/>
                  </a:moveTo>
                  <a:lnTo>
                    <a:pt x="0" y="4454"/>
                  </a:lnTo>
                  <a:lnTo>
                    <a:pt x="621" y="5615"/>
                  </a:lnTo>
                  <a:lnTo>
                    <a:pt x="2274" y="6119"/>
                  </a:lnTo>
                  <a:lnTo>
                    <a:pt x="3188" y="3247"/>
                  </a:lnTo>
                  <a:lnTo>
                    <a:pt x="3188" y="6541"/>
                  </a:lnTo>
                  <a:lnTo>
                    <a:pt x="3880" y="6541"/>
                  </a:lnTo>
                  <a:lnTo>
                    <a:pt x="3880" y="1829"/>
                  </a:lnTo>
                  <a:lnTo>
                    <a:pt x="3294" y="1829"/>
                  </a:lnTo>
                  <a:lnTo>
                    <a:pt x="2966" y="1723"/>
                  </a:lnTo>
                  <a:lnTo>
                    <a:pt x="1840" y="5263"/>
                  </a:lnTo>
                  <a:lnTo>
                    <a:pt x="1102" y="5040"/>
                  </a:lnTo>
                  <a:lnTo>
                    <a:pt x="750" y="4396"/>
                  </a:lnTo>
                  <a:lnTo>
                    <a:pt x="2122" y="223"/>
                  </a:lnTo>
                  <a:lnTo>
                    <a:pt x="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9" name="Google Shape;2399;p39"/>
          <p:cNvGrpSpPr/>
          <p:nvPr/>
        </p:nvGrpSpPr>
        <p:grpSpPr>
          <a:xfrm>
            <a:off x="4769003" y="2738161"/>
            <a:ext cx="338293" cy="466983"/>
            <a:chOff x="3212687" y="1984883"/>
            <a:chExt cx="338293" cy="466983"/>
          </a:xfrm>
        </p:grpSpPr>
        <p:sp>
          <p:nvSpPr>
            <p:cNvPr id="2400" name="Google Shape;2400;p39"/>
            <p:cNvSpPr/>
            <p:nvPr/>
          </p:nvSpPr>
          <p:spPr>
            <a:xfrm>
              <a:off x="3220397" y="2042605"/>
              <a:ext cx="269010" cy="212607"/>
            </a:xfrm>
            <a:custGeom>
              <a:avLst/>
              <a:gdLst/>
              <a:ahLst/>
              <a:cxnLst/>
              <a:rect l="l" t="t" r="r" b="b"/>
              <a:pathLst>
                <a:path w="13469" h="10645" extrusionOk="0">
                  <a:moveTo>
                    <a:pt x="528" y="1"/>
                  </a:moveTo>
                  <a:lnTo>
                    <a:pt x="1" y="3353"/>
                  </a:lnTo>
                  <a:lnTo>
                    <a:pt x="4502" y="5018"/>
                  </a:lnTo>
                  <a:lnTo>
                    <a:pt x="4502" y="10644"/>
                  </a:lnTo>
                  <a:lnTo>
                    <a:pt x="8968" y="10644"/>
                  </a:lnTo>
                  <a:lnTo>
                    <a:pt x="8968" y="6319"/>
                  </a:lnTo>
                  <a:lnTo>
                    <a:pt x="11488" y="8147"/>
                  </a:lnTo>
                  <a:lnTo>
                    <a:pt x="13469" y="7807"/>
                  </a:lnTo>
                  <a:lnTo>
                    <a:pt x="13152" y="5803"/>
                  </a:lnTo>
                  <a:lnTo>
                    <a:pt x="11980" y="6014"/>
                  </a:lnTo>
                  <a:lnTo>
                    <a:pt x="8980" y="3482"/>
                  </a:lnTo>
                  <a:lnTo>
                    <a:pt x="7948" y="3213"/>
                  </a:lnTo>
                  <a:lnTo>
                    <a:pt x="7303" y="3916"/>
                  </a:lnTo>
                  <a:lnTo>
                    <a:pt x="5768" y="3201"/>
                  </a:lnTo>
                  <a:lnTo>
                    <a:pt x="2404" y="1923"/>
                  </a:lnTo>
                  <a:lnTo>
                    <a:pt x="2650" y="282"/>
                  </a:lnTo>
                  <a:lnTo>
                    <a:pt x="5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a:off x="3490103" y="2313956"/>
              <a:ext cx="53626" cy="61575"/>
            </a:xfrm>
            <a:custGeom>
              <a:avLst/>
              <a:gdLst/>
              <a:ahLst/>
              <a:cxnLst/>
              <a:rect l="l" t="t" r="r" b="b"/>
              <a:pathLst>
                <a:path w="2685" h="3083" extrusionOk="0">
                  <a:moveTo>
                    <a:pt x="1254" y="0"/>
                  </a:moveTo>
                  <a:lnTo>
                    <a:pt x="0" y="1618"/>
                  </a:lnTo>
                  <a:lnTo>
                    <a:pt x="1899" y="3083"/>
                  </a:lnTo>
                  <a:lnTo>
                    <a:pt x="2684" y="2063"/>
                  </a:lnTo>
                  <a:lnTo>
                    <a:pt x="2602" y="1125"/>
                  </a:lnTo>
                  <a:lnTo>
                    <a:pt x="12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a:off x="3310073" y="2255196"/>
              <a:ext cx="205098" cy="91075"/>
            </a:xfrm>
            <a:custGeom>
              <a:avLst/>
              <a:gdLst/>
              <a:ahLst/>
              <a:cxnLst/>
              <a:rect l="l" t="t" r="r" b="b"/>
              <a:pathLst>
                <a:path w="10269" h="4560" extrusionOk="0">
                  <a:moveTo>
                    <a:pt x="0" y="0"/>
                  </a:moveTo>
                  <a:lnTo>
                    <a:pt x="0" y="1067"/>
                  </a:lnTo>
                  <a:lnTo>
                    <a:pt x="938" y="2040"/>
                  </a:lnTo>
                  <a:lnTo>
                    <a:pt x="5873" y="2004"/>
                  </a:lnTo>
                  <a:lnTo>
                    <a:pt x="9014" y="4560"/>
                  </a:lnTo>
                  <a:lnTo>
                    <a:pt x="10268" y="2942"/>
                  </a:lnTo>
                  <a:lnTo>
                    <a:pt x="6857" y="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9"/>
            <p:cNvSpPr/>
            <p:nvPr/>
          </p:nvSpPr>
          <p:spPr>
            <a:xfrm>
              <a:off x="3325751" y="2393089"/>
              <a:ext cx="62754" cy="51988"/>
            </a:xfrm>
            <a:custGeom>
              <a:avLst/>
              <a:gdLst/>
              <a:ahLst/>
              <a:cxnLst/>
              <a:rect l="l" t="t" r="r" b="b"/>
              <a:pathLst>
                <a:path w="3142" h="2603" extrusionOk="0">
                  <a:moveTo>
                    <a:pt x="1688" y="0"/>
                  </a:moveTo>
                  <a:lnTo>
                    <a:pt x="1" y="1700"/>
                  </a:lnTo>
                  <a:lnTo>
                    <a:pt x="903" y="2602"/>
                  </a:lnTo>
                  <a:lnTo>
                    <a:pt x="1970" y="2602"/>
                  </a:lnTo>
                  <a:lnTo>
                    <a:pt x="3142" y="1442"/>
                  </a:lnTo>
                  <a:lnTo>
                    <a:pt x="16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a:off x="3328787" y="2295681"/>
              <a:ext cx="125747" cy="126206"/>
            </a:xfrm>
            <a:custGeom>
              <a:avLst/>
              <a:gdLst/>
              <a:ahLst/>
              <a:cxnLst/>
              <a:rect l="l" t="t" r="r" b="b"/>
              <a:pathLst>
                <a:path w="6296" h="6319" extrusionOk="0">
                  <a:moveTo>
                    <a:pt x="3072" y="1"/>
                  </a:moveTo>
                  <a:lnTo>
                    <a:pt x="1" y="13"/>
                  </a:lnTo>
                  <a:lnTo>
                    <a:pt x="3260" y="3154"/>
                  </a:lnTo>
                  <a:lnTo>
                    <a:pt x="1536" y="4877"/>
                  </a:lnTo>
                  <a:lnTo>
                    <a:pt x="2990" y="6319"/>
                  </a:lnTo>
                  <a:lnTo>
                    <a:pt x="6295" y="3025"/>
                  </a:lnTo>
                  <a:lnTo>
                    <a:pt x="30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9"/>
            <p:cNvSpPr/>
            <p:nvPr/>
          </p:nvSpPr>
          <p:spPr>
            <a:xfrm>
              <a:off x="3312409" y="1993452"/>
              <a:ext cx="32316" cy="47774"/>
            </a:xfrm>
            <a:custGeom>
              <a:avLst/>
              <a:gdLst/>
              <a:ahLst/>
              <a:cxnLst/>
              <a:rect l="l" t="t" r="r" b="b"/>
              <a:pathLst>
                <a:path w="1618" h="2392" extrusionOk="0">
                  <a:moveTo>
                    <a:pt x="1559" y="0"/>
                  </a:moveTo>
                  <a:cubicBezTo>
                    <a:pt x="1372" y="24"/>
                    <a:pt x="1196" y="71"/>
                    <a:pt x="1020" y="153"/>
                  </a:cubicBezTo>
                  <a:cubicBezTo>
                    <a:pt x="399" y="493"/>
                    <a:pt x="0" y="1161"/>
                    <a:pt x="0" y="1876"/>
                  </a:cubicBezTo>
                  <a:lnTo>
                    <a:pt x="0" y="2392"/>
                  </a:lnTo>
                  <a:cubicBezTo>
                    <a:pt x="915" y="2345"/>
                    <a:pt x="1618" y="1583"/>
                    <a:pt x="1595" y="668"/>
                  </a:cubicBez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9"/>
            <p:cNvSpPr/>
            <p:nvPr/>
          </p:nvSpPr>
          <p:spPr>
            <a:xfrm>
              <a:off x="3343067" y="1991574"/>
              <a:ext cx="47075" cy="34193"/>
            </a:xfrm>
            <a:custGeom>
              <a:avLst/>
              <a:gdLst/>
              <a:ahLst/>
              <a:cxnLst/>
              <a:rect l="l" t="t" r="r" b="b"/>
              <a:pathLst>
                <a:path w="2357" h="1712" extrusionOk="0">
                  <a:moveTo>
                    <a:pt x="446" y="1"/>
                  </a:moveTo>
                  <a:cubicBezTo>
                    <a:pt x="294" y="12"/>
                    <a:pt x="153" y="47"/>
                    <a:pt x="13" y="94"/>
                  </a:cubicBezTo>
                  <a:lnTo>
                    <a:pt x="1" y="94"/>
                  </a:lnTo>
                  <a:cubicBezTo>
                    <a:pt x="24" y="973"/>
                    <a:pt x="751" y="1688"/>
                    <a:pt x="1630" y="1700"/>
                  </a:cubicBezTo>
                  <a:lnTo>
                    <a:pt x="2357" y="1712"/>
                  </a:lnTo>
                  <a:cubicBezTo>
                    <a:pt x="2252" y="739"/>
                    <a:pt x="1431" y="1"/>
                    <a:pt x="4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3303282" y="2139773"/>
              <a:ext cx="247699" cy="245362"/>
            </a:xfrm>
            <a:custGeom>
              <a:avLst/>
              <a:gdLst/>
              <a:ahLst/>
              <a:cxnLst/>
              <a:rect l="l" t="t" r="r" b="b"/>
              <a:pathLst>
                <a:path w="12402" h="12285" extrusionOk="0">
                  <a:moveTo>
                    <a:pt x="10515" y="1032"/>
                  </a:moveTo>
                  <a:lnTo>
                    <a:pt x="11148" y="1489"/>
                  </a:lnTo>
                  <a:lnTo>
                    <a:pt x="11276" y="2263"/>
                  </a:lnTo>
                  <a:lnTo>
                    <a:pt x="9612" y="2544"/>
                  </a:lnTo>
                  <a:cubicBezTo>
                    <a:pt x="9448" y="1512"/>
                    <a:pt x="9495" y="1794"/>
                    <a:pt x="9401" y="1231"/>
                  </a:cubicBezTo>
                  <a:lnTo>
                    <a:pt x="10515" y="1032"/>
                  </a:lnTo>
                  <a:close/>
                  <a:moveTo>
                    <a:pt x="692" y="6119"/>
                  </a:moveTo>
                  <a:lnTo>
                    <a:pt x="7080" y="6142"/>
                  </a:lnTo>
                  <a:lnTo>
                    <a:pt x="10139" y="8768"/>
                  </a:lnTo>
                  <a:lnTo>
                    <a:pt x="9307" y="9846"/>
                  </a:lnTo>
                  <a:lnTo>
                    <a:pt x="6330" y="7444"/>
                  </a:lnTo>
                  <a:lnTo>
                    <a:pt x="1430" y="7479"/>
                  </a:lnTo>
                  <a:lnTo>
                    <a:pt x="692" y="6705"/>
                  </a:lnTo>
                  <a:lnTo>
                    <a:pt x="692" y="6119"/>
                  </a:lnTo>
                  <a:close/>
                  <a:moveTo>
                    <a:pt x="10667" y="9225"/>
                  </a:moveTo>
                  <a:lnTo>
                    <a:pt x="11628" y="10034"/>
                  </a:lnTo>
                  <a:lnTo>
                    <a:pt x="11698" y="10690"/>
                  </a:lnTo>
                  <a:lnTo>
                    <a:pt x="11194" y="11323"/>
                  </a:lnTo>
                  <a:lnTo>
                    <a:pt x="9846" y="10280"/>
                  </a:lnTo>
                  <a:lnTo>
                    <a:pt x="10667" y="9225"/>
                  </a:lnTo>
                  <a:close/>
                  <a:moveTo>
                    <a:pt x="6998" y="0"/>
                  </a:moveTo>
                  <a:lnTo>
                    <a:pt x="6553" y="528"/>
                  </a:lnTo>
                  <a:lnTo>
                    <a:pt x="7725" y="1512"/>
                  </a:lnTo>
                  <a:lnTo>
                    <a:pt x="8721" y="1337"/>
                  </a:lnTo>
                  <a:lnTo>
                    <a:pt x="8932" y="2661"/>
                  </a:lnTo>
                  <a:lnTo>
                    <a:pt x="7420" y="2919"/>
                  </a:lnTo>
                  <a:lnTo>
                    <a:pt x="5170" y="1278"/>
                  </a:lnTo>
                  <a:lnTo>
                    <a:pt x="5170" y="457"/>
                  </a:lnTo>
                  <a:lnTo>
                    <a:pt x="4478" y="457"/>
                  </a:lnTo>
                  <a:lnTo>
                    <a:pt x="4478" y="1454"/>
                  </a:lnTo>
                  <a:lnTo>
                    <a:pt x="4478" y="5439"/>
                  </a:lnTo>
                  <a:lnTo>
                    <a:pt x="692" y="5439"/>
                  </a:lnTo>
                  <a:lnTo>
                    <a:pt x="692" y="3236"/>
                  </a:lnTo>
                  <a:lnTo>
                    <a:pt x="12" y="3236"/>
                  </a:lnTo>
                  <a:lnTo>
                    <a:pt x="12" y="5427"/>
                  </a:lnTo>
                  <a:lnTo>
                    <a:pt x="0" y="5427"/>
                  </a:lnTo>
                  <a:lnTo>
                    <a:pt x="0" y="6975"/>
                  </a:lnTo>
                  <a:lnTo>
                    <a:pt x="1137" y="8170"/>
                  </a:lnTo>
                  <a:lnTo>
                    <a:pt x="6084" y="8135"/>
                  </a:lnTo>
                  <a:lnTo>
                    <a:pt x="11312" y="12285"/>
                  </a:lnTo>
                  <a:lnTo>
                    <a:pt x="12402" y="10890"/>
                  </a:lnTo>
                  <a:lnTo>
                    <a:pt x="12285" y="9682"/>
                  </a:lnTo>
                  <a:cubicBezTo>
                    <a:pt x="10350" y="8065"/>
                    <a:pt x="11534" y="9061"/>
                    <a:pt x="7326" y="5463"/>
                  </a:cubicBezTo>
                  <a:lnTo>
                    <a:pt x="5170" y="5463"/>
                  </a:lnTo>
                  <a:lnTo>
                    <a:pt x="5170" y="2134"/>
                  </a:lnTo>
                  <a:lnTo>
                    <a:pt x="7256" y="3646"/>
                  </a:lnTo>
                  <a:lnTo>
                    <a:pt x="9718" y="3236"/>
                  </a:lnTo>
                  <a:lnTo>
                    <a:pt x="12074" y="2837"/>
                  </a:lnTo>
                  <a:lnTo>
                    <a:pt x="11781" y="1090"/>
                  </a:lnTo>
                  <a:lnTo>
                    <a:pt x="10679" y="317"/>
                  </a:lnTo>
                  <a:lnTo>
                    <a:pt x="8604" y="668"/>
                  </a:lnTo>
                  <a:lnTo>
                    <a:pt x="7924" y="774"/>
                  </a:lnTo>
                  <a:lnTo>
                    <a:pt x="6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3312409" y="2311839"/>
              <a:ext cx="148216" cy="140027"/>
            </a:xfrm>
            <a:custGeom>
              <a:avLst/>
              <a:gdLst/>
              <a:ahLst/>
              <a:cxnLst/>
              <a:rect l="l" t="t" r="r" b="b"/>
              <a:pathLst>
                <a:path w="7421" h="7011" extrusionOk="0">
                  <a:moveTo>
                    <a:pt x="2181" y="4549"/>
                  </a:moveTo>
                  <a:lnTo>
                    <a:pt x="3142" y="5510"/>
                  </a:lnTo>
                  <a:lnTo>
                    <a:pt x="2321" y="6330"/>
                  </a:lnTo>
                  <a:lnTo>
                    <a:pt x="1548" y="6330"/>
                  </a:lnTo>
                  <a:lnTo>
                    <a:pt x="973" y="5768"/>
                  </a:lnTo>
                  <a:lnTo>
                    <a:pt x="2181" y="4549"/>
                  </a:lnTo>
                  <a:close/>
                  <a:moveTo>
                    <a:pt x="5064" y="1"/>
                  </a:moveTo>
                  <a:lnTo>
                    <a:pt x="4595" y="505"/>
                  </a:lnTo>
                  <a:lnTo>
                    <a:pt x="6436" y="2216"/>
                  </a:lnTo>
                  <a:lnTo>
                    <a:pt x="3622" y="5029"/>
                  </a:lnTo>
                  <a:lnTo>
                    <a:pt x="2661" y="4068"/>
                  </a:lnTo>
                  <a:lnTo>
                    <a:pt x="4384" y="2345"/>
                  </a:lnTo>
                  <a:lnTo>
                    <a:pt x="2216" y="130"/>
                  </a:lnTo>
                  <a:lnTo>
                    <a:pt x="1724" y="610"/>
                  </a:lnTo>
                  <a:lnTo>
                    <a:pt x="3423" y="2345"/>
                  </a:lnTo>
                  <a:lnTo>
                    <a:pt x="0" y="5756"/>
                  </a:lnTo>
                  <a:lnTo>
                    <a:pt x="1255" y="7010"/>
                  </a:lnTo>
                  <a:lnTo>
                    <a:pt x="2603" y="7010"/>
                  </a:lnTo>
                  <a:lnTo>
                    <a:pt x="7420" y="2204"/>
                  </a:lnTo>
                  <a:lnTo>
                    <a:pt x="50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9"/>
            <p:cNvSpPr/>
            <p:nvPr/>
          </p:nvSpPr>
          <p:spPr>
            <a:xfrm>
              <a:off x="3212687" y="1984883"/>
              <a:ext cx="216322" cy="201263"/>
            </a:xfrm>
            <a:custGeom>
              <a:avLst/>
              <a:gdLst/>
              <a:ahLst/>
              <a:cxnLst/>
              <a:rect l="l" t="t" r="r" b="b"/>
              <a:pathLst>
                <a:path w="10831" h="10077" extrusionOk="0">
                  <a:moveTo>
                    <a:pt x="6974" y="675"/>
                  </a:moveTo>
                  <a:cubicBezTo>
                    <a:pt x="7631" y="675"/>
                    <a:pt x="8217" y="1086"/>
                    <a:pt x="8451" y="1707"/>
                  </a:cubicBezTo>
                  <a:lnTo>
                    <a:pt x="8182" y="1707"/>
                  </a:lnTo>
                  <a:cubicBezTo>
                    <a:pt x="7572" y="1695"/>
                    <a:pt x="7056" y="1285"/>
                    <a:pt x="6916" y="699"/>
                  </a:cubicBezTo>
                  <a:cubicBezTo>
                    <a:pt x="6927" y="687"/>
                    <a:pt x="6951" y="687"/>
                    <a:pt x="6974" y="687"/>
                  </a:cubicBezTo>
                  <a:lnTo>
                    <a:pt x="6974" y="675"/>
                  </a:lnTo>
                  <a:close/>
                  <a:moveTo>
                    <a:pt x="6236" y="863"/>
                  </a:moveTo>
                  <a:lnTo>
                    <a:pt x="6248" y="1109"/>
                  </a:lnTo>
                  <a:cubicBezTo>
                    <a:pt x="6259" y="1684"/>
                    <a:pt x="5884" y="2211"/>
                    <a:pt x="5333" y="2410"/>
                  </a:cubicBezTo>
                  <a:lnTo>
                    <a:pt x="5333" y="2305"/>
                  </a:lnTo>
                  <a:cubicBezTo>
                    <a:pt x="5333" y="1719"/>
                    <a:pt x="5662" y="1168"/>
                    <a:pt x="6177" y="875"/>
                  </a:cubicBezTo>
                  <a:lnTo>
                    <a:pt x="6236" y="863"/>
                  </a:lnTo>
                  <a:close/>
                  <a:moveTo>
                    <a:pt x="2122" y="969"/>
                  </a:moveTo>
                  <a:lnTo>
                    <a:pt x="3012" y="1062"/>
                  </a:lnTo>
                  <a:lnTo>
                    <a:pt x="2755" y="2785"/>
                  </a:lnTo>
                  <a:lnTo>
                    <a:pt x="1301" y="2598"/>
                  </a:lnTo>
                  <a:lnTo>
                    <a:pt x="1500" y="1355"/>
                  </a:lnTo>
                  <a:lnTo>
                    <a:pt x="2122" y="969"/>
                  </a:lnTo>
                  <a:close/>
                  <a:moveTo>
                    <a:pt x="6810" y="1824"/>
                  </a:moveTo>
                  <a:cubicBezTo>
                    <a:pt x="7174" y="2164"/>
                    <a:pt x="7654" y="2363"/>
                    <a:pt x="8158" y="2375"/>
                  </a:cubicBezTo>
                  <a:lnTo>
                    <a:pt x="8604" y="2387"/>
                  </a:lnTo>
                  <a:lnTo>
                    <a:pt x="8604" y="4860"/>
                  </a:lnTo>
                  <a:lnTo>
                    <a:pt x="6377" y="4860"/>
                  </a:lnTo>
                  <a:lnTo>
                    <a:pt x="5345" y="3817"/>
                  </a:lnTo>
                  <a:lnTo>
                    <a:pt x="5333" y="3114"/>
                  </a:lnTo>
                  <a:cubicBezTo>
                    <a:pt x="6013" y="2973"/>
                    <a:pt x="6576" y="2481"/>
                    <a:pt x="6810" y="1824"/>
                  </a:cubicBezTo>
                  <a:close/>
                  <a:moveTo>
                    <a:pt x="7994" y="5645"/>
                  </a:moveTo>
                  <a:lnTo>
                    <a:pt x="7994" y="5962"/>
                  </a:lnTo>
                  <a:lnTo>
                    <a:pt x="7607" y="6396"/>
                  </a:lnTo>
                  <a:lnTo>
                    <a:pt x="6506" y="5880"/>
                  </a:lnTo>
                  <a:lnTo>
                    <a:pt x="6506" y="5645"/>
                  </a:lnTo>
                  <a:close/>
                  <a:moveTo>
                    <a:pt x="6947" y="0"/>
                  </a:moveTo>
                  <a:cubicBezTo>
                    <a:pt x="6574" y="0"/>
                    <a:pt x="6208" y="93"/>
                    <a:pt x="5884" y="265"/>
                  </a:cubicBezTo>
                  <a:lnTo>
                    <a:pt x="5861" y="277"/>
                  </a:lnTo>
                  <a:cubicBezTo>
                    <a:pt x="5158" y="664"/>
                    <a:pt x="4700" y="1391"/>
                    <a:pt x="4653" y="2188"/>
                  </a:cubicBezTo>
                  <a:lnTo>
                    <a:pt x="4653" y="4122"/>
                  </a:lnTo>
                  <a:lnTo>
                    <a:pt x="5826" y="5294"/>
                  </a:lnTo>
                  <a:lnTo>
                    <a:pt x="5826" y="5610"/>
                  </a:lnTo>
                  <a:lnTo>
                    <a:pt x="3165" y="4614"/>
                  </a:lnTo>
                  <a:lnTo>
                    <a:pt x="3423" y="2891"/>
                  </a:lnTo>
                  <a:lnTo>
                    <a:pt x="3798" y="476"/>
                  </a:lnTo>
                  <a:lnTo>
                    <a:pt x="1958" y="277"/>
                  </a:lnTo>
                  <a:lnTo>
                    <a:pt x="867" y="957"/>
                  </a:lnTo>
                  <a:lnTo>
                    <a:pt x="621" y="2516"/>
                  </a:lnTo>
                  <a:cubicBezTo>
                    <a:pt x="586" y="2715"/>
                    <a:pt x="610" y="2574"/>
                    <a:pt x="516" y="3196"/>
                  </a:cubicBezTo>
                  <a:lnTo>
                    <a:pt x="0" y="6478"/>
                  </a:lnTo>
                  <a:lnTo>
                    <a:pt x="4548" y="8154"/>
                  </a:lnTo>
                  <a:lnTo>
                    <a:pt x="4548" y="10076"/>
                  </a:lnTo>
                  <a:lnTo>
                    <a:pt x="5228" y="10076"/>
                  </a:lnTo>
                  <a:lnTo>
                    <a:pt x="5228" y="7673"/>
                  </a:lnTo>
                  <a:lnTo>
                    <a:pt x="762" y="6021"/>
                  </a:lnTo>
                  <a:lnTo>
                    <a:pt x="1207" y="3278"/>
                  </a:lnTo>
                  <a:lnTo>
                    <a:pt x="2649" y="3465"/>
                  </a:lnTo>
                  <a:lnTo>
                    <a:pt x="2403" y="5048"/>
                  </a:lnTo>
                  <a:lnTo>
                    <a:pt x="6025" y="6419"/>
                  </a:lnTo>
                  <a:lnTo>
                    <a:pt x="7783" y="7228"/>
                  </a:lnTo>
                  <a:lnTo>
                    <a:pt x="8451" y="6489"/>
                  </a:lnTo>
                  <a:lnTo>
                    <a:pt x="9201" y="6689"/>
                  </a:lnTo>
                  <a:lnTo>
                    <a:pt x="10397" y="7697"/>
                  </a:lnTo>
                  <a:lnTo>
                    <a:pt x="10831" y="7169"/>
                  </a:lnTo>
                  <a:lnTo>
                    <a:pt x="9518" y="6067"/>
                  </a:lnTo>
                  <a:lnTo>
                    <a:pt x="8674" y="5833"/>
                  </a:lnTo>
                  <a:lnTo>
                    <a:pt x="8674" y="5552"/>
                  </a:lnTo>
                  <a:lnTo>
                    <a:pt x="9284" y="5552"/>
                  </a:lnTo>
                  <a:lnTo>
                    <a:pt x="9284" y="2317"/>
                  </a:lnTo>
                  <a:cubicBezTo>
                    <a:pt x="9295" y="1097"/>
                    <a:pt x="8346" y="78"/>
                    <a:pt x="7127" y="7"/>
                  </a:cubicBezTo>
                  <a:cubicBezTo>
                    <a:pt x="7067" y="2"/>
                    <a:pt x="7007" y="0"/>
                    <a:pt x="6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Imagen 5"/>
          <p:cNvPicPr>
            <a:picLocks noChangeAspect="1"/>
          </p:cNvPicPr>
          <p:nvPr/>
        </p:nvPicPr>
        <p:blipFill>
          <a:blip r:embed="rId3"/>
          <a:stretch>
            <a:fillRect/>
          </a:stretch>
        </p:blipFill>
        <p:spPr>
          <a:xfrm>
            <a:off x="544918" y="1322225"/>
            <a:ext cx="2190474" cy="27669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68"/>
        <p:cNvGrpSpPr/>
        <p:nvPr/>
      </p:nvGrpSpPr>
      <p:grpSpPr>
        <a:xfrm>
          <a:off x="0" y="0"/>
          <a:ext cx="0" cy="0"/>
          <a:chOff x="0" y="0"/>
          <a:chExt cx="0" cy="0"/>
        </a:xfrm>
      </p:grpSpPr>
      <p:sp>
        <p:nvSpPr>
          <p:cNvPr id="2369" name="Google Shape;2369;p39"/>
          <p:cNvSpPr/>
          <p:nvPr/>
        </p:nvSpPr>
        <p:spPr>
          <a:xfrm>
            <a:off x="808775" y="1506850"/>
            <a:ext cx="827400" cy="8274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70" name="Google Shape;2370;p39"/>
          <p:cNvCxnSpPr/>
          <p:nvPr/>
        </p:nvCxnSpPr>
        <p:spPr>
          <a:xfrm rot="10800000">
            <a:off x="2830900" y="1868190"/>
            <a:ext cx="1644900" cy="0"/>
          </a:xfrm>
          <a:prstGeom prst="straightConnector1">
            <a:avLst/>
          </a:prstGeom>
          <a:noFill/>
          <a:ln w="9525" cap="flat" cmpd="sng">
            <a:solidFill>
              <a:schemeClr val="dk1"/>
            </a:solidFill>
            <a:prstDash val="solid"/>
            <a:round/>
            <a:headEnd type="oval" w="med" len="med"/>
            <a:tailEnd type="none" w="med" len="med"/>
          </a:ln>
        </p:spPr>
      </p:cxnSp>
      <p:cxnSp>
        <p:nvCxnSpPr>
          <p:cNvPr id="2371" name="Google Shape;2371;p39"/>
          <p:cNvCxnSpPr/>
          <p:nvPr/>
        </p:nvCxnSpPr>
        <p:spPr>
          <a:xfrm rot="10800000">
            <a:off x="2868700" y="2971652"/>
            <a:ext cx="1607100" cy="0"/>
          </a:xfrm>
          <a:prstGeom prst="straightConnector1">
            <a:avLst/>
          </a:prstGeom>
          <a:noFill/>
          <a:ln w="9525" cap="flat" cmpd="sng">
            <a:solidFill>
              <a:schemeClr val="dk1"/>
            </a:solidFill>
            <a:prstDash val="solid"/>
            <a:round/>
            <a:headEnd type="oval" w="med" len="med"/>
            <a:tailEnd type="none" w="med" len="med"/>
          </a:ln>
        </p:spPr>
      </p:cxnSp>
      <p:cxnSp>
        <p:nvCxnSpPr>
          <p:cNvPr id="2372" name="Google Shape;2372;p39"/>
          <p:cNvCxnSpPr/>
          <p:nvPr/>
        </p:nvCxnSpPr>
        <p:spPr>
          <a:xfrm rot="10800000">
            <a:off x="2887300" y="4075115"/>
            <a:ext cx="1588500" cy="0"/>
          </a:xfrm>
          <a:prstGeom prst="straightConnector1">
            <a:avLst/>
          </a:prstGeom>
          <a:noFill/>
          <a:ln w="9525" cap="flat" cmpd="sng">
            <a:solidFill>
              <a:schemeClr val="dk1"/>
            </a:solidFill>
            <a:prstDash val="solid"/>
            <a:round/>
            <a:headEnd type="oval" w="med" len="med"/>
            <a:tailEnd type="none" w="med" len="med"/>
          </a:ln>
        </p:spPr>
      </p:cxnSp>
      <p:sp>
        <p:nvSpPr>
          <p:cNvPr id="2373" name="Google Shape;2373;p39"/>
          <p:cNvSpPr txBox="1">
            <a:spLocks noGrp="1"/>
          </p:cNvSpPr>
          <p:nvPr>
            <p:ph type="title"/>
          </p:nvPr>
        </p:nvSpPr>
        <p:spPr>
          <a:xfrm>
            <a:off x="712650" y="443671"/>
            <a:ext cx="7718700" cy="61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00"/>
              <a:buFont typeface="Arial"/>
              <a:buNone/>
            </a:pPr>
            <a:r>
              <a:rPr lang="es-MX" dirty="0" smtClean="0"/>
              <a:t>Motricidad gruesa: </a:t>
            </a:r>
            <a:endParaRPr dirty="0"/>
          </a:p>
        </p:txBody>
      </p:sp>
      <p:sp>
        <p:nvSpPr>
          <p:cNvPr id="2376" name="Google Shape;2376;p39"/>
          <p:cNvSpPr txBox="1">
            <a:spLocks noGrp="1"/>
          </p:cNvSpPr>
          <p:nvPr>
            <p:ph type="subTitle" idx="3"/>
          </p:nvPr>
        </p:nvSpPr>
        <p:spPr>
          <a:xfrm>
            <a:off x="5354550" y="752071"/>
            <a:ext cx="3076800" cy="409800"/>
          </a:xfrm>
          <a:prstGeom prst="rect">
            <a:avLst/>
          </a:prstGeom>
        </p:spPr>
        <p:txBody>
          <a:bodyPr spcFirstLastPara="1" wrap="square" lIns="91425" tIns="91425" rIns="91425" bIns="91425" anchor="t" anchorCtr="0">
            <a:noAutofit/>
          </a:bodyPr>
          <a:lstStyle/>
          <a:p>
            <a:pPr marL="0" lvl="0" indent="0"/>
            <a:r>
              <a:rPr lang="es-MX" dirty="0"/>
              <a:t>La </a:t>
            </a:r>
            <a:r>
              <a:rPr lang="es-MX" b="1" dirty="0"/>
              <a:t>motricidad gruesa</a:t>
            </a:r>
            <a:r>
              <a:rPr lang="es-MX" dirty="0"/>
              <a:t> se manifiesta como la habilidad que el niño va adquiriendo, para mover armoniosamente los músculos de su cuerpo y mantener el equilibrio, además de adquirir agilidad, fuerza y velocidad en sus movimientos.</a:t>
            </a:r>
            <a:endParaRPr dirty="0"/>
          </a:p>
        </p:txBody>
      </p:sp>
      <p:sp>
        <p:nvSpPr>
          <p:cNvPr id="2380" name="Google Shape;2380;p39"/>
          <p:cNvSpPr/>
          <p:nvPr/>
        </p:nvSpPr>
        <p:spPr>
          <a:xfrm>
            <a:off x="4576800" y="1506840"/>
            <a:ext cx="722700" cy="72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9"/>
          <p:cNvSpPr/>
          <p:nvPr/>
        </p:nvSpPr>
        <p:spPr>
          <a:xfrm>
            <a:off x="4576800" y="2610302"/>
            <a:ext cx="722700" cy="72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9"/>
          <p:cNvSpPr/>
          <p:nvPr/>
        </p:nvSpPr>
        <p:spPr>
          <a:xfrm>
            <a:off x="4576800" y="3713765"/>
            <a:ext cx="722700" cy="72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3" name="Google Shape;2383;p39"/>
          <p:cNvGrpSpPr/>
          <p:nvPr/>
        </p:nvGrpSpPr>
        <p:grpSpPr>
          <a:xfrm>
            <a:off x="4830688" y="1634192"/>
            <a:ext cx="214924" cy="467996"/>
            <a:chOff x="2152875" y="1984324"/>
            <a:chExt cx="214924" cy="467996"/>
          </a:xfrm>
        </p:grpSpPr>
        <p:sp>
          <p:nvSpPr>
            <p:cNvPr id="2384" name="Google Shape;2384;p39"/>
            <p:cNvSpPr/>
            <p:nvPr/>
          </p:nvSpPr>
          <p:spPr>
            <a:xfrm>
              <a:off x="2253995" y="2107237"/>
              <a:ext cx="47075" cy="57840"/>
            </a:xfrm>
            <a:custGeom>
              <a:avLst/>
              <a:gdLst/>
              <a:ahLst/>
              <a:cxnLst/>
              <a:rect l="l" t="t" r="r" b="b"/>
              <a:pathLst>
                <a:path w="2357" h="2896" extrusionOk="0">
                  <a:moveTo>
                    <a:pt x="1197" y="0"/>
                  </a:moveTo>
                  <a:lnTo>
                    <a:pt x="1" y="1383"/>
                  </a:lnTo>
                  <a:lnTo>
                    <a:pt x="763" y="1383"/>
                  </a:lnTo>
                  <a:lnTo>
                    <a:pt x="1208" y="1829"/>
                  </a:lnTo>
                  <a:lnTo>
                    <a:pt x="1208" y="2895"/>
                  </a:lnTo>
                  <a:lnTo>
                    <a:pt x="2357" y="2895"/>
                  </a:lnTo>
                  <a:lnTo>
                    <a:pt x="23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9"/>
            <p:cNvSpPr/>
            <p:nvPr/>
          </p:nvSpPr>
          <p:spPr>
            <a:xfrm>
              <a:off x="2159885" y="2261747"/>
              <a:ext cx="187322" cy="139069"/>
            </a:xfrm>
            <a:custGeom>
              <a:avLst/>
              <a:gdLst/>
              <a:ahLst/>
              <a:cxnLst/>
              <a:rect l="l" t="t" r="r" b="b"/>
              <a:pathLst>
                <a:path w="9379" h="6963" extrusionOk="0">
                  <a:moveTo>
                    <a:pt x="2310" y="0"/>
                  </a:moveTo>
                  <a:lnTo>
                    <a:pt x="1" y="5791"/>
                  </a:lnTo>
                  <a:lnTo>
                    <a:pt x="1" y="6963"/>
                  </a:lnTo>
                  <a:lnTo>
                    <a:pt x="2310" y="6963"/>
                  </a:lnTo>
                  <a:lnTo>
                    <a:pt x="2310" y="0"/>
                  </a:lnTo>
                  <a:close/>
                  <a:moveTo>
                    <a:pt x="4209" y="1794"/>
                  </a:moveTo>
                  <a:lnTo>
                    <a:pt x="4209" y="6963"/>
                  </a:lnTo>
                  <a:lnTo>
                    <a:pt x="9378" y="6963"/>
                  </a:lnTo>
                  <a:lnTo>
                    <a:pt x="9378" y="5791"/>
                  </a:lnTo>
                  <a:lnTo>
                    <a:pt x="8722" y="4138"/>
                  </a:lnTo>
                  <a:lnTo>
                    <a:pt x="6049" y="6811"/>
                  </a:lnTo>
                  <a:lnTo>
                    <a:pt x="5205" y="5967"/>
                  </a:lnTo>
                  <a:lnTo>
                    <a:pt x="5205" y="4970"/>
                  </a:lnTo>
                  <a:lnTo>
                    <a:pt x="7245" y="2931"/>
                  </a:lnTo>
                  <a:lnTo>
                    <a:pt x="6120" y="179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9"/>
            <p:cNvSpPr/>
            <p:nvPr/>
          </p:nvSpPr>
          <p:spPr>
            <a:xfrm>
              <a:off x="2201088" y="1991115"/>
              <a:ext cx="105135" cy="116140"/>
            </a:xfrm>
            <a:custGeom>
              <a:avLst/>
              <a:gdLst/>
              <a:ahLst/>
              <a:cxnLst/>
              <a:rect l="l" t="t" r="r" b="b"/>
              <a:pathLst>
                <a:path w="5264" h="5815" extrusionOk="0">
                  <a:moveTo>
                    <a:pt x="2626" y="0"/>
                  </a:moveTo>
                  <a:cubicBezTo>
                    <a:pt x="2628" y="0"/>
                    <a:pt x="2630" y="0"/>
                    <a:pt x="2632" y="0"/>
                  </a:cubicBezTo>
                  <a:lnTo>
                    <a:pt x="2632" y="0"/>
                  </a:lnTo>
                  <a:cubicBezTo>
                    <a:pt x="2634" y="0"/>
                    <a:pt x="2636" y="0"/>
                    <a:pt x="2638" y="0"/>
                  </a:cubicBezTo>
                  <a:close/>
                  <a:moveTo>
                    <a:pt x="2632" y="0"/>
                  </a:moveTo>
                  <a:lnTo>
                    <a:pt x="2632" y="0"/>
                  </a:lnTo>
                  <a:cubicBezTo>
                    <a:pt x="1251" y="3"/>
                    <a:pt x="1" y="1116"/>
                    <a:pt x="1" y="2509"/>
                  </a:cubicBezTo>
                  <a:lnTo>
                    <a:pt x="1" y="5814"/>
                  </a:lnTo>
                  <a:lnTo>
                    <a:pt x="1091" y="5814"/>
                  </a:lnTo>
                  <a:lnTo>
                    <a:pt x="1091" y="2708"/>
                  </a:lnTo>
                  <a:cubicBezTo>
                    <a:pt x="1091" y="2708"/>
                    <a:pt x="1305" y="2759"/>
                    <a:pt x="1596" y="2759"/>
                  </a:cubicBezTo>
                  <a:cubicBezTo>
                    <a:pt x="2209" y="2759"/>
                    <a:pt x="3165" y="2532"/>
                    <a:pt x="3189" y="1125"/>
                  </a:cubicBezTo>
                  <a:lnTo>
                    <a:pt x="3189" y="1125"/>
                  </a:lnTo>
                  <a:cubicBezTo>
                    <a:pt x="3177" y="1840"/>
                    <a:pt x="3552" y="2509"/>
                    <a:pt x="4174" y="2872"/>
                  </a:cubicBezTo>
                  <a:lnTo>
                    <a:pt x="4174" y="5814"/>
                  </a:lnTo>
                  <a:lnTo>
                    <a:pt x="5264" y="5814"/>
                  </a:lnTo>
                  <a:lnTo>
                    <a:pt x="5264" y="2509"/>
                  </a:lnTo>
                  <a:cubicBezTo>
                    <a:pt x="5264" y="1127"/>
                    <a:pt x="4013" y="3"/>
                    <a:pt x="26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9"/>
            <p:cNvSpPr/>
            <p:nvPr/>
          </p:nvSpPr>
          <p:spPr>
            <a:xfrm>
              <a:off x="2205782" y="2261747"/>
              <a:ext cx="152430" cy="139069"/>
            </a:xfrm>
            <a:custGeom>
              <a:avLst/>
              <a:gdLst/>
              <a:ahLst/>
              <a:cxnLst/>
              <a:rect l="l" t="t" r="r" b="b"/>
              <a:pathLst>
                <a:path w="7632" h="6963" extrusionOk="0">
                  <a:moveTo>
                    <a:pt x="0" y="0"/>
                  </a:moveTo>
                  <a:lnTo>
                    <a:pt x="0" y="6963"/>
                  </a:lnTo>
                  <a:lnTo>
                    <a:pt x="1911" y="6963"/>
                  </a:lnTo>
                  <a:lnTo>
                    <a:pt x="1911" y="1794"/>
                  </a:lnTo>
                  <a:lnTo>
                    <a:pt x="3810" y="1794"/>
                  </a:lnTo>
                  <a:lnTo>
                    <a:pt x="4935" y="2931"/>
                  </a:lnTo>
                  <a:lnTo>
                    <a:pt x="3974" y="3892"/>
                  </a:lnTo>
                  <a:lnTo>
                    <a:pt x="5322" y="5228"/>
                  </a:lnTo>
                  <a:cubicBezTo>
                    <a:pt x="5322" y="5228"/>
                    <a:pt x="5322" y="5228"/>
                    <a:pt x="5322" y="5228"/>
                  </a:cubicBezTo>
                  <a:cubicBezTo>
                    <a:pt x="5323" y="5228"/>
                    <a:pt x="5405" y="5157"/>
                    <a:pt x="7631" y="2931"/>
                  </a:cubicBezTo>
                  <a:lnTo>
                    <a:pt x="477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9"/>
            <p:cNvSpPr/>
            <p:nvPr/>
          </p:nvSpPr>
          <p:spPr>
            <a:xfrm>
              <a:off x="2205782" y="2186130"/>
              <a:ext cx="95289" cy="75636"/>
            </a:xfrm>
            <a:custGeom>
              <a:avLst/>
              <a:gdLst/>
              <a:ahLst/>
              <a:cxnLst/>
              <a:rect l="l" t="t" r="r" b="b"/>
              <a:pathLst>
                <a:path w="4771" h="3787" extrusionOk="0">
                  <a:moveTo>
                    <a:pt x="2380" y="0"/>
                  </a:moveTo>
                  <a:cubicBezTo>
                    <a:pt x="2204" y="188"/>
                    <a:pt x="2087" y="282"/>
                    <a:pt x="1911" y="469"/>
                  </a:cubicBezTo>
                  <a:lnTo>
                    <a:pt x="0" y="469"/>
                  </a:lnTo>
                  <a:lnTo>
                    <a:pt x="0" y="3786"/>
                  </a:lnTo>
                  <a:lnTo>
                    <a:pt x="4771" y="3786"/>
                  </a:lnTo>
                  <a:lnTo>
                    <a:pt x="4771" y="469"/>
                  </a:lnTo>
                  <a:lnTo>
                    <a:pt x="2860" y="469"/>
                  </a:lnTo>
                  <a:lnTo>
                    <a:pt x="23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9"/>
            <p:cNvSpPr/>
            <p:nvPr/>
          </p:nvSpPr>
          <p:spPr>
            <a:xfrm>
              <a:off x="2301050" y="2107237"/>
              <a:ext cx="30458" cy="49172"/>
            </a:xfrm>
            <a:custGeom>
              <a:avLst/>
              <a:gdLst/>
              <a:ahLst/>
              <a:cxnLst/>
              <a:rect l="l" t="t" r="r" b="b"/>
              <a:pathLst>
                <a:path w="1525" h="2462" extrusionOk="0">
                  <a:moveTo>
                    <a:pt x="1" y="0"/>
                  </a:moveTo>
                  <a:lnTo>
                    <a:pt x="1" y="2462"/>
                  </a:lnTo>
                  <a:lnTo>
                    <a:pt x="1525" y="2462"/>
                  </a:lnTo>
                  <a:lnTo>
                    <a:pt x="1525" y="844"/>
                  </a:lnTo>
                  <a:lnTo>
                    <a:pt x="68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9"/>
            <p:cNvSpPr/>
            <p:nvPr/>
          </p:nvSpPr>
          <p:spPr>
            <a:xfrm>
              <a:off x="2297075" y="2362171"/>
              <a:ext cx="57141" cy="45677"/>
            </a:xfrm>
            <a:custGeom>
              <a:avLst/>
              <a:gdLst/>
              <a:ahLst/>
              <a:cxnLst/>
              <a:rect l="l" t="t" r="r" b="b"/>
              <a:pathLst>
                <a:path w="2861" h="2287" extrusionOk="0">
                  <a:moveTo>
                    <a:pt x="2579" y="1"/>
                  </a:moveTo>
                  <a:lnTo>
                    <a:pt x="1935" y="259"/>
                  </a:lnTo>
                  <a:lnTo>
                    <a:pt x="2169" y="833"/>
                  </a:lnTo>
                  <a:lnTo>
                    <a:pt x="2169" y="1607"/>
                  </a:lnTo>
                  <a:lnTo>
                    <a:pt x="1" y="1607"/>
                  </a:lnTo>
                  <a:lnTo>
                    <a:pt x="1" y="2287"/>
                  </a:lnTo>
                  <a:lnTo>
                    <a:pt x="2861" y="2287"/>
                  </a:lnTo>
                  <a:lnTo>
                    <a:pt x="2861" y="704"/>
                  </a:lnTo>
                  <a:lnTo>
                    <a:pt x="25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9"/>
            <p:cNvSpPr/>
            <p:nvPr/>
          </p:nvSpPr>
          <p:spPr>
            <a:xfrm>
              <a:off x="2152875" y="2310900"/>
              <a:ext cx="38866" cy="96947"/>
            </a:xfrm>
            <a:custGeom>
              <a:avLst/>
              <a:gdLst/>
              <a:ahLst/>
              <a:cxnLst/>
              <a:rect l="l" t="t" r="r" b="b"/>
              <a:pathLst>
                <a:path w="1946" h="4854" extrusionOk="0">
                  <a:moveTo>
                    <a:pt x="1313" y="1"/>
                  </a:moveTo>
                  <a:lnTo>
                    <a:pt x="0" y="3271"/>
                  </a:lnTo>
                  <a:lnTo>
                    <a:pt x="0" y="4854"/>
                  </a:lnTo>
                  <a:lnTo>
                    <a:pt x="1629" y="4854"/>
                  </a:lnTo>
                  <a:lnTo>
                    <a:pt x="1629" y="4174"/>
                  </a:lnTo>
                  <a:lnTo>
                    <a:pt x="703" y="4174"/>
                  </a:lnTo>
                  <a:lnTo>
                    <a:pt x="703" y="3400"/>
                  </a:lnTo>
                  <a:lnTo>
                    <a:pt x="1946" y="247"/>
                  </a:lnTo>
                  <a:lnTo>
                    <a:pt x="13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9"/>
            <p:cNvSpPr/>
            <p:nvPr/>
          </p:nvSpPr>
          <p:spPr>
            <a:xfrm>
              <a:off x="2168553" y="1984324"/>
              <a:ext cx="199246" cy="467996"/>
            </a:xfrm>
            <a:custGeom>
              <a:avLst/>
              <a:gdLst/>
              <a:ahLst/>
              <a:cxnLst/>
              <a:rect l="l" t="t" r="r" b="b"/>
              <a:pathLst>
                <a:path w="9976" h="23432" extrusionOk="0">
                  <a:moveTo>
                    <a:pt x="4818" y="2708"/>
                  </a:moveTo>
                  <a:cubicBezTo>
                    <a:pt x="4994" y="2977"/>
                    <a:pt x="5205" y="3212"/>
                    <a:pt x="5463" y="3399"/>
                  </a:cubicBezTo>
                  <a:lnTo>
                    <a:pt x="5463" y="4900"/>
                  </a:lnTo>
                  <a:lnTo>
                    <a:pt x="4900" y="5462"/>
                  </a:lnTo>
                  <a:lnTo>
                    <a:pt x="3622" y="5462"/>
                  </a:lnTo>
                  <a:lnTo>
                    <a:pt x="3060" y="4900"/>
                  </a:lnTo>
                  <a:lnTo>
                    <a:pt x="3060" y="3435"/>
                  </a:lnTo>
                  <a:cubicBezTo>
                    <a:pt x="3122" y="3439"/>
                    <a:pt x="3183" y="3441"/>
                    <a:pt x="3245" y="3441"/>
                  </a:cubicBezTo>
                  <a:cubicBezTo>
                    <a:pt x="3871" y="3441"/>
                    <a:pt x="4466" y="3220"/>
                    <a:pt x="4818" y="2708"/>
                  </a:cubicBezTo>
                  <a:close/>
                  <a:moveTo>
                    <a:pt x="4255" y="692"/>
                  </a:moveTo>
                  <a:cubicBezTo>
                    <a:pt x="5475" y="692"/>
                    <a:pt x="6553" y="1700"/>
                    <a:pt x="6553" y="2849"/>
                  </a:cubicBezTo>
                  <a:lnTo>
                    <a:pt x="6553" y="5814"/>
                  </a:lnTo>
                  <a:lnTo>
                    <a:pt x="6143" y="5814"/>
                  </a:lnTo>
                  <a:lnTo>
                    <a:pt x="6143" y="3013"/>
                  </a:lnTo>
                  <a:lnTo>
                    <a:pt x="5979" y="2907"/>
                  </a:lnTo>
                  <a:cubicBezTo>
                    <a:pt x="5463" y="2614"/>
                    <a:pt x="5158" y="2063"/>
                    <a:pt x="5158" y="1465"/>
                  </a:cubicBezTo>
                  <a:lnTo>
                    <a:pt x="4466" y="1454"/>
                  </a:lnTo>
                  <a:cubicBezTo>
                    <a:pt x="4466" y="1946"/>
                    <a:pt x="4326" y="2309"/>
                    <a:pt x="4056" y="2520"/>
                  </a:cubicBezTo>
                  <a:cubicBezTo>
                    <a:pt x="3812" y="2711"/>
                    <a:pt x="3493" y="2759"/>
                    <a:pt x="3237" y="2759"/>
                  </a:cubicBezTo>
                  <a:cubicBezTo>
                    <a:pt x="2989" y="2759"/>
                    <a:pt x="2802" y="2714"/>
                    <a:pt x="2802" y="2708"/>
                  </a:cubicBezTo>
                  <a:lnTo>
                    <a:pt x="2368" y="2614"/>
                  </a:lnTo>
                  <a:lnTo>
                    <a:pt x="2368" y="5814"/>
                  </a:lnTo>
                  <a:lnTo>
                    <a:pt x="1970" y="5814"/>
                  </a:lnTo>
                  <a:lnTo>
                    <a:pt x="1970" y="2849"/>
                  </a:lnTo>
                  <a:cubicBezTo>
                    <a:pt x="1970" y="1700"/>
                    <a:pt x="3036" y="692"/>
                    <a:pt x="4255" y="692"/>
                  </a:cubicBezTo>
                  <a:close/>
                  <a:moveTo>
                    <a:pt x="7162" y="6494"/>
                  </a:moveTo>
                  <a:lnTo>
                    <a:pt x="7819" y="7150"/>
                  </a:lnTo>
                  <a:lnTo>
                    <a:pt x="7819" y="8276"/>
                  </a:lnTo>
                  <a:lnTo>
                    <a:pt x="6975" y="8276"/>
                  </a:lnTo>
                  <a:lnTo>
                    <a:pt x="6975" y="6494"/>
                  </a:lnTo>
                  <a:close/>
                  <a:moveTo>
                    <a:pt x="6295" y="6494"/>
                  </a:moveTo>
                  <a:lnTo>
                    <a:pt x="6295" y="8698"/>
                  </a:lnTo>
                  <a:lnTo>
                    <a:pt x="5814" y="8698"/>
                  </a:lnTo>
                  <a:lnTo>
                    <a:pt x="5814" y="7830"/>
                  </a:lnTo>
                  <a:cubicBezTo>
                    <a:pt x="5732" y="7748"/>
                    <a:pt x="5193" y="7209"/>
                    <a:pt x="5170" y="7186"/>
                  </a:cubicBezTo>
                  <a:lnTo>
                    <a:pt x="5017" y="7186"/>
                  </a:lnTo>
                  <a:lnTo>
                    <a:pt x="5615" y="6494"/>
                  </a:lnTo>
                  <a:close/>
                  <a:moveTo>
                    <a:pt x="4994" y="6142"/>
                  </a:moveTo>
                  <a:lnTo>
                    <a:pt x="4091" y="7197"/>
                  </a:lnTo>
                  <a:lnTo>
                    <a:pt x="3318" y="7197"/>
                  </a:lnTo>
                  <a:lnTo>
                    <a:pt x="2673" y="7842"/>
                  </a:lnTo>
                  <a:lnTo>
                    <a:pt x="2673" y="8698"/>
                  </a:lnTo>
                  <a:lnTo>
                    <a:pt x="2204" y="8698"/>
                  </a:lnTo>
                  <a:lnTo>
                    <a:pt x="2204" y="7596"/>
                  </a:lnTo>
                  <a:lnTo>
                    <a:pt x="1524" y="7596"/>
                  </a:lnTo>
                  <a:lnTo>
                    <a:pt x="1524" y="9389"/>
                  </a:lnTo>
                  <a:lnTo>
                    <a:pt x="3376" y="9389"/>
                  </a:lnTo>
                  <a:lnTo>
                    <a:pt x="3376" y="8123"/>
                  </a:lnTo>
                  <a:lnTo>
                    <a:pt x="3622" y="7877"/>
                  </a:lnTo>
                  <a:lnTo>
                    <a:pt x="3916" y="7877"/>
                  </a:lnTo>
                  <a:lnTo>
                    <a:pt x="3916" y="9964"/>
                  </a:lnTo>
                  <a:lnTo>
                    <a:pt x="3634" y="10221"/>
                  </a:lnTo>
                  <a:lnTo>
                    <a:pt x="809" y="10221"/>
                  </a:lnTo>
                  <a:lnTo>
                    <a:pt x="680" y="10092"/>
                  </a:lnTo>
                  <a:lnTo>
                    <a:pt x="680" y="7150"/>
                  </a:lnTo>
                  <a:lnTo>
                    <a:pt x="1337" y="6494"/>
                  </a:lnTo>
                  <a:lnTo>
                    <a:pt x="3388" y="6494"/>
                  </a:lnTo>
                  <a:lnTo>
                    <a:pt x="3388" y="6142"/>
                  </a:lnTo>
                  <a:close/>
                  <a:moveTo>
                    <a:pt x="4900" y="7877"/>
                  </a:moveTo>
                  <a:lnTo>
                    <a:pt x="5135" y="8123"/>
                  </a:lnTo>
                  <a:lnTo>
                    <a:pt x="5135" y="9389"/>
                  </a:lnTo>
                  <a:lnTo>
                    <a:pt x="6975" y="9389"/>
                  </a:lnTo>
                  <a:lnTo>
                    <a:pt x="6975" y="8955"/>
                  </a:lnTo>
                  <a:lnTo>
                    <a:pt x="7831" y="8955"/>
                  </a:lnTo>
                  <a:lnTo>
                    <a:pt x="7831" y="10092"/>
                  </a:lnTo>
                  <a:lnTo>
                    <a:pt x="7690" y="10221"/>
                  </a:lnTo>
                  <a:lnTo>
                    <a:pt x="4877" y="10221"/>
                  </a:lnTo>
                  <a:lnTo>
                    <a:pt x="4607" y="9964"/>
                  </a:lnTo>
                  <a:lnTo>
                    <a:pt x="4607" y="7877"/>
                  </a:lnTo>
                  <a:close/>
                  <a:moveTo>
                    <a:pt x="4244" y="10585"/>
                  </a:moveTo>
                  <a:lnTo>
                    <a:pt x="4584" y="10913"/>
                  </a:lnTo>
                  <a:lnTo>
                    <a:pt x="6283" y="10913"/>
                  </a:lnTo>
                  <a:lnTo>
                    <a:pt x="6283" y="13550"/>
                  </a:lnTo>
                  <a:lnTo>
                    <a:pt x="2216" y="13550"/>
                  </a:lnTo>
                  <a:lnTo>
                    <a:pt x="2216" y="10913"/>
                  </a:lnTo>
                  <a:lnTo>
                    <a:pt x="3916" y="10913"/>
                  </a:lnTo>
                  <a:cubicBezTo>
                    <a:pt x="4080" y="10749"/>
                    <a:pt x="4080" y="10761"/>
                    <a:pt x="4244" y="10585"/>
                  </a:cubicBezTo>
                  <a:close/>
                  <a:moveTo>
                    <a:pt x="5838" y="18262"/>
                  </a:moveTo>
                  <a:lnTo>
                    <a:pt x="6694" y="19118"/>
                  </a:lnTo>
                  <a:lnTo>
                    <a:pt x="5615" y="20208"/>
                  </a:lnTo>
                  <a:lnTo>
                    <a:pt x="5111" y="19704"/>
                  </a:lnTo>
                  <a:lnTo>
                    <a:pt x="5111" y="19001"/>
                  </a:lnTo>
                  <a:lnTo>
                    <a:pt x="5838" y="18262"/>
                  </a:lnTo>
                  <a:close/>
                  <a:moveTo>
                    <a:pt x="6494" y="14242"/>
                  </a:moveTo>
                  <a:lnTo>
                    <a:pt x="9014" y="16809"/>
                  </a:lnTo>
                  <a:lnTo>
                    <a:pt x="7186" y="18638"/>
                  </a:lnTo>
                  <a:lnTo>
                    <a:pt x="6330" y="17782"/>
                  </a:lnTo>
                  <a:lnTo>
                    <a:pt x="7291" y="16821"/>
                  </a:lnTo>
                  <a:lnTo>
                    <a:pt x="5826" y="15356"/>
                  </a:lnTo>
                  <a:lnTo>
                    <a:pt x="3435" y="15356"/>
                  </a:lnTo>
                  <a:lnTo>
                    <a:pt x="3435" y="20501"/>
                  </a:lnTo>
                  <a:lnTo>
                    <a:pt x="2216" y="20501"/>
                  </a:lnTo>
                  <a:lnTo>
                    <a:pt x="2216" y="14242"/>
                  </a:lnTo>
                  <a:close/>
                  <a:moveTo>
                    <a:pt x="3435" y="21205"/>
                  </a:moveTo>
                  <a:lnTo>
                    <a:pt x="3435" y="22248"/>
                  </a:lnTo>
                  <a:lnTo>
                    <a:pt x="2931" y="22752"/>
                  </a:lnTo>
                  <a:lnTo>
                    <a:pt x="2216" y="22752"/>
                  </a:lnTo>
                  <a:lnTo>
                    <a:pt x="2216" y="21205"/>
                  </a:lnTo>
                  <a:close/>
                  <a:moveTo>
                    <a:pt x="4267" y="0"/>
                  </a:moveTo>
                  <a:cubicBezTo>
                    <a:pt x="2650" y="0"/>
                    <a:pt x="1290" y="1301"/>
                    <a:pt x="1290" y="2849"/>
                  </a:cubicBezTo>
                  <a:lnTo>
                    <a:pt x="1290" y="5814"/>
                  </a:lnTo>
                  <a:lnTo>
                    <a:pt x="1055" y="5814"/>
                  </a:lnTo>
                  <a:lnTo>
                    <a:pt x="1" y="6857"/>
                  </a:lnTo>
                  <a:lnTo>
                    <a:pt x="1" y="10374"/>
                  </a:lnTo>
                  <a:lnTo>
                    <a:pt x="528" y="10913"/>
                  </a:lnTo>
                  <a:lnTo>
                    <a:pt x="1524" y="10913"/>
                  </a:lnTo>
                  <a:lnTo>
                    <a:pt x="1524" y="23432"/>
                  </a:lnTo>
                  <a:lnTo>
                    <a:pt x="3212" y="23432"/>
                  </a:lnTo>
                  <a:lnTo>
                    <a:pt x="4115" y="22529"/>
                  </a:lnTo>
                  <a:lnTo>
                    <a:pt x="4115" y="21205"/>
                  </a:lnTo>
                  <a:lnTo>
                    <a:pt x="4736" y="21205"/>
                  </a:lnTo>
                  <a:lnTo>
                    <a:pt x="4736" y="20525"/>
                  </a:lnTo>
                  <a:lnTo>
                    <a:pt x="4115" y="20525"/>
                  </a:lnTo>
                  <a:lnTo>
                    <a:pt x="4115" y="16035"/>
                  </a:lnTo>
                  <a:lnTo>
                    <a:pt x="5533" y="16035"/>
                  </a:lnTo>
                  <a:lnTo>
                    <a:pt x="6318" y="16821"/>
                  </a:lnTo>
                  <a:lnTo>
                    <a:pt x="5357" y="17782"/>
                  </a:lnTo>
                  <a:lnTo>
                    <a:pt x="4420" y="18720"/>
                  </a:lnTo>
                  <a:lnTo>
                    <a:pt x="4420" y="19997"/>
                  </a:lnTo>
                  <a:lnTo>
                    <a:pt x="5603" y="21181"/>
                  </a:lnTo>
                  <a:lnTo>
                    <a:pt x="9976" y="16821"/>
                  </a:lnTo>
                  <a:lnTo>
                    <a:pt x="6975" y="13750"/>
                  </a:lnTo>
                  <a:lnTo>
                    <a:pt x="6975" y="10913"/>
                  </a:lnTo>
                  <a:lnTo>
                    <a:pt x="7971" y="10913"/>
                  </a:lnTo>
                  <a:lnTo>
                    <a:pt x="8510" y="10386"/>
                  </a:lnTo>
                  <a:lnTo>
                    <a:pt x="8510" y="6869"/>
                  </a:lnTo>
                  <a:lnTo>
                    <a:pt x="7455" y="5814"/>
                  </a:lnTo>
                  <a:lnTo>
                    <a:pt x="7244" y="5814"/>
                  </a:lnTo>
                  <a:lnTo>
                    <a:pt x="7244" y="2849"/>
                  </a:lnTo>
                  <a:cubicBezTo>
                    <a:pt x="7244" y="1301"/>
                    <a:pt x="5873" y="0"/>
                    <a:pt x="4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3" name="Google Shape;2393;p39"/>
          <p:cNvGrpSpPr/>
          <p:nvPr/>
        </p:nvGrpSpPr>
        <p:grpSpPr>
          <a:xfrm>
            <a:off x="4836889" y="3841114"/>
            <a:ext cx="202521" cy="468002"/>
            <a:chOff x="2751246" y="1984324"/>
            <a:chExt cx="202521" cy="468002"/>
          </a:xfrm>
        </p:grpSpPr>
        <p:sp>
          <p:nvSpPr>
            <p:cNvPr id="2394" name="Google Shape;2394;p39"/>
            <p:cNvSpPr/>
            <p:nvPr/>
          </p:nvSpPr>
          <p:spPr>
            <a:xfrm>
              <a:off x="2759675" y="2151717"/>
              <a:ext cx="98584" cy="161318"/>
            </a:xfrm>
            <a:custGeom>
              <a:avLst/>
              <a:gdLst/>
              <a:ahLst/>
              <a:cxnLst/>
              <a:rect l="l" t="t" r="r" b="b"/>
              <a:pathLst>
                <a:path w="4936" h="8077" extrusionOk="0">
                  <a:moveTo>
                    <a:pt x="1" y="0"/>
                  </a:moveTo>
                  <a:lnTo>
                    <a:pt x="1" y="7408"/>
                  </a:lnTo>
                  <a:lnTo>
                    <a:pt x="669" y="8076"/>
                  </a:lnTo>
                  <a:lnTo>
                    <a:pt x="3025" y="7772"/>
                  </a:lnTo>
                  <a:lnTo>
                    <a:pt x="1548" y="6928"/>
                  </a:lnTo>
                  <a:lnTo>
                    <a:pt x="1548" y="5533"/>
                  </a:lnTo>
                  <a:lnTo>
                    <a:pt x="4935" y="5228"/>
                  </a:lnTo>
                  <a:lnTo>
                    <a:pt x="4935" y="2110"/>
                  </a:lnTo>
                  <a:lnTo>
                    <a:pt x="4373" y="2802"/>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39"/>
            <p:cNvSpPr/>
            <p:nvPr/>
          </p:nvSpPr>
          <p:spPr>
            <a:xfrm>
              <a:off x="2815637" y="2113788"/>
              <a:ext cx="60876" cy="42382"/>
            </a:xfrm>
            <a:custGeom>
              <a:avLst/>
              <a:gdLst/>
              <a:ahLst/>
              <a:cxnLst/>
              <a:rect l="l" t="t" r="r" b="b"/>
              <a:pathLst>
                <a:path w="3048" h="2122" extrusionOk="0">
                  <a:moveTo>
                    <a:pt x="3048" y="0"/>
                  </a:moveTo>
                  <a:lnTo>
                    <a:pt x="926" y="12"/>
                  </a:lnTo>
                  <a:lnTo>
                    <a:pt x="0" y="1172"/>
                  </a:lnTo>
                  <a:lnTo>
                    <a:pt x="1289" y="2122"/>
                  </a:lnTo>
                  <a:lnTo>
                    <a:pt x="30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39"/>
            <p:cNvSpPr/>
            <p:nvPr/>
          </p:nvSpPr>
          <p:spPr>
            <a:xfrm>
              <a:off x="2758037" y="1991115"/>
              <a:ext cx="105375" cy="116140"/>
            </a:xfrm>
            <a:custGeom>
              <a:avLst/>
              <a:gdLst/>
              <a:ahLst/>
              <a:cxnLst/>
              <a:rect l="l" t="t" r="r" b="b"/>
              <a:pathLst>
                <a:path w="5276" h="5815" extrusionOk="0">
                  <a:moveTo>
                    <a:pt x="2638" y="0"/>
                  </a:moveTo>
                  <a:cubicBezTo>
                    <a:pt x="1255" y="0"/>
                    <a:pt x="1" y="1125"/>
                    <a:pt x="1" y="2509"/>
                  </a:cubicBezTo>
                  <a:lnTo>
                    <a:pt x="1" y="5814"/>
                  </a:lnTo>
                  <a:lnTo>
                    <a:pt x="1091" y="5814"/>
                  </a:lnTo>
                  <a:lnTo>
                    <a:pt x="1091" y="2708"/>
                  </a:lnTo>
                  <a:cubicBezTo>
                    <a:pt x="1091" y="2708"/>
                    <a:pt x="1310" y="2761"/>
                    <a:pt x="1606" y="2761"/>
                  </a:cubicBezTo>
                  <a:cubicBezTo>
                    <a:pt x="2220" y="2761"/>
                    <a:pt x="3165" y="2532"/>
                    <a:pt x="3189" y="1125"/>
                  </a:cubicBezTo>
                  <a:lnTo>
                    <a:pt x="3189" y="1125"/>
                  </a:lnTo>
                  <a:cubicBezTo>
                    <a:pt x="3177" y="1840"/>
                    <a:pt x="3552" y="2509"/>
                    <a:pt x="4173" y="2872"/>
                  </a:cubicBezTo>
                  <a:lnTo>
                    <a:pt x="4173" y="5814"/>
                  </a:lnTo>
                  <a:lnTo>
                    <a:pt x="5275" y="5814"/>
                  </a:lnTo>
                  <a:lnTo>
                    <a:pt x="5275" y="2509"/>
                  </a:lnTo>
                  <a:cubicBezTo>
                    <a:pt x="5275" y="1125"/>
                    <a:pt x="4021" y="0"/>
                    <a:pt x="26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39"/>
            <p:cNvSpPr/>
            <p:nvPr/>
          </p:nvSpPr>
          <p:spPr>
            <a:xfrm>
              <a:off x="2751246" y="1984324"/>
              <a:ext cx="202521" cy="417425"/>
            </a:xfrm>
            <a:custGeom>
              <a:avLst/>
              <a:gdLst/>
              <a:ahLst/>
              <a:cxnLst/>
              <a:rect l="l" t="t" r="r" b="b"/>
              <a:pathLst>
                <a:path w="10140" h="20900" extrusionOk="0">
                  <a:moveTo>
                    <a:pt x="3529" y="2720"/>
                  </a:moveTo>
                  <a:cubicBezTo>
                    <a:pt x="3693" y="2989"/>
                    <a:pt x="3916" y="3224"/>
                    <a:pt x="4174" y="3411"/>
                  </a:cubicBezTo>
                  <a:lnTo>
                    <a:pt x="4174" y="4900"/>
                  </a:lnTo>
                  <a:lnTo>
                    <a:pt x="3611" y="5462"/>
                  </a:lnTo>
                  <a:lnTo>
                    <a:pt x="2322" y="5462"/>
                  </a:lnTo>
                  <a:lnTo>
                    <a:pt x="1771" y="4912"/>
                  </a:lnTo>
                  <a:lnTo>
                    <a:pt x="1771" y="3446"/>
                  </a:lnTo>
                  <a:cubicBezTo>
                    <a:pt x="1832" y="3451"/>
                    <a:pt x="1894" y="3453"/>
                    <a:pt x="1955" y="3453"/>
                  </a:cubicBezTo>
                  <a:cubicBezTo>
                    <a:pt x="2580" y="3453"/>
                    <a:pt x="3166" y="3232"/>
                    <a:pt x="3529" y="2720"/>
                  </a:cubicBezTo>
                  <a:close/>
                  <a:moveTo>
                    <a:pt x="2966" y="692"/>
                  </a:moveTo>
                  <a:cubicBezTo>
                    <a:pt x="4197" y="692"/>
                    <a:pt x="5264" y="1700"/>
                    <a:pt x="5264" y="2849"/>
                  </a:cubicBezTo>
                  <a:lnTo>
                    <a:pt x="5264" y="5814"/>
                  </a:lnTo>
                  <a:lnTo>
                    <a:pt x="4865" y="5814"/>
                  </a:lnTo>
                  <a:lnTo>
                    <a:pt x="4865" y="3024"/>
                  </a:lnTo>
                  <a:cubicBezTo>
                    <a:pt x="4701" y="2931"/>
                    <a:pt x="4654" y="2907"/>
                    <a:pt x="4596" y="2860"/>
                  </a:cubicBezTo>
                  <a:cubicBezTo>
                    <a:pt x="4138" y="2555"/>
                    <a:pt x="3869" y="2028"/>
                    <a:pt x="3869" y="1477"/>
                  </a:cubicBezTo>
                  <a:lnTo>
                    <a:pt x="3177" y="1465"/>
                  </a:lnTo>
                  <a:cubicBezTo>
                    <a:pt x="3177" y="1887"/>
                    <a:pt x="3072" y="2321"/>
                    <a:pt x="2720" y="2555"/>
                  </a:cubicBezTo>
                  <a:cubicBezTo>
                    <a:pt x="2465" y="2723"/>
                    <a:pt x="2153" y="2764"/>
                    <a:pt x="1908" y="2764"/>
                  </a:cubicBezTo>
                  <a:cubicBezTo>
                    <a:pt x="1725" y="2764"/>
                    <a:pt x="1580" y="2741"/>
                    <a:pt x="1524" y="2731"/>
                  </a:cubicBezTo>
                  <a:lnTo>
                    <a:pt x="1091" y="2626"/>
                  </a:lnTo>
                  <a:lnTo>
                    <a:pt x="1079" y="5814"/>
                  </a:lnTo>
                  <a:lnTo>
                    <a:pt x="681" y="5814"/>
                  </a:lnTo>
                  <a:lnTo>
                    <a:pt x="681" y="2849"/>
                  </a:lnTo>
                  <a:cubicBezTo>
                    <a:pt x="681" y="1700"/>
                    <a:pt x="1747" y="692"/>
                    <a:pt x="2966" y="692"/>
                  </a:cubicBezTo>
                  <a:close/>
                  <a:moveTo>
                    <a:pt x="3798" y="6154"/>
                  </a:moveTo>
                  <a:lnTo>
                    <a:pt x="3798" y="6377"/>
                  </a:lnTo>
                  <a:lnTo>
                    <a:pt x="3154" y="7186"/>
                  </a:lnTo>
                  <a:lnTo>
                    <a:pt x="2450" y="6658"/>
                  </a:lnTo>
                  <a:lnTo>
                    <a:pt x="2450" y="6154"/>
                  </a:lnTo>
                  <a:close/>
                  <a:moveTo>
                    <a:pt x="8300" y="3786"/>
                  </a:moveTo>
                  <a:lnTo>
                    <a:pt x="8921" y="3833"/>
                  </a:lnTo>
                  <a:lnTo>
                    <a:pt x="9437" y="4337"/>
                  </a:lnTo>
                  <a:lnTo>
                    <a:pt x="9237" y="7912"/>
                  </a:lnTo>
                  <a:lnTo>
                    <a:pt x="7796" y="7936"/>
                  </a:lnTo>
                  <a:lnTo>
                    <a:pt x="7596" y="6810"/>
                  </a:lnTo>
                  <a:lnTo>
                    <a:pt x="8112" y="6799"/>
                  </a:lnTo>
                  <a:lnTo>
                    <a:pt x="8300" y="3786"/>
                  </a:lnTo>
                  <a:close/>
                  <a:moveTo>
                    <a:pt x="7092" y="7838"/>
                  </a:moveTo>
                  <a:lnTo>
                    <a:pt x="7092" y="7842"/>
                  </a:lnTo>
                  <a:cubicBezTo>
                    <a:pt x="6951" y="8014"/>
                    <a:pt x="6881" y="8098"/>
                    <a:pt x="6856" y="8128"/>
                  </a:cubicBezTo>
                  <a:lnTo>
                    <a:pt x="6856" y="8128"/>
                  </a:lnTo>
                  <a:cubicBezTo>
                    <a:pt x="7011" y="7937"/>
                    <a:pt x="7077" y="7856"/>
                    <a:pt x="7092" y="7838"/>
                  </a:cubicBezTo>
                  <a:close/>
                  <a:moveTo>
                    <a:pt x="5522" y="6822"/>
                  </a:moveTo>
                  <a:lnTo>
                    <a:pt x="4443" y="8135"/>
                  </a:lnTo>
                  <a:lnTo>
                    <a:pt x="3705" y="7596"/>
                  </a:lnTo>
                  <a:lnTo>
                    <a:pt x="4302" y="6846"/>
                  </a:lnTo>
                  <a:lnTo>
                    <a:pt x="5522" y="6822"/>
                  </a:lnTo>
                  <a:close/>
                  <a:moveTo>
                    <a:pt x="6494" y="6728"/>
                  </a:moveTo>
                  <a:lnTo>
                    <a:pt x="6963" y="7139"/>
                  </a:lnTo>
                  <a:lnTo>
                    <a:pt x="7091" y="7838"/>
                  </a:lnTo>
                  <a:lnTo>
                    <a:pt x="7091" y="7838"/>
                  </a:lnTo>
                  <a:cubicBezTo>
                    <a:pt x="7094" y="7835"/>
                    <a:pt x="7095" y="7834"/>
                    <a:pt x="7095" y="7834"/>
                  </a:cubicBezTo>
                  <a:lnTo>
                    <a:pt x="7095" y="7834"/>
                  </a:lnTo>
                  <a:cubicBezTo>
                    <a:pt x="7095" y="7834"/>
                    <a:pt x="7094" y="7835"/>
                    <a:pt x="7092" y="7838"/>
                  </a:cubicBezTo>
                  <a:lnTo>
                    <a:pt x="7092" y="7838"/>
                  </a:lnTo>
                  <a:lnTo>
                    <a:pt x="7091" y="7838"/>
                  </a:lnTo>
                  <a:lnTo>
                    <a:pt x="7091" y="7838"/>
                  </a:lnTo>
                  <a:cubicBezTo>
                    <a:pt x="7061" y="7874"/>
                    <a:pt x="6843" y="8141"/>
                    <a:pt x="6845" y="8141"/>
                  </a:cubicBezTo>
                  <a:cubicBezTo>
                    <a:pt x="6845" y="8141"/>
                    <a:pt x="6848" y="8137"/>
                    <a:pt x="6856" y="8128"/>
                  </a:cubicBezTo>
                  <a:lnTo>
                    <a:pt x="6856" y="8128"/>
                  </a:lnTo>
                  <a:cubicBezTo>
                    <a:pt x="6561" y="8490"/>
                    <a:pt x="5942" y="9249"/>
                    <a:pt x="4736" y="10725"/>
                  </a:cubicBezTo>
                  <a:lnTo>
                    <a:pt x="774" y="8065"/>
                  </a:lnTo>
                  <a:lnTo>
                    <a:pt x="774" y="7994"/>
                  </a:lnTo>
                  <a:lnTo>
                    <a:pt x="1700" y="6963"/>
                  </a:lnTo>
                  <a:lnTo>
                    <a:pt x="1771" y="7010"/>
                  </a:lnTo>
                  <a:lnTo>
                    <a:pt x="2732" y="7725"/>
                  </a:lnTo>
                  <a:lnTo>
                    <a:pt x="4572" y="9073"/>
                  </a:lnTo>
                  <a:lnTo>
                    <a:pt x="6494" y="6728"/>
                  </a:lnTo>
                  <a:close/>
                  <a:moveTo>
                    <a:pt x="6272" y="9940"/>
                  </a:moveTo>
                  <a:lnTo>
                    <a:pt x="6272" y="13175"/>
                  </a:lnTo>
                  <a:lnTo>
                    <a:pt x="5709" y="13234"/>
                  </a:lnTo>
                  <a:lnTo>
                    <a:pt x="5709" y="10620"/>
                  </a:lnTo>
                  <a:lnTo>
                    <a:pt x="6272" y="9940"/>
                  </a:lnTo>
                  <a:close/>
                  <a:moveTo>
                    <a:pt x="8229" y="13679"/>
                  </a:moveTo>
                  <a:lnTo>
                    <a:pt x="9237" y="20032"/>
                  </a:lnTo>
                  <a:lnTo>
                    <a:pt x="8499" y="20150"/>
                  </a:lnTo>
                  <a:lnTo>
                    <a:pt x="7889" y="19716"/>
                  </a:lnTo>
                  <a:lnTo>
                    <a:pt x="7163" y="15320"/>
                  </a:lnTo>
                  <a:lnTo>
                    <a:pt x="3517" y="15789"/>
                  </a:lnTo>
                  <a:lnTo>
                    <a:pt x="2322" y="15109"/>
                  </a:lnTo>
                  <a:lnTo>
                    <a:pt x="2322" y="14230"/>
                  </a:lnTo>
                  <a:cubicBezTo>
                    <a:pt x="2322" y="14230"/>
                    <a:pt x="5709" y="13914"/>
                    <a:pt x="5709" y="13914"/>
                  </a:cubicBezTo>
                  <a:lnTo>
                    <a:pt x="8229" y="13679"/>
                  </a:lnTo>
                  <a:close/>
                  <a:moveTo>
                    <a:pt x="2978" y="0"/>
                  </a:moveTo>
                  <a:cubicBezTo>
                    <a:pt x="1360" y="0"/>
                    <a:pt x="1" y="1301"/>
                    <a:pt x="1" y="2849"/>
                  </a:cubicBezTo>
                  <a:lnTo>
                    <a:pt x="1" y="6506"/>
                  </a:lnTo>
                  <a:lnTo>
                    <a:pt x="1185" y="6506"/>
                  </a:lnTo>
                  <a:lnTo>
                    <a:pt x="83" y="7736"/>
                  </a:lnTo>
                  <a:lnTo>
                    <a:pt x="83" y="11511"/>
                  </a:lnTo>
                  <a:lnTo>
                    <a:pt x="774" y="11511"/>
                  </a:lnTo>
                  <a:lnTo>
                    <a:pt x="774" y="9014"/>
                  </a:lnTo>
                  <a:cubicBezTo>
                    <a:pt x="5170" y="11839"/>
                    <a:pt x="4513" y="11405"/>
                    <a:pt x="4877" y="11651"/>
                  </a:cubicBezTo>
                  <a:lnTo>
                    <a:pt x="5029" y="11476"/>
                  </a:lnTo>
                  <a:lnTo>
                    <a:pt x="5029" y="13304"/>
                  </a:lnTo>
                  <a:lnTo>
                    <a:pt x="1642" y="13621"/>
                  </a:lnTo>
                  <a:lnTo>
                    <a:pt x="1642" y="15520"/>
                  </a:lnTo>
                  <a:lnTo>
                    <a:pt x="2392" y="15953"/>
                  </a:lnTo>
                  <a:lnTo>
                    <a:pt x="1220" y="16094"/>
                  </a:lnTo>
                  <a:lnTo>
                    <a:pt x="786" y="15660"/>
                  </a:lnTo>
                  <a:lnTo>
                    <a:pt x="786" y="12437"/>
                  </a:lnTo>
                  <a:lnTo>
                    <a:pt x="94" y="12437"/>
                  </a:lnTo>
                  <a:lnTo>
                    <a:pt x="94" y="15953"/>
                  </a:lnTo>
                  <a:lnTo>
                    <a:pt x="974" y="16832"/>
                  </a:lnTo>
                  <a:lnTo>
                    <a:pt x="6600" y="16106"/>
                  </a:lnTo>
                  <a:lnTo>
                    <a:pt x="7268" y="20126"/>
                  </a:lnTo>
                  <a:lnTo>
                    <a:pt x="8323" y="20900"/>
                  </a:lnTo>
                  <a:lnTo>
                    <a:pt x="10034" y="20619"/>
                  </a:lnTo>
                  <a:lnTo>
                    <a:pt x="8815" y="12964"/>
                  </a:lnTo>
                  <a:lnTo>
                    <a:pt x="6952" y="13117"/>
                  </a:lnTo>
                  <a:lnTo>
                    <a:pt x="6952" y="9108"/>
                  </a:lnTo>
                  <a:lnTo>
                    <a:pt x="7327" y="8639"/>
                  </a:lnTo>
                  <a:lnTo>
                    <a:pt x="9882" y="8592"/>
                  </a:lnTo>
                  <a:lnTo>
                    <a:pt x="10140" y="4056"/>
                  </a:lnTo>
                  <a:lnTo>
                    <a:pt x="9226" y="3165"/>
                  </a:lnTo>
                  <a:lnTo>
                    <a:pt x="7667" y="3048"/>
                  </a:lnTo>
                  <a:lnTo>
                    <a:pt x="7467" y="6119"/>
                  </a:lnTo>
                  <a:lnTo>
                    <a:pt x="6952" y="6119"/>
                  </a:lnTo>
                  <a:lnTo>
                    <a:pt x="6952" y="35"/>
                  </a:lnTo>
                  <a:lnTo>
                    <a:pt x="6260" y="35"/>
                  </a:lnTo>
                  <a:lnTo>
                    <a:pt x="6260" y="5931"/>
                  </a:lnTo>
                  <a:lnTo>
                    <a:pt x="6096" y="6131"/>
                  </a:lnTo>
                  <a:lnTo>
                    <a:pt x="5955" y="6131"/>
                  </a:lnTo>
                  <a:lnTo>
                    <a:pt x="5955" y="2849"/>
                  </a:lnTo>
                  <a:cubicBezTo>
                    <a:pt x="5955" y="1301"/>
                    <a:pt x="4584" y="0"/>
                    <a:pt x="2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9"/>
            <p:cNvSpPr/>
            <p:nvPr/>
          </p:nvSpPr>
          <p:spPr>
            <a:xfrm>
              <a:off x="2812362" y="2321686"/>
              <a:ext cx="77493" cy="130640"/>
            </a:xfrm>
            <a:custGeom>
              <a:avLst/>
              <a:gdLst/>
              <a:ahLst/>
              <a:cxnLst/>
              <a:rect l="l" t="t" r="r" b="b"/>
              <a:pathLst>
                <a:path w="3880" h="6541" extrusionOk="0">
                  <a:moveTo>
                    <a:pt x="1465" y="0"/>
                  </a:moveTo>
                  <a:lnTo>
                    <a:pt x="0" y="4454"/>
                  </a:lnTo>
                  <a:lnTo>
                    <a:pt x="621" y="5615"/>
                  </a:lnTo>
                  <a:lnTo>
                    <a:pt x="2274" y="6119"/>
                  </a:lnTo>
                  <a:lnTo>
                    <a:pt x="3188" y="3247"/>
                  </a:lnTo>
                  <a:lnTo>
                    <a:pt x="3188" y="6541"/>
                  </a:lnTo>
                  <a:lnTo>
                    <a:pt x="3880" y="6541"/>
                  </a:lnTo>
                  <a:lnTo>
                    <a:pt x="3880" y="1829"/>
                  </a:lnTo>
                  <a:lnTo>
                    <a:pt x="3294" y="1829"/>
                  </a:lnTo>
                  <a:lnTo>
                    <a:pt x="2966" y="1723"/>
                  </a:lnTo>
                  <a:lnTo>
                    <a:pt x="1840" y="5263"/>
                  </a:lnTo>
                  <a:lnTo>
                    <a:pt x="1102" y="5040"/>
                  </a:lnTo>
                  <a:lnTo>
                    <a:pt x="750" y="4396"/>
                  </a:lnTo>
                  <a:lnTo>
                    <a:pt x="2122" y="223"/>
                  </a:lnTo>
                  <a:lnTo>
                    <a:pt x="14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9" name="Google Shape;2399;p39"/>
          <p:cNvGrpSpPr/>
          <p:nvPr/>
        </p:nvGrpSpPr>
        <p:grpSpPr>
          <a:xfrm>
            <a:off x="4769003" y="2738161"/>
            <a:ext cx="338293" cy="466983"/>
            <a:chOff x="3212687" y="1984883"/>
            <a:chExt cx="338293" cy="466983"/>
          </a:xfrm>
        </p:grpSpPr>
        <p:sp>
          <p:nvSpPr>
            <p:cNvPr id="2400" name="Google Shape;2400;p39"/>
            <p:cNvSpPr/>
            <p:nvPr/>
          </p:nvSpPr>
          <p:spPr>
            <a:xfrm>
              <a:off x="3220397" y="2042605"/>
              <a:ext cx="269010" cy="212607"/>
            </a:xfrm>
            <a:custGeom>
              <a:avLst/>
              <a:gdLst/>
              <a:ahLst/>
              <a:cxnLst/>
              <a:rect l="l" t="t" r="r" b="b"/>
              <a:pathLst>
                <a:path w="13469" h="10645" extrusionOk="0">
                  <a:moveTo>
                    <a:pt x="528" y="1"/>
                  </a:moveTo>
                  <a:lnTo>
                    <a:pt x="1" y="3353"/>
                  </a:lnTo>
                  <a:lnTo>
                    <a:pt x="4502" y="5018"/>
                  </a:lnTo>
                  <a:lnTo>
                    <a:pt x="4502" y="10644"/>
                  </a:lnTo>
                  <a:lnTo>
                    <a:pt x="8968" y="10644"/>
                  </a:lnTo>
                  <a:lnTo>
                    <a:pt x="8968" y="6319"/>
                  </a:lnTo>
                  <a:lnTo>
                    <a:pt x="11488" y="8147"/>
                  </a:lnTo>
                  <a:lnTo>
                    <a:pt x="13469" y="7807"/>
                  </a:lnTo>
                  <a:lnTo>
                    <a:pt x="13152" y="5803"/>
                  </a:lnTo>
                  <a:lnTo>
                    <a:pt x="11980" y="6014"/>
                  </a:lnTo>
                  <a:lnTo>
                    <a:pt x="8980" y="3482"/>
                  </a:lnTo>
                  <a:lnTo>
                    <a:pt x="7948" y="3213"/>
                  </a:lnTo>
                  <a:lnTo>
                    <a:pt x="7303" y="3916"/>
                  </a:lnTo>
                  <a:lnTo>
                    <a:pt x="5768" y="3201"/>
                  </a:lnTo>
                  <a:lnTo>
                    <a:pt x="2404" y="1923"/>
                  </a:lnTo>
                  <a:lnTo>
                    <a:pt x="2650" y="282"/>
                  </a:lnTo>
                  <a:lnTo>
                    <a:pt x="5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9"/>
            <p:cNvSpPr/>
            <p:nvPr/>
          </p:nvSpPr>
          <p:spPr>
            <a:xfrm>
              <a:off x="3490103" y="2313956"/>
              <a:ext cx="53626" cy="61575"/>
            </a:xfrm>
            <a:custGeom>
              <a:avLst/>
              <a:gdLst/>
              <a:ahLst/>
              <a:cxnLst/>
              <a:rect l="l" t="t" r="r" b="b"/>
              <a:pathLst>
                <a:path w="2685" h="3083" extrusionOk="0">
                  <a:moveTo>
                    <a:pt x="1254" y="0"/>
                  </a:moveTo>
                  <a:lnTo>
                    <a:pt x="0" y="1618"/>
                  </a:lnTo>
                  <a:lnTo>
                    <a:pt x="1899" y="3083"/>
                  </a:lnTo>
                  <a:lnTo>
                    <a:pt x="2684" y="2063"/>
                  </a:lnTo>
                  <a:lnTo>
                    <a:pt x="2602" y="1125"/>
                  </a:lnTo>
                  <a:lnTo>
                    <a:pt x="12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39"/>
            <p:cNvSpPr/>
            <p:nvPr/>
          </p:nvSpPr>
          <p:spPr>
            <a:xfrm>
              <a:off x="3310073" y="2255196"/>
              <a:ext cx="205098" cy="91075"/>
            </a:xfrm>
            <a:custGeom>
              <a:avLst/>
              <a:gdLst/>
              <a:ahLst/>
              <a:cxnLst/>
              <a:rect l="l" t="t" r="r" b="b"/>
              <a:pathLst>
                <a:path w="10269" h="4560" extrusionOk="0">
                  <a:moveTo>
                    <a:pt x="0" y="0"/>
                  </a:moveTo>
                  <a:lnTo>
                    <a:pt x="0" y="1067"/>
                  </a:lnTo>
                  <a:lnTo>
                    <a:pt x="938" y="2040"/>
                  </a:lnTo>
                  <a:lnTo>
                    <a:pt x="5873" y="2004"/>
                  </a:lnTo>
                  <a:lnTo>
                    <a:pt x="9014" y="4560"/>
                  </a:lnTo>
                  <a:lnTo>
                    <a:pt x="10268" y="2942"/>
                  </a:lnTo>
                  <a:lnTo>
                    <a:pt x="6857" y="24"/>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9"/>
            <p:cNvSpPr/>
            <p:nvPr/>
          </p:nvSpPr>
          <p:spPr>
            <a:xfrm>
              <a:off x="3325751" y="2393089"/>
              <a:ext cx="62754" cy="51988"/>
            </a:xfrm>
            <a:custGeom>
              <a:avLst/>
              <a:gdLst/>
              <a:ahLst/>
              <a:cxnLst/>
              <a:rect l="l" t="t" r="r" b="b"/>
              <a:pathLst>
                <a:path w="3142" h="2603" extrusionOk="0">
                  <a:moveTo>
                    <a:pt x="1688" y="0"/>
                  </a:moveTo>
                  <a:lnTo>
                    <a:pt x="1" y="1700"/>
                  </a:lnTo>
                  <a:lnTo>
                    <a:pt x="903" y="2602"/>
                  </a:lnTo>
                  <a:lnTo>
                    <a:pt x="1970" y="2602"/>
                  </a:lnTo>
                  <a:lnTo>
                    <a:pt x="3142" y="1442"/>
                  </a:lnTo>
                  <a:lnTo>
                    <a:pt x="168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39"/>
            <p:cNvSpPr/>
            <p:nvPr/>
          </p:nvSpPr>
          <p:spPr>
            <a:xfrm>
              <a:off x="3328787" y="2295681"/>
              <a:ext cx="125747" cy="126206"/>
            </a:xfrm>
            <a:custGeom>
              <a:avLst/>
              <a:gdLst/>
              <a:ahLst/>
              <a:cxnLst/>
              <a:rect l="l" t="t" r="r" b="b"/>
              <a:pathLst>
                <a:path w="6296" h="6319" extrusionOk="0">
                  <a:moveTo>
                    <a:pt x="3072" y="1"/>
                  </a:moveTo>
                  <a:lnTo>
                    <a:pt x="1" y="13"/>
                  </a:lnTo>
                  <a:lnTo>
                    <a:pt x="3260" y="3154"/>
                  </a:lnTo>
                  <a:lnTo>
                    <a:pt x="1536" y="4877"/>
                  </a:lnTo>
                  <a:lnTo>
                    <a:pt x="2990" y="6319"/>
                  </a:lnTo>
                  <a:lnTo>
                    <a:pt x="6295" y="3025"/>
                  </a:lnTo>
                  <a:lnTo>
                    <a:pt x="30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9"/>
            <p:cNvSpPr/>
            <p:nvPr/>
          </p:nvSpPr>
          <p:spPr>
            <a:xfrm>
              <a:off x="3312409" y="1993452"/>
              <a:ext cx="32316" cy="47774"/>
            </a:xfrm>
            <a:custGeom>
              <a:avLst/>
              <a:gdLst/>
              <a:ahLst/>
              <a:cxnLst/>
              <a:rect l="l" t="t" r="r" b="b"/>
              <a:pathLst>
                <a:path w="1618" h="2392" extrusionOk="0">
                  <a:moveTo>
                    <a:pt x="1559" y="0"/>
                  </a:moveTo>
                  <a:cubicBezTo>
                    <a:pt x="1372" y="24"/>
                    <a:pt x="1196" y="71"/>
                    <a:pt x="1020" y="153"/>
                  </a:cubicBezTo>
                  <a:cubicBezTo>
                    <a:pt x="399" y="493"/>
                    <a:pt x="0" y="1161"/>
                    <a:pt x="0" y="1876"/>
                  </a:cubicBezTo>
                  <a:lnTo>
                    <a:pt x="0" y="2392"/>
                  </a:lnTo>
                  <a:cubicBezTo>
                    <a:pt x="915" y="2345"/>
                    <a:pt x="1618" y="1583"/>
                    <a:pt x="1595" y="668"/>
                  </a:cubicBezTo>
                  <a:lnTo>
                    <a:pt x="15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9"/>
            <p:cNvSpPr/>
            <p:nvPr/>
          </p:nvSpPr>
          <p:spPr>
            <a:xfrm>
              <a:off x="3343067" y="1991574"/>
              <a:ext cx="47075" cy="34193"/>
            </a:xfrm>
            <a:custGeom>
              <a:avLst/>
              <a:gdLst/>
              <a:ahLst/>
              <a:cxnLst/>
              <a:rect l="l" t="t" r="r" b="b"/>
              <a:pathLst>
                <a:path w="2357" h="1712" extrusionOk="0">
                  <a:moveTo>
                    <a:pt x="446" y="1"/>
                  </a:moveTo>
                  <a:cubicBezTo>
                    <a:pt x="294" y="12"/>
                    <a:pt x="153" y="47"/>
                    <a:pt x="13" y="94"/>
                  </a:cubicBezTo>
                  <a:lnTo>
                    <a:pt x="1" y="94"/>
                  </a:lnTo>
                  <a:cubicBezTo>
                    <a:pt x="24" y="973"/>
                    <a:pt x="751" y="1688"/>
                    <a:pt x="1630" y="1700"/>
                  </a:cubicBezTo>
                  <a:lnTo>
                    <a:pt x="2357" y="1712"/>
                  </a:lnTo>
                  <a:cubicBezTo>
                    <a:pt x="2252" y="739"/>
                    <a:pt x="1431" y="1"/>
                    <a:pt x="4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3303282" y="2139773"/>
              <a:ext cx="247699" cy="245362"/>
            </a:xfrm>
            <a:custGeom>
              <a:avLst/>
              <a:gdLst/>
              <a:ahLst/>
              <a:cxnLst/>
              <a:rect l="l" t="t" r="r" b="b"/>
              <a:pathLst>
                <a:path w="12402" h="12285" extrusionOk="0">
                  <a:moveTo>
                    <a:pt x="10515" y="1032"/>
                  </a:moveTo>
                  <a:lnTo>
                    <a:pt x="11148" y="1489"/>
                  </a:lnTo>
                  <a:lnTo>
                    <a:pt x="11276" y="2263"/>
                  </a:lnTo>
                  <a:lnTo>
                    <a:pt x="9612" y="2544"/>
                  </a:lnTo>
                  <a:cubicBezTo>
                    <a:pt x="9448" y="1512"/>
                    <a:pt x="9495" y="1794"/>
                    <a:pt x="9401" y="1231"/>
                  </a:cubicBezTo>
                  <a:lnTo>
                    <a:pt x="10515" y="1032"/>
                  </a:lnTo>
                  <a:close/>
                  <a:moveTo>
                    <a:pt x="692" y="6119"/>
                  </a:moveTo>
                  <a:lnTo>
                    <a:pt x="7080" y="6142"/>
                  </a:lnTo>
                  <a:lnTo>
                    <a:pt x="10139" y="8768"/>
                  </a:lnTo>
                  <a:lnTo>
                    <a:pt x="9307" y="9846"/>
                  </a:lnTo>
                  <a:lnTo>
                    <a:pt x="6330" y="7444"/>
                  </a:lnTo>
                  <a:lnTo>
                    <a:pt x="1430" y="7479"/>
                  </a:lnTo>
                  <a:lnTo>
                    <a:pt x="692" y="6705"/>
                  </a:lnTo>
                  <a:lnTo>
                    <a:pt x="692" y="6119"/>
                  </a:lnTo>
                  <a:close/>
                  <a:moveTo>
                    <a:pt x="10667" y="9225"/>
                  </a:moveTo>
                  <a:lnTo>
                    <a:pt x="11628" y="10034"/>
                  </a:lnTo>
                  <a:lnTo>
                    <a:pt x="11698" y="10690"/>
                  </a:lnTo>
                  <a:lnTo>
                    <a:pt x="11194" y="11323"/>
                  </a:lnTo>
                  <a:lnTo>
                    <a:pt x="9846" y="10280"/>
                  </a:lnTo>
                  <a:lnTo>
                    <a:pt x="10667" y="9225"/>
                  </a:lnTo>
                  <a:close/>
                  <a:moveTo>
                    <a:pt x="6998" y="0"/>
                  </a:moveTo>
                  <a:lnTo>
                    <a:pt x="6553" y="528"/>
                  </a:lnTo>
                  <a:lnTo>
                    <a:pt x="7725" y="1512"/>
                  </a:lnTo>
                  <a:lnTo>
                    <a:pt x="8721" y="1337"/>
                  </a:lnTo>
                  <a:lnTo>
                    <a:pt x="8932" y="2661"/>
                  </a:lnTo>
                  <a:lnTo>
                    <a:pt x="7420" y="2919"/>
                  </a:lnTo>
                  <a:lnTo>
                    <a:pt x="5170" y="1278"/>
                  </a:lnTo>
                  <a:lnTo>
                    <a:pt x="5170" y="457"/>
                  </a:lnTo>
                  <a:lnTo>
                    <a:pt x="4478" y="457"/>
                  </a:lnTo>
                  <a:lnTo>
                    <a:pt x="4478" y="1454"/>
                  </a:lnTo>
                  <a:lnTo>
                    <a:pt x="4478" y="5439"/>
                  </a:lnTo>
                  <a:lnTo>
                    <a:pt x="692" y="5439"/>
                  </a:lnTo>
                  <a:lnTo>
                    <a:pt x="692" y="3236"/>
                  </a:lnTo>
                  <a:lnTo>
                    <a:pt x="12" y="3236"/>
                  </a:lnTo>
                  <a:lnTo>
                    <a:pt x="12" y="5427"/>
                  </a:lnTo>
                  <a:lnTo>
                    <a:pt x="0" y="5427"/>
                  </a:lnTo>
                  <a:lnTo>
                    <a:pt x="0" y="6975"/>
                  </a:lnTo>
                  <a:lnTo>
                    <a:pt x="1137" y="8170"/>
                  </a:lnTo>
                  <a:lnTo>
                    <a:pt x="6084" y="8135"/>
                  </a:lnTo>
                  <a:lnTo>
                    <a:pt x="11312" y="12285"/>
                  </a:lnTo>
                  <a:lnTo>
                    <a:pt x="12402" y="10890"/>
                  </a:lnTo>
                  <a:lnTo>
                    <a:pt x="12285" y="9682"/>
                  </a:lnTo>
                  <a:cubicBezTo>
                    <a:pt x="10350" y="8065"/>
                    <a:pt x="11534" y="9061"/>
                    <a:pt x="7326" y="5463"/>
                  </a:cubicBezTo>
                  <a:lnTo>
                    <a:pt x="5170" y="5463"/>
                  </a:lnTo>
                  <a:lnTo>
                    <a:pt x="5170" y="2134"/>
                  </a:lnTo>
                  <a:lnTo>
                    <a:pt x="7256" y="3646"/>
                  </a:lnTo>
                  <a:lnTo>
                    <a:pt x="9718" y="3236"/>
                  </a:lnTo>
                  <a:lnTo>
                    <a:pt x="12074" y="2837"/>
                  </a:lnTo>
                  <a:lnTo>
                    <a:pt x="11781" y="1090"/>
                  </a:lnTo>
                  <a:lnTo>
                    <a:pt x="10679" y="317"/>
                  </a:lnTo>
                  <a:lnTo>
                    <a:pt x="8604" y="668"/>
                  </a:lnTo>
                  <a:lnTo>
                    <a:pt x="7924" y="774"/>
                  </a:lnTo>
                  <a:lnTo>
                    <a:pt x="69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3312409" y="2311839"/>
              <a:ext cx="148216" cy="140027"/>
            </a:xfrm>
            <a:custGeom>
              <a:avLst/>
              <a:gdLst/>
              <a:ahLst/>
              <a:cxnLst/>
              <a:rect l="l" t="t" r="r" b="b"/>
              <a:pathLst>
                <a:path w="7421" h="7011" extrusionOk="0">
                  <a:moveTo>
                    <a:pt x="2181" y="4549"/>
                  </a:moveTo>
                  <a:lnTo>
                    <a:pt x="3142" y="5510"/>
                  </a:lnTo>
                  <a:lnTo>
                    <a:pt x="2321" y="6330"/>
                  </a:lnTo>
                  <a:lnTo>
                    <a:pt x="1548" y="6330"/>
                  </a:lnTo>
                  <a:lnTo>
                    <a:pt x="973" y="5768"/>
                  </a:lnTo>
                  <a:lnTo>
                    <a:pt x="2181" y="4549"/>
                  </a:lnTo>
                  <a:close/>
                  <a:moveTo>
                    <a:pt x="5064" y="1"/>
                  </a:moveTo>
                  <a:lnTo>
                    <a:pt x="4595" y="505"/>
                  </a:lnTo>
                  <a:lnTo>
                    <a:pt x="6436" y="2216"/>
                  </a:lnTo>
                  <a:lnTo>
                    <a:pt x="3622" y="5029"/>
                  </a:lnTo>
                  <a:lnTo>
                    <a:pt x="2661" y="4068"/>
                  </a:lnTo>
                  <a:lnTo>
                    <a:pt x="4384" y="2345"/>
                  </a:lnTo>
                  <a:lnTo>
                    <a:pt x="2216" y="130"/>
                  </a:lnTo>
                  <a:lnTo>
                    <a:pt x="1724" y="610"/>
                  </a:lnTo>
                  <a:lnTo>
                    <a:pt x="3423" y="2345"/>
                  </a:lnTo>
                  <a:lnTo>
                    <a:pt x="0" y="5756"/>
                  </a:lnTo>
                  <a:lnTo>
                    <a:pt x="1255" y="7010"/>
                  </a:lnTo>
                  <a:lnTo>
                    <a:pt x="2603" y="7010"/>
                  </a:lnTo>
                  <a:lnTo>
                    <a:pt x="7420" y="2204"/>
                  </a:lnTo>
                  <a:lnTo>
                    <a:pt x="506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9"/>
            <p:cNvSpPr/>
            <p:nvPr/>
          </p:nvSpPr>
          <p:spPr>
            <a:xfrm>
              <a:off x="3212687" y="1984883"/>
              <a:ext cx="216322" cy="201263"/>
            </a:xfrm>
            <a:custGeom>
              <a:avLst/>
              <a:gdLst/>
              <a:ahLst/>
              <a:cxnLst/>
              <a:rect l="l" t="t" r="r" b="b"/>
              <a:pathLst>
                <a:path w="10831" h="10077" extrusionOk="0">
                  <a:moveTo>
                    <a:pt x="6974" y="675"/>
                  </a:moveTo>
                  <a:cubicBezTo>
                    <a:pt x="7631" y="675"/>
                    <a:pt x="8217" y="1086"/>
                    <a:pt x="8451" y="1707"/>
                  </a:cubicBezTo>
                  <a:lnTo>
                    <a:pt x="8182" y="1707"/>
                  </a:lnTo>
                  <a:cubicBezTo>
                    <a:pt x="7572" y="1695"/>
                    <a:pt x="7056" y="1285"/>
                    <a:pt x="6916" y="699"/>
                  </a:cubicBezTo>
                  <a:cubicBezTo>
                    <a:pt x="6927" y="687"/>
                    <a:pt x="6951" y="687"/>
                    <a:pt x="6974" y="687"/>
                  </a:cubicBezTo>
                  <a:lnTo>
                    <a:pt x="6974" y="675"/>
                  </a:lnTo>
                  <a:close/>
                  <a:moveTo>
                    <a:pt x="6236" y="863"/>
                  </a:moveTo>
                  <a:lnTo>
                    <a:pt x="6248" y="1109"/>
                  </a:lnTo>
                  <a:cubicBezTo>
                    <a:pt x="6259" y="1684"/>
                    <a:pt x="5884" y="2211"/>
                    <a:pt x="5333" y="2410"/>
                  </a:cubicBezTo>
                  <a:lnTo>
                    <a:pt x="5333" y="2305"/>
                  </a:lnTo>
                  <a:cubicBezTo>
                    <a:pt x="5333" y="1719"/>
                    <a:pt x="5662" y="1168"/>
                    <a:pt x="6177" y="875"/>
                  </a:cubicBezTo>
                  <a:lnTo>
                    <a:pt x="6236" y="863"/>
                  </a:lnTo>
                  <a:close/>
                  <a:moveTo>
                    <a:pt x="2122" y="969"/>
                  </a:moveTo>
                  <a:lnTo>
                    <a:pt x="3012" y="1062"/>
                  </a:lnTo>
                  <a:lnTo>
                    <a:pt x="2755" y="2785"/>
                  </a:lnTo>
                  <a:lnTo>
                    <a:pt x="1301" y="2598"/>
                  </a:lnTo>
                  <a:lnTo>
                    <a:pt x="1500" y="1355"/>
                  </a:lnTo>
                  <a:lnTo>
                    <a:pt x="2122" y="969"/>
                  </a:lnTo>
                  <a:close/>
                  <a:moveTo>
                    <a:pt x="6810" y="1824"/>
                  </a:moveTo>
                  <a:cubicBezTo>
                    <a:pt x="7174" y="2164"/>
                    <a:pt x="7654" y="2363"/>
                    <a:pt x="8158" y="2375"/>
                  </a:cubicBezTo>
                  <a:lnTo>
                    <a:pt x="8604" y="2387"/>
                  </a:lnTo>
                  <a:lnTo>
                    <a:pt x="8604" y="4860"/>
                  </a:lnTo>
                  <a:lnTo>
                    <a:pt x="6377" y="4860"/>
                  </a:lnTo>
                  <a:lnTo>
                    <a:pt x="5345" y="3817"/>
                  </a:lnTo>
                  <a:lnTo>
                    <a:pt x="5333" y="3114"/>
                  </a:lnTo>
                  <a:cubicBezTo>
                    <a:pt x="6013" y="2973"/>
                    <a:pt x="6576" y="2481"/>
                    <a:pt x="6810" y="1824"/>
                  </a:cubicBezTo>
                  <a:close/>
                  <a:moveTo>
                    <a:pt x="7994" y="5645"/>
                  </a:moveTo>
                  <a:lnTo>
                    <a:pt x="7994" y="5962"/>
                  </a:lnTo>
                  <a:lnTo>
                    <a:pt x="7607" y="6396"/>
                  </a:lnTo>
                  <a:lnTo>
                    <a:pt x="6506" y="5880"/>
                  </a:lnTo>
                  <a:lnTo>
                    <a:pt x="6506" y="5645"/>
                  </a:lnTo>
                  <a:close/>
                  <a:moveTo>
                    <a:pt x="6947" y="0"/>
                  </a:moveTo>
                  <a:cubicBezTo>
                    <a:pt x="6574" y="0"/>
                    <a:pt x="6208" y="93"/>
                    <a:pt x="5884" y="265"/>
                  </a:cubicBezTo>
                  <a:lnTo>
                    <a:pt x="5861" y="277"/>
                  </a:lnTo>
                  <a:cubicBezTo>
                    <a:pt x="5158" y="664"/>
                    <a:pt x="4700" y="1391"/>
                    <a:pt x="4653" y="2188"/>
                  </a:cubicBezTo>
                  <a:lnTo>
                    <a:pt x="4653" y="4122"/>
                  </a:lnTo>
                  <a:lnTo>
                    <a:pt x="5826" y="5294"/>
                  </a:lnTo>
                  <a:lnTo>
                    <a:pt x="5826" y="5610"/>
                  </a:lnTo>
                  <a:lnTo>
                    <a:pt x="3165" y="4614"/>
                  </a:lnTo>
                  <a:lnTo>
                    <a:pt x="3423" y="2891"/>
                  </a:lnTo>
                  <a:lnTo>
                    <a:pt x="3798" y="476"/>
                  </a:lnTo>
                  <a:lnTo>
                    <a:pt x="1958" y="277"/>
                  </a:lnTo>
                  <a:lnTo>
                    <a:pt x="867" y="957"/>
                  </a:lnTo>
                  <a:lnTo>
                    <a:pt x="621" y="2516"/>
                  </a:lnTo>
                  <a:cubicBezTo>
                    <a:pt x="586" y="2715"/>
                    <a:pt x="610" y="2574"/>
                    <a:pt x="516" y="3196"/>
                  </a:cubicBezTo>
                  <a:lnTo>
                    <a:pt x="0" y="6478"/>
                  </a:lnTo>
                  <a:lnTo>
                    <a:pt x="4548" y="8154"/>
                  </a:lnTo>
                  <a:lnTo>
                    <a:pt x="4548" y="10076"/>
                  </a:lnTo>
                  <a:lnTo>
                    <a:pt x="5228" y="10076"/>
                  </a:lnTo>
                  <a:lnTo>
                    <a:pt x="5228" y="7673"/>
                  </a:lnTo>
                  <a:lnTo>
                    <a:pt x="762" y="6021"/>
                  </a:lnTo>
                  <a:lnTo>
                    <a:pt x="1207" y="3278"/>
                  </a:lnTo>
                  <a:lnTo>
                    <a:pt x="2649" y="3465"/>
                  </a:lnTo>
                  <a:lnTo>
                    <a:pt x="2403" y="5048"/>
                  </a:lnTo>
                  <a:lnTo>
                    <a:pt x="6025" y="6419"/>
                  </a:lnTo>
                  <a:lnTo>
                    <a:pt x="7783" y="7228"/>
                  </a:lnTo>
                  <a:lnTo>
                    <a:pt x="8451" y="6489"/>
                  </a:lnTo>
                  <a:lnTo>
                    <a:pt x="9201" y="6689"/>
                  </a:lnTo>
                  <a:lnTo>
                    <a:pt x="10397" y="7697"/>
                  </a:lnTo>
                  <a:lnTo>
                    <a:pt x="10831" y="7169"/>
                  </a:lnTo>
                  <a:lnTo>
                    <a:pt x="9518" y="6067"/>
                  </a:lnTo>
                  <a:lnTo>
                    <a:pt x="8674" y="5833"/>
                  </a:lnTo>
                  <a:lnTo>
                    <a:pt x="8674" y="5552"/>
                  </a:lnTo>
                  <a:lnTo>
                    <a:pt x="9284" y="5552"/>
                  </a:lnTo>
                  <a:lnTo>
                    <a:pt x="9284" y="2317"/>
                  </a:lnTo>
                  <a:cubicBezTo>
                    <a:pt x="9295" y="1097"/>
                    <a:pt x="8346" y="78"/>
                    <a:pt x="7127" y="7"/>
                  </a:cubicBezTo>
                  <a:cubicBezTo>
                    <a:pt x="7067" y="2"/>
                    <a:pt x="7007" y="0"/>
                    <a:pt x="6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194634" y="1304858"/>
            <a:ext cx="2331908" cy="2171463"/>
          </a:xfrm>
          <a:prstGeom prst="rect">
            <a:avLst/>
          </a:prstGeom>
        </p:spPr>
      </p:pic>
    </p:spTree>
    <p:extLst>
      <p:ext uri="{BB962C8B-B14F-4D97-AF65-F5344CB8AC3E}">
        <p14:creationId xmlns:p14="http://schemas.microsoft.com/office/powerpoint/2010/main" val="338180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4"/>
        <p:cNvGrpSpPr/>
        <p:nvPr/>
      </p:nvGrpSpPr>
      <p:grpSpPr>
        <a:xfrm>
          <a:off x="0" y="0"/>
          <a:ext cx="0" cy="0"/>
          <a:chOff x="0" y="0"/>
          <a:chExt cx="0" cy="0"/>
        </a:xfrm>
      </p:grpSpPr>
      <p:sp>
        <p:nvSpPr>
          <p:cNvPr id="2535" name="Google Shape;2535;p43"/>
          <p:cNvSpPr txBox="1">
            <a:spLocks noGrp="1"/>
          </p:cNvSpPr>
          <p:nvPr>
            <p:ph type="title"/>
          </p:nvPr>
        </p:nvSpPr>
        <p:spPr>
          <a:xfrm>
            <a:off x="-962046" y="288758"/>
            <a:ext cx="4563900" cy="142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800"/>
              <a:buFont typeface="Arial"/>
              <a:buNone/>
            </a:pPr>
            <a:r>
              <a:rPr lang="es-MX" dirty="0" smtClean="0">
                <a:solidFill>
                  <a:schemeClr val="accent3"/>
                </a:solidFill>
              </a:rPr>
              <a:t>Centro de proyección: </a:t>
            </a:r>
            <a:endParaRPr dirty="0">
              <a:solidFill>
                <a:schemeClr val="accent3"/>
              </a:solidFill>
            </a:endParaRPr>
          </a:p>
        </p:txBody>
      </p:sp>
      <p:sp>
        <p:nvSpPr>
          <p:cNvPr id="2" name="CuadroTexto 1"/>
          <p:cNvSpPr txBox="1"/>
          <p:nvPr/>
        </p:nvSpPr>
        <p:spPr>
          <a:xfrm>
            <a:off x="0" y="1906263"/>
            <a:ext cx="2759241" cy="2677656"/>
          </a:xfrm>
          <a:prstGeom prst="rect">
            <a:avLst/>
          </a:prstGeom>
          <a:noFill/>
        </p:spPr>
        <p:txBody>
          <a:bodyPr wrap="square" rtlCol="0">
            <a:spAutoFit/>
          </a:bodyPr>
          <a:lstStyle/>
          <a:p>
            <a:pPr>
              <a:lnSpc>
                <a:spcPct val="150000"/>
              </a:lnSpc>
            </a:pPr>
            <a:r>
              <a:rPr lang="es-MX" dirty="0"/>
              <a:t>Los </a:t>
            </a:r>
            <a:r>
              <a:rPr lang="es-MX" b="1" dirty="0"/>
              <a:t>elementos</a:t>
            </a:r>
            <a:r>
              <a:rPr lang="es-MX" dirty="0"/>
              <a:t> motrices del ser corporal son organizados y pulidos por el actor dancístico, conjugando el ámbito mental, corpóreo, motricio, temporal y espacial, exponiendo de forma precisa su cuerpo vivido, cuerpo expresado y cuerpo significado.</a:t>
            </a:r>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7"/>
        <p:cNvGrpSpPr/>
        <p:nvPr/>
      </p:nvGrpSpPr>
      <p:grpSpPr>
        <a:xfrm>
          <a:off x="0" y="0"/>
          <a:ext cx="0" cy="0"/>
          <a:chOff x="0" y="0"/>
          <a:chExt cx="0" cy="0"/>
        </a:xfrm>
      </p:grpSpPr>
      <p:sp>
        <p:nvSpPr>
          <p:cNvPr id="2118" name="Google Shape;2118;p35"/>
          <p:cNvSpPr txBox="1">
            <a:spLocks noGrp="1"/>
          </p:cNvSpPr>
          <p:nvPr>
            <p:ph type="title"/>
          </p:nvPr>
        </p:nvSpPr>
        <p:spPr>
          <a:xfrm>
            <a:off x="73693" y="-83333"/>
            <a:ext cx="2995200" cy="57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Formas básicas de la locomoción </a:t>
            </a:r>
            <a:r>
              <a:rPr lang="es-MX" dirty="0" smtClean="0"/>
              <a:t>: </a:t>
            </a:r>
            <a:endParaRPr dirty="0"/>
          </a:p>
        </p:txBody>
      </p:sp>
      <p:sp>
        <p:nvSpPr>
          <p:cNvPr id="2253" name="Google Shape;2253;p35"/>
          <p:cNvSpPr txBox="1">
            <a:spLocks noGrp="1"/>
          </p:cNvSpPr>
          <p:nvPr>
            <p:ph type="subTitle" idx="1"/>
          </p:nvPr>
        </p:nvSpPr>
        <p:spPr>
          <a:xfrm>
            <a:off x="4137924" y="0"/>
            <a:ext cx="3968846" cy="1099800"/>
          </a:xfrm>
          <a:prstGeom prst="rect">
            <a:avLst/>
          </a:prstGeom>
        </p:spPr>
        <p:txBody>
          <a:bodyPr spcFirstLastPara="1" wrap="square" lIns="91425" tIns="91425" rIns="91425" bIns="91425" anchor="t" anchorCtr="0">
            <a:noAutofit/>
          </a:bodyPr>
          <a:lstStyle/>
          <a:p>
            <a:pPr marL="0" lvl="0" indent="0">
              <a:lnSpc>
                <a:spcPct val="150000"/>
              </a:lnSpc>
            </a:pPr>
            <a:r>
              <a:rPr lang="es-MX" sz="1600" dirty="0">
                <a:solidFill>
                  <a:schemeClr val="tx1"/>
                </a:solidFill>
              </a:rPr>
              <a:t>Basados en la clasificación propuesta por Castañer y Camerino, las habilidades locomotrices o de </a:t>
            </a:r>
            <a:r>
              <a:rPr lang="es-MX" sz="1600" b="1" dirty="0">
                <a:solidFill>
                  <a:schemeClr val="tx1"/>
                </a:solidFill>
              </a:rPr>
              <a:t>locomoción</a:t>
            </a:r>
            <a:r>
              <a:rPr lang="es-MX" sz="1600" dirty="0">
                <a:solidFill>
                  <a:schemeClr val="tx1"/>
                </a:solidFill>
              </a:rPr>
              <a:t> son: caminar, correr, saltar, variaciones del salto, galopar, subir, bajar, trepar, rodar, pararse, caer, esquivar, entre otras</a:t>
            </a:r>
            <a:r>
              <a:rPr lang="es-MX" sz="1600" dirty="0" smtClean="0">
                <a:solidFill>
                  <a:schemeClr val="tx1"/>
                </a:solidFill>
              </a:rPr>
              <a:t>. </a:t>
            </a:r>
          </a:p>
          <a:p>
            <a:pPr marL="0" lvl="0" indent="0">
              <a:lnSpc>
                <a:spcPct val="150000"/>
              </a:lnSpc>
            </a:pPr>
            <a:r>
              <a:rPr lang="es-MX" sz="1600" dirty="0"/>
              <a:t>Los movimientos manipulativos consisten en proyectar o recibir objetos, </a:t>
            </a:r>
            <a:r>
              <a:rPr lang="es-MX" sz="1600" b="1" dirty="0"/>
              <a:t>como</a:t>
            </a:r>
            <a:r>
              <a:rPr lang="es-MX" sz="1600" dirty="0"/>
              <a:t> lanzar, apañar y batear (</a:t>
            </a:r>
            <a:r>
              <a:rPr lang="es-MX" sz="1600" dirty="0" err="1"/>
              <a:t>Gabbard</a:t>
            </a:r>
            <a:r>
              <a:rPr lang="es-MX" sz="1600" dirty="0"/>
              <a:t>, 2012; </a:t>
            </a:r>
            <a:r>
              <a:rPr lang="es-MX" sz="1600" dirty="0" err="1"/>
              <a:t>Stodden</a:t>
            </a:r>
            <a:r>
              <a:rPr lang="es-MX" sz="1600" dirty="0"/>
              <a:t> &amp; </a:t>
            </a:r>
            <a:r>
              <a:rPr lang="es-MX" sz="1600" dirty="0" err="1"/>
              <a:t>Goodway</a:t>
            </a:r>
            <a:r>
              <a:rPr lang="es-MX" sz="1600" dirty="0"/>
              <a:t>, 2007).</a:t>
            </a:r>
            <a:endParaRPr sz="1600" dirty="0">
              <a:solidFill>
                <a:schemeClr val="tx1"/>
              </a:solidFill>
            </a:endParaRPr>
          </a:p>
        </p:txBody>
      </p:sp>
      <p:pic>
        <p:nvPicPr>
          <p:cNvPr id="2" name="Imagen 1"/>
          <p:cNvPicPr>
            <a:picLocks noChangeAspect="1"/>
          </p:cNvPicPr>
          <p:nvPr/>
        </p:nvPicPr>
        <p:blipFill>
          <a:blip r:embed="rId3"/>
          <a:stretch>
            <a:fillRect/>
          </a:stretch>
        </p:blipFill>
        <p:spPr>
          <a:xfrm>
            <a:off x="257483" y="1692324"/>
            <a:ext cx="3880441" cy="2418444"/>
          </a:xfrm>
          <a:prstGeom prst="rect">
            <a:avLst/>
          </a:prstGeom>
        </p:spPr>
      </p:pic>
    </p:spTree>
    <p:extLst>
      <p:ext uri="{BB962C8B-B14F-4D97-AF65-F5344CB8AC3E}">
        <p14:creationId xmlns:p14="http://schemas.microsoft.com/office/powerpoint/2010/main" val="2155877151"/>
      </p:ext>
    </p:extLst>
  </p:cSld>
  <p:clrMapOvr>
    <a:masterClrMapping/>
  </p:clrMapOvr>
</p:sld>
</file>

<file path=ppt/theme/theme1.xml><?xml version="1.0" encoding="utf-8"?>
<a:theme xmlns:a="http://schemas.openxmlformats.org/drawingml/2006/main" name="International Happy Dance Day by Slidesgo">
  <a:themeElements>
    <a:clrScheme name="Simple Light">
      <a:dk1>
        <a:srgbClr val="000000"/>
      </a:dk1>
      <a:lt1>
        <a:srgbClr val="FFFFFF"/>
      </a:lt1>
      <a:dk2>
        <a:srgbClr val="AD75FA"/>
      </a:dk2>
      <a:lt2>
        <a:srgbClr val="C197FB"/>
      </a:lt2>
      <a:accent1>
        <a:srgbClr val="C1BDF9"/>
      </a:accent1>
      <a:accent2>
        <a:srgbClr val="666666"/>
      </a:accent2>
      <a:accent3>
        <a:srgbClr val="F4C121"/>
      </a:accent3>
      <a:accent4>
        <a:srgbClr val="F4D98F"/>
      </a:accent4>
      <a:accent5>
        <a:srgbClr val="000000"/>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143</Words>
  <Application>Microsoft Office PowerPoint</Application>
  <PresentationFormat>Presentación en pantalla (16:9)</PresentationFormat>
  <Paragraphs>28</Paragraphs>
  <Slides>9</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vt:i4>
      </vt:variant>
    </vt:vector>
  </HeadingPairs>
  <TitlesOfParts>
    <vt:vector size="16" baseType="lpstr">
      <vt:lpstr>Pangolin</vt:lpstr>
      <vt:lpstr>Chicle</vt:lpstr>
      <vt:lpstr>Nunito SemiBold</vt:lpstr>
      <vt:lpstr>Nunito</vt:lpstr>
      <vt:lpstr>Arial</vt:lpstr>
      <vt:lpstr>DM Sans</vt:lpstr>
      <vt:lpstr>International Happy Dance Day by Slidesgo</vt:lpstr>
      <vt:lpstr> </vt:lpstr>
      <vt:lpstr>Pulso musical: </vt:lpstr>
      <vt:lpstr>El tempo es la velocidad a la que se lleva la pulsación en una obra musical. La velocidad es un factor importante en la música, ya que de él depende la forma en la que interpretamos y percibimos una obra. No es lo mismo escuchar una canción de manera muy lenta que de forma rápida y acelerada. El tempo es un elemento que se establece en las obras formales.</vt:lpstr>
      <vt:lpstr>Acento: </vt:lpstr>
      <vt:lpstr>Compas: </vt:lpstr>
      <vt:lpstr>Motricidad fina: </vt:lpstr>
      <vt:lpstr>Motricidad gruesa: </vt:lpstr>
      <vt:lpstr>Centro de proyección: </vt:lpstr>
      <vt:lpstr>Formas básicas de la locomoción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Happy Dance Day</dc:title>
  <dc:creator>Alma Cristins Olvera Rodriguez</dc:creator>
  <cp:lastModifiedBy>Cuenta Microsoft</cp:lastModifiedBy>
  <cp:revision>4</cp:revision>
  <dcterms:modified xsi:type="dcterms:W3CDTF">2022-05-04T00:59:08Z</dcterms:modified>
</cp:coreProperties>
</file>