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5"/>
  </p:notesMasterIdLst>
  <p:sldIdLst>
    <p:sldId id="256" r:id="rId2"/>
    <p:sldId id="257" r:id="rId3"/>
    <p:sldId id="258" r:id="rId4"/>
    <p:sldId id="259" r:id="rId5"/>
    <p:sldId id="260" r:id="rId6"/>
    <p:sldId id="261" r:id="rId7"/>
    <p:sldId id="262" r:id="rId8"/>
    <p:sldId id="263" r:id="rId9"/>
    <p:sldId id="267" r:id="rId10"/>
    <p:sldId id="264" r:id="rId11"/>
    <p:sldId id="266" r:id="rId12"/>
    <p:sldId id="270" r:id="rId13"/>
    <p:sldId id="271" r:id="rId14"/>
  </p:sldIdLst>
  <p:sldSz cx="9144000" cy="5143500" type="screen16x9"/>
  <p:notesSz cx="6858000" cy="9144000"/>
  <p:embeddedFontLst>
    <p:embeddedFont>
      <p:font typeface="Gochi Hand" charset="0"/>
      <p:regular r:id="rId16"/>
    </p:embeddedFont>
    <p:embeddedFont>
      <p:font typeface="Bebas Neue"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296B940C-C929-42AB-8899-920825EDFCAD}">
  <a:tblStyle styleId="{296B940C-C929-42AB-8899-920825EDFCA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CEA06D1-BF6D-47FD-9EB0-2D82FECF542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91" d="100"/>
          <a:sy n="91" d="100"/>
        </p:scale>
        <p:origin x="-786" y="-654"/>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e6d783e5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ee6d783e5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f7592e234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f7592e23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f7592e234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f7592e234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f7592e234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f7592e234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0" name="Google Shape;10;p2"/>
          <p:cNvPicPr preferRelativeResize="0"/>
          <p:nvPr/>
        </p:nvPicPr>
        <p:blipFill>
          <a:blip r:embed="rId3">
            <a:alphaModFix amt="60000"/>
          </a:blip>
          <a:stretch>
            <a:fill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713250" y="1160438"/>
            <a:ext cx="7717500" cy="1793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chemeClr val="accent1"/>
              </a:buClr>
              <a:buSzPts val="5200"/>
              <a:buNone/>
              <a:defRPr sz="5500">
                <a:solidFill>
                  <a:schemeClr val="accent1"/>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a:off x="2334000" y="3233290"/>
            <a:ext cx="4476000" cy="365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18"/>
        <p:cNvGrpSpPr/>
        <p:nvPr/>
      </p:nvGrpSpPr>
      <p:grpSpPr>
        <a:xfrm>
          <a:off x="0" y="0"/>
          <a:ext cx="0" cy="0"/>
          <a:chOff x="0" y="0"/>
          <a:chExt cx="0" cy="0"/>
        </a:xfrm>
      </p:grpSpPr>
      <p:pic>
        <p:nvPicPr>
          <p:cNvPr id="219" name="Google Shape;219;p32"/>
          <p:cNvPicPr preferRelativeResize="0"/>
          <p:nvPr/>
        </p:nvPicPr>
        <p:blipFill>
          <a:blip r:embed="rId2">
            <a:alphaModFix/>
          </a:blip>
          <a:stretch>
            <a:fillRect/>
          </a:stretch>
        </p:blipFill>
        <p:spPr>
          <a:xfrm rot="10800000">
            <a:off x="0" y="0"/>
            <a:ext cx="9144000" cy="5143500"/>
          </a:xfrm>
          <a:prstGeom prst="rect">
            <a:avLst/>
          </a:prstGeom>
          <a:noFill/>
          <a:ln>
            <a:noFill/>
          </a:ln>
        </p:spPr>
      </p:pic>
      <p:pic>
        <p:nvPicPr>
          <p:cNvPr id="220" name="Google Shape;220;p32"/>
          <p:cNvPicPr preferRelativeResize="0"/>
          <p:nvPr/>
        </p:nvPicPr>
        <p:blipFill>
          <a:blip r:embed="rId3">
            <a:alphaModFix/>
          </a:blip>
          <a:stretch>
            <a:fillRect/>
          </a:stretch>
        </p:blipFill>
        <p:spPr>
          <a:xfrm>
            <a:off x="367424" y="379448"/>
            <a:ext cx="1586311" cy="959175"/>
          </a:xfrm>
          <a:prstGeom prst="rect">
            <a:avLst/>
          </a:prstGeom>
          <a:noFill/>
          <a:ln>
            <a:noFill/>
          </a:ln>
        </p:spPr>
      </p:pic>
      <p:pic>
        <p:nvPicPr>
          <p:cNvPr id="221" name="Google Shape;221;p32"/>
          <p:cNvPicPr preferRelativeResize="0"/>
          <p:nvPr/>
        </p:nvPicPr>
        <p:blipFill>
          <a:blip r:embed="rId4">
            <a:alphaModFix/>
          </a:blip>
          <a:stretch>
            <a:fillRect/>
          </a:stretch>
        </p:blipFill>
        <p:spPr>
          <a:xfrm>
            <a:off x="7167202" y="3954816"/>
            <a:ext cx="1730299" cy="692609"/>
          </a:xfrm>
          <a:prstGeom prst="rect">
            <a:avLst/>
          </a:prstGeom>
          <a:noFill/>
          <a:ln>
            <a:noFill/>
          </a:ln>
        </p:spPr>
      </p:pic>
      <p:sp>
        <p:nvSpPr>
          <p:cNvPr id="222" name="Google Shape;222;p32"/>
          <p:cNvSpPr/>
          <p:nvPr/>
        </p:nvSpPr>
        <p:spPr>
          <a:xfrm>
            <a:off x="1343025" y="-9525"/>
            <a:ext cx="5076825" cy="784050"/>
          </a:xfrm>
          <a:custGeom>
            <a:avLst/>
            <a:gdLst/>
            <a:ahLst/>
            <a:cxnLst/>
            <a:rect l="l" t="t" r="r" b="b"/>
            <a:pathLst>
              <a:path w="203073" h="31362" extrusionOk="0">
                <a:moveTo>
                  <a:pt x="0" y="24003"/>
                </a:moveTo>
                <a:cubicBezTo>
                  <a:pt x="3051" y="18918"/>
                  <a:pt x="7252" y="13440"/>
                  <a:pt x="12954" y="11811"/>
                </a:cubicBezTo>
                <a:cubicBezTo>
                  <a:pt x="28179" y="7461"/>
                  <a:pt x="44885" y="12734"/>
                  <a:pt x="60198" y="16764"/>
                </a:cubicBezTo>
                <a:cubicBezTo>
                  <a:pt x="67191" y="18604"/>
                  <a:pt x="78867" y="20582"/>
                  <a:pt x="78867" y="27813"/>
                </a:cubicBezTo>
                <a:cubicBezTo>
                  <a:pt x="78867" y="30155"/>
                  <a:pt x="74348" y="29443"/>
                  <a:pt x="72009" y="29337"/>
                </a:cubicBezTo>
                <a:cubicBezTo>
                  <a:pt x="66431" y="29083"/>
                  <a:pt x="58207" y="29516"/>
                  <a:pt x="56007" y="24384"/>
                </a:cubicBezTo>
                <a:cubicBezTo>
                  <a:pt x="54053" y="19825"/>
                  <a:pt x="52836" y="13860"/>
                  <a:pt x="55245" y="9525"/>
                </a:cubicBezTo>
                <a:cubicBezTo>
                  <a:pt x="57619" y="5253"/>
                  <a:pt x="63722" y="3969"/>
                  <a:pt x="68580" y="3429"/>
                </a:cubicBezTo>
                <a:cubicBezTo>
                  <a:pt x="85977" y="1496"/>
                  <a:pt x="97699" y="24330"/>
                  <a:pt x="114681" y="28575"/>
                </a:cubicBezTo>
                <a:cubicBezTo>
                  <a:pt x="144722" y="36085"/>
                  <a:pt x="191573" y="28751"/>
                  <a:pt x="203073" y="0"/>
                </a:cubicBezTo>
              </a:path>
            </a:pathLst>
          </a:custGeom>
          <a:noFill/>
          <a:ln w="19050" cap="flat" cmpd="sng">
            <a:solidFill>
              <a:schemeClr val="dk1"/>
            </a:solidFill>
            <a:prstDash val="dash"/>
            <a:round/>
            <a:headEnd type="none" w="med" len="med"/>
            <a:tailEnd type="none" w="med" len="med"/>
          </a:ln>
        </p:spPr>
      </p:sp>
      <p:sp>
        <p:nvSpPr>
          <p:cNvPr id="223" name="Google Shape;223;p32"/>
          <p:cNvSpPr/>
          <p:nvPr/>
        </p:nvSpPr>
        <p:spPr>
          <a:xfrm>
            <a:off x="8410575" y="4629150"/>
            <a:ext cx="390525" cy="962025"/>
          </a:xfrm>
          <a:custGeom>
            <a:avLst/>
            <a:gdLst/>
            <a:ahLst/>
            <a:cxnLst/>
            <a:rect l="l" t="t" r="r" b="b"/>
            <a:pathLst>
              <a:path w="15621" h="38481" extrusionOk="0">
                <a:moveTo>
                  <a:pt x="0" y="0"/>
                </a:moveTo>
                <a:cubicBezTo>
                  <a:pt x="3398" y="2832"/>
                  <a:pt x="6983" y="6091"/>
                  <a:pt x="8382" y="10287"/>
                </a:cubicBezTo>
                <a:cubicBezTo>
                  <a:pt x="9950" y="14992"/>
                  <a:pt x="6919" y="20236"/>
                  <a:pt x="7620" y="25146"/>
                </a:cubicBezTo>
                <a:cubicBezTo>
                  <a:pt x="8353" y="30278"/>
                  <a:pt x="11956" y="34816"/>
                  <a:pt x="15621" y="38481"/>
                </a:cubicBezTo>
              </a:path>
            </a:pathLst>
          </a:custGeom>
          <a:noFill/>
          <a:ln w="19050" cap="flat" cmpd="sng">
            <a:solidFill>
              <a:schemeClr val="dk1"/>
            </a:solidFill>
            <a:prstDash val="dash"/>
            <a:round/>
            <a:headEnd type="none" w="med" len="med"/>
            <a:tailEnd type="none" w="med" len="med"/>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5" name="Google Shape;15;p3"/>
          <p:cNvPicPr preferRelativeResize="0"/>
          <p:nvPr/>
        </p:nvPicPr>
        <p:blipFill>
          <a:blip r:embed="rId3">
            <a:alphaModFix amt="60000"/>
          </a:blip>
          <a:stretch>
            <a:fillRect/>
          </a:stretch>
        </p:blipFill>
        <p:spPr>
          <a:xfrm flipH="1">
            <a:off x="0" y="0"/>
            <a:ext cx="9144000" cy="5143500"/>
          </a:xfrm>
          <a:prstGeom prst="rect">
            <a:avLst/>
          </a:prstGeom>
          <a:noFill/>
          <a:ln>
            <a:noFill/>
          </a:ln>
        </p:spPr>
      </p:pic>
      <p:sp>
        <p:nvSpPr>
          <p:cNvPr id="16" name="Google Shape;16;p3"/>
          <p:cNvSpPr/>
          <p:nvPr/>
        </p:nvSpPr>
        <p:spPr>
          <a:xfrm>
            <a:off x="802200" y="708000"/>
            <a:ext cx="7539600" cy="3727500"/>
          </a:xfrm>
          <a:prstGeom prst="roundRect">
            <a:avLst>
              <a:gd name="adj" fmla="val 8706"/>
            </a:avLst>
          </a:prstGeom>
          <a:solidFill>
            <a:schemeClr val="accent6"/>
          </a:solidFill>
          <a:ln w="38100" cap="flat" cmpd="sng">
            <a:solidFill>
              <a:schemeClr val="accent2"/>
            </a:solidFill>
            <a:prstDash val="solid"/>
            <a:round/>
            <a:headEnd type="none" w="sm" len="sm"/>
            <a:tailEnd type="none" w="sm" len="sm"/>
          </a:ln>
          <a:effectLst>
            <a:outerShdw dist="952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2387850" y="2273729"/>
            <a:ext cx="4368300" cy="8229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4114800" y="1638295"/>
            <a:ext cx="914400" cy="5157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4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9" name="Google Shape;19;p3"/>
          <p:cNvSpPr txBox="1">
            <a:spLocks noGrp="1"/>
          </p:cNvSpPr>
          <p:nvPr>
            <p:ph type="subTitle" idx="1"/>
          </p:nvPr>
        </p:nvSpPr>
        <p:spPr>
          <a:xfrm>
            <a:off x="2255850" y="3299710"/>
            <a:ext cx="46323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20"/>
        <p:cNvGrpSpPr/>
        <p:nvPr/>
      </p:nvGrpSpPr>
      <p:grpSpPr>
        <a:xfrm>
          <a:off x="0" y="0"/>
          <a:ext cx="0" cy="0"/>
          <a:chOff x="0" y="0"/>
          <a:chExt cx="0" cy="0"/>
        </a:xfrm>
      </p:grpSpPr>
      <p:pic>
        <p:nvPicPr>
          <p:cNvPr id="21" name="Google Shape;21;p4"/>
          <p:cNvPicPr preferRelativeResize="0"/>
          <p:nvPr/>
        </p:nvPicPr>
        <p:blipFill>
          <a:blip r:embed="rId2">
            <a:alphaModFix/>
          </a:blip>
          <a:stretch>
            <a:fillRect/>
          </a:stretch>
        </p:blipFill>
        <p:spPr>
          <a:xfrm rot="10800000" flipH="1">
            <a:off x="0" y="0"/>
            <a:ext cx="9144000" cy="5143500"/>
          </a:xfrm>
          <a:prstGeom prst="rect">
            <a:avLst/>
          </a:prstGeom>
          <a:noFill/>
          <a:ln>
            <a:noFill/>
          </a:ln>
        </p:spPr>
      </p:pic>
      <p:sp>
        <p:nvSpPr>
          <p:cNvPr id="22" name="Google Shape;22;p4"/>
          <p:cNvSpPr/>
          <p:nvPr/>
        </p:nvSpPr>
        <p:spPr>
          <a:xfrm>
            <a:off x="438450" y="624050"/>
            <a:ext cx="8267100" cy="4187700"/>
          </a:xfrm>
          <a:prstGeom prst="roundRect">
            <a:avLst>
              <a:gd name="adj" fmla="val 8706"/>
            </a:avLst>
          </a:prstGeom>
          <a:solidFill>
            <a:schemeClr val="accent6"/>
          </a:solidFill>
          <a:ln w="38100" cap="flat" cmpd="sng">
            <a:solidFill>
              <a:schemeClr val="accent2"/>
            </a:solidFill>
            <a:prstDash val="solid"/>
            <a:round/>
            <a:headEnd type="none" w="sm" len="sm"/>
            <a:tailEnd type="none" w="sm" len="sm"/>
          </a:ln>
          <a:effectLst>
            <a:outerShdw dist="952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title"/>
          </p:nvPr>
        </p:nvSpPr>
        <p:spPr>
          <a:xfrm>
            <a:off x="720000" y="3871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lt2"/>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4" name="Google Shape;24;p4"/>
          <p:cNvSpPr txBox="1">
            <a:spLocks noGrp="1"/>
          </p:cNvSpPr>
          <p:nvPr>
            <p:ph type="body" idx="1"/>
          </p:nvPr>
        </p:nvSpPr>
        <p:spPr>
          <a:xfrm>
            <a:off x="720000" y="1057225"/>
            <a:ext cx="7704000" cy="35421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AutoNum type="arabicPeriod"/>
              <a:defRPr sz="1300"/>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pic>
        <p:nvPicPr>
          <p:cNvPr id="26" name="Google Shape;26;p5"/>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27" name="Google Shape;27;p5"/>
          <p:cNvSpPr/>
          <p:nvPr/>
        </p:nvSpPr>
        <p:spPr>
          <a:xfrm>
            <a:off x="438450" y="624050"/>
            <a:ext cx="8267100" cy="4187700"/>
          </a:xfrm>
          <a:prstGeom prst="roundRect">
            <a:avLst>
              <a:gd name="adj" fmla="val 8706"/>
            </a:avLst>
          </a:prstGeom>
          <a:solidFill>
            <a:schemeClr val="accent6"/>
          </a:solidFill>
          <a:ln w="38100" cap="flat" cmpd="sng">
            <a:solidFill>
              <a:schemeClr val="accent2"/>
            </a:solidFill>
            <a:prstDash val="solid"/>
            <a:round/>
            <a:headEnd type="none" w="sm" len="sm"/>
            <a:tailEnd type="none" w="sm" len="sm"/>
          </a:ln>
          <a:effectLst>
            <a:outerShdw dist="952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1410146" y="2676965"/>
            <a:ext cx="27426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2200" b="1">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 name="Google Shape;29;p5"/>
          <p:cNvSpPr txBox="1">
            <a:spLocks noGrp="1"/>
          </p:cNvSpPr>
          <p:nvPr>
            <p:ph type="title" idx="2"/>
          </p:nvPr>
        </p:nvSpPr>
        <p:spPr>
          <a:xfrm>
            <a:off x="4991254" y="2676965"/>
            <a:ext cx="27426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2200" b="1">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 name="Google Shape;30;p5"/>
          <p:cNvSpPr txBox="1">
            <a:spLocks noGrp="1"/>
          </p:cNvSpPr>
          <p:nvPr>
            <p:ph type="subTitle" idx="1"/>
          </p:nvPr>
        </p:nvSpPr>
        <p:spPr>
          <a:xfrm>
            <a:off x="4874704" y="3088390"/>
            <a:ext cx="29757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6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1" name="Google Shape;31;p5"/>
          <p:cNvSpPr txBox="1">
            <a:spLocks noGrp="1"/>
          </p:cNvSpPr>
          <p:nvPr>
            <p:ph type="subTitle" idx="3"/>
          </p:nvPr>
        </p:nvSpPr>
        <p:spPr>
          <a:xfrm>
            <a:off x="1293596" y="3088390"/>
            <a:ext cx="29757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6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 name="Google Shape;32;p5"/>
          <p:cNvSpPr txBox="1">
            <a:spLocks noGrp="1"/>
          </p:cNvSpPr>
          <p:nvPr>
            <p:ph type="title" idx="4"/>
          </p:nvPr>
        </p:nvSpPr>
        <p:spPr>
          <a:xfrm>
            <a:off x="720000" y="384048"/>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b="1">
                <a:solidFill>
                  <a:schemeClr val="lt2"/>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pic>
        <p:nvPicPr>
          <p:cNvPr id="38" name="Google Shape;38;p7"/>
          <p:cNvPicPr preferRelativeResize="0"/>
          <p:nvPr/>
        </p:nvPicPr>
        <p:blipFill>
          <a:blip r:embed="rId2">
            <a:alphaModFix/>
          </a:blip>
          <a:stretch>
            <a:fillRect/>
          </a:stretch>
        </p:blipFill>
        <p:spPr>
          <a:xfrm flipH="1">
            <a:off x="0" y="0"/>
            <a:ext cx="9144000" cy="5143500"/>
          </a:xfrm>
          <a:prstGeom prst="rect">
            <a:avLst/>
          </a:prstGeom>
          <a:noFill/>
          <a:ln>
            <a:noFill/>
          </a:ln>
        </p:spPr>
      </p:pic>
      <p:sp>
        <p:nvSpPr>
          <p:cNvPr id="39" name="Google Shape;39;p7"/>
          <p:cNvSpPr/>
          <p:nvPr/>
        </p:nvSpPr>
        <p:spPr>
          <a:xfrm>
            <a:off x="438450" y="624050"/>
            <a:ext cx="8267100" cy="4187700"/>
          </a:xfrm>
          <a:prstGeom prst="roundRect">
            <a:avLst>
              <a:gd name="adj" fmla="val 8706"/>
            </a:avLst>
          </a:prstGeom>
          <a:solidFill>
            <a:schemeClr val="accent6"/>
          </a:solidFill>
          <a:ln w="38100" cap="flat" cmpd="sng">
            <a:solidFill>
              <a:schemeClr val="accent2"/>
            </a:solidFill>
            <a:prstDash val="solid"/>
            <a:round/>
            <a:headEnd type="none" w="sm" len="sm"/>
            <a:tailEnd type="none" w="sm" len="sm"/>
          </a:ln>
          <a:effectLst>
            <a:outerShdw dist="952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body" idx="1"/>
          </p:nvPr>
        </p:nvSpPr>
        <p:spPr>
          <a:xfrm>
            <a:off x="1103550" y="1629150"/>
            <a:ext cx="6936900" cy="22860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Nunito Light"/>
              <a:buChar char="●"/>
              <a:defRPr sz="1600"/>
            </a:lvl1pPr>
            <a:lvl2pPr marL="914400" lvl="1" indent="-330200" rtl="0">
              <a:lnSpc>
                <a:spcPct val="100000"/>
              </a:lnSpc>
              <a:spcBef>
                <a:spcPts val="0"/>
              </a:spcBef>
              <a:spcAft>
                <a:spcPts val="0"/>
              </a:spcAft>
              <a:buSzPts val="1600"/>
              <a:buFont typeface="Nunito Light"/>
              <a:buChar char="○"/>
              <a:defRPr/>
            </a:lvl2pPr>
            <a:lvl3pPr marL="1371600" lvl="2" indent="-323850" rtl="0">
              <a:lnSpc>
                <a:spcPct val="100000"/>
              </a:lnSpc>
              <a:spcBef>
                <a:spcPts val="1600"/>
              </a:spcBef>
              <a:spcAft>
                <a:spcPts val="0"/>
              </a:spcAft>
              <a:buSzPts val="1500"/>
              <a:buFont typeface="Nunito Light"/>
              <a:buChar char="■"/>
              <a:defRPr/>
            </a:lvl3pPr>
            <a:lvl4pPr marL="1828800" lvl="3" indent="-323850" rtl="0">
              <a:lnSpc>
                <a:spcPct val="100000"/>
              </a:lnSpc>
              <a:spcBef>
                <a:spcPts val="1600"/>
              </a:spcBef>
              <a:spcAft>
                <a:spcPts val="0"/>
              </a:spcAft>
              <a:buSzPts val="1500"/>
              <a:buFont typeface="Nunito Light"/>
              <a:buChar char="●"/>
              <a:defRPr/>
            </a:lvl4pPr>
            <a:lvl5pPr marL="2286000" lvl="4" indent="-330200" rtl="0">
              <a:lnSpc>
                <a:spcPct val="100000"/>
              </a:lnSpc>
              <a:spcBef>
                <a:spcPts val="1600"/>
              </a:spcBef>
              <a:spcAft>
                <a:spcPts val="0"/>
              </a:spcAft>
              <a:buSzPts val="1600"/>
              <a:buFont typeface="Nunito Light"/>
              <a:buChar char="○"/>
              <a:defRPr/>
            </a:lvl5pPr>
            <a:lvl6pPr marL="2743200" lvl="5" indent="-330200" rtl="0">
              <a:lnSpc>
                <a:spcPct val="100000"/>
              </a:lnSpc>
              <a:spcBef>
                <a:spcPts val="1600"/>
              </a:spcBef>
              <a:spcAft>
                <a:spcPts val="0"/>
              </a:spcAft>
              <a:buSzPts val="1600"/>
              <a:buFont typeface="Nunito Light"/>
              <a:buChar char="■"/>
              <a:defRPr/>
            </a:lvl6pPr>
            <a:lvl7pPr marL="3200400" lvl="6" indent="-311150" rtl="0">
              <a:lnSpc>
                <a:spcPct val="100000"/>
              </a:lnSpc>
              <a:spcBef>
                <a:spcPts val="1600"/>
              </a:spcBef>
              <a:spcAft>
                <a:spcPts val="0"/>
              </a:spcAft>
              <a:buSzPts val="1300"/>
              <a:buFont typeface="Nunito Light"/>
              <a:buChar char="●"/>
              <a:defRPr/>
            </a:lvl7pPr>
            <a:lvl8pPr marL="3657600" lvl="7" indent="-311150" rtl="0">
              <a:lnSpc>
                <a:spcPct val="100000"/>
              </a:lnSpc>
              <a:spcBef>
                <a:spcPts val="1600"/>
              </a:spcBef>
              <a:spcAft>
                <a:spcPts val="0"/>
              </a:spcAft>
              <a:buSzPts val="1300"/>
              <a:buFont typeface="Nunito Light"/>
              <a:buChar char="○"/>
              <a:defRPr/>
            </a:lvl8pPr>
            <a:lvl9pPr marL="4114800" lvl="8" indent="-330200" rtl="0">
              <a:lnSpc>
                <a:spcPct val="100000"/>
              </a:lnSpc>
              <a:spcBef>
                <a:spcPts val="1600"/>
              </a:spcBef>
              <a:spcAft>
                <a:spcPts val="1600"/>
              </a:spcAft>
              <a:buSzPts val="1600"/>
              <a:buFont typeface="Nunito Light"/>
              <a:buChar char="■"/>
              <a:defRPr/>
            </a:lvl9pPr>
          </a:lstStyle>
          <a:p>
            <a:endParaRPr/>
          </a:p>
        </p:txBody>
      </p:sp>
      <p:sp>
        <p:nvSpPr>
          <p:cNvPr id="41" name="Google Shape;41;p7"/>
          <p:cNvSpPr txBox="1">
            <a:spLocks noGrp="1"/>
          </p:cNvSpPr>
          <p:nvPr>
            <p:ph type="title"/>
          </p:nvPr>
        </p:nvSpPr>
        <p:spPr>
          <a:xfrm>
            <a:off x="720000" y="384048"/>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lt2"/>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pic>
        <p:nvPicPr>
          <p:cNvPr id="46" name="Google Shape;46;p9"/>
          <p:cNvPicPr preferRelativeResize="0"/>
          <p:nvPr/>
        </p:nvPicPr>
        <p:blipFill>
          <a:blip r:embed="rId2">
            <a:alphaModFix/>
          </a:blip>
          <a:stretch>
            <a:fillRect/>
          </a:stretch>
        </p:blipFill>
        <p:spPr>
          <a:xfrm flipH="1">
            <a:off x="0" y="0"/>
            <a:ext cx="9144000" cy="5143500"/>
          </a:xfrm>
          <a:prstGeom prst="rect">
            <a:avLst/>
          </a:prstGeom>
          <a:noFill/>
          <a:ln>
            <a:noFill/>
          </a:ln>
        </p:spPr>
      </p:pic>
      <p:sp>
        <p:nvSpPr>
          <p:cNvPr id="47" name="Google Shape;47;p9"/>
          <p:cNvSpPr txBox="1">
            <a:spLocks noGrp="1"/>
          </p:cNvSpPr>
          <p:nvPr>
            <p:ph type="title"/>
          </p:nvPr>
        </p:nvSpPr>
        <p:spPr>
          <a:xfrm>
            <a:off x="2424600" y="1500365"/>
            <a:ext cx="4294800" cy="9273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 name="Google Shape;48;p9"/>
          <p:cNvSpPr txBox="1">
            <a:spLocks noGrp="1"/>
          </p:cNvSpPr>
          <p:nvPr>
            <p:ph type="subTitle" idx="1"/>
          </p:nvPr>
        </p:nvSpPr>
        <p:spPr>
          <a:xfrm>
            <a:off x="1876650" y="2719081"/>
            <a:ext cx="5390700" cy="73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8"/>
        <p:cNvGrpSpPr/>
        <p:nvPr/>
      </p:nvGrpSpPr>
      <p:grpSpPr>
        <a:xfrm>
          <a:off x="0" y="0"/>
          <a:ext cx="0" cy="0"/>
          <a:chOff x="0" y="0"/>
          <a:chExt cx="0" cy="0"/>
        </a:xfrm>
      </p:grpSpPr>
      <p:pic>
        <p:nvPicPr>
          <p:cNvPr id="59" name="Google Shape;59;p13"/>
          <p:cNvPicPr preferRelativeResize="0"/>
          <p:nvPr/>
        </p:nvPicPr>
        <p:blipFill>
          <a:blip r:embed="rId2">
            <a:alphaModFix/>
          </a:blip>
          <a:stretch>
            <a:fillRect/>
          </a:stretch>
        </p:blipFill>
        <p:spPr>
          <a:xfrm>
            <a:off x="25" y="0"/>
            <a:ext cx="9144000" cy="5143500"/>
          </a:xfrm>
          <a:prstGeom prst="rect">
            <a:avLst/>
          </a:prstGeom>
          <a:noFill/>
          <a:ln>
            <a:noFill/>
          </a:ln>
        </p:spPr>
      </p:pic>
      <p:sp>
        <p:nvSpPr>
          <p:cNvPr id="60" name="Google Shape;60;p13"/>
          <p:cNvSpPr/>
          <p:nvPr/>
        </p:nvSpPr>
        <p:spPr>
          <a:xfrm>
            <a:off x="438450" y="624050"/>
            <a:ext cx="8267100" cy="4187700"/>
          </a:xfrm>
          <a:prstGeom prst="roundRect">
            <a:avLst>
              <a:gd name="adj" fmla="val 8706"/>
            </a:avLst>
          </a:prstGeom>
          <a:solidFill>
            <a:schemeClr val="accent6"/>
          </a:solidFill>
          <a:ln w="38100" cap="flat" cmpd="sng">
            <a:solidFill>
              <a:schemeClr val="accent2"/>
            </a:solidFill>
            <a:prstDash val="solid"/>
            <a:round/>
            <a:headEnd type="none" w="sm" len="sm"/>
            <a:tailEnd type="none" w="sm" len="sm"/>
          </a:ln>
          <a:effectLst>
            <a:outerShdw dist="952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txBox="1">
            <a:spLocks noGrp="1"/>
          </p:cNvSpPr>
          <p:nvPr>
            <p:ph type="title"/>
          </p:nvPr>
        </p:nvSpPr>
        <p:spPr>
          <a:xfrm>
            <a:off x="776963" y="2114832"/>
            <a:ext cx="23055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b="1">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2" name="Google Shape;62;p13"/>
          <p:cNvSpPr txBox="1">
            <a:spLocks noGrp="1"/>
          </p:cNvSpPr>
          <p:nvPr>
            <p:ph type="subTitle" idx="1"/>
          </p:nvPr>
        </p:nvSpPr>
        <p:spPr>
          <a:xfrm>
            <a:off x="713213" y="2513449"/>
            <a:ext cx="2433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3" name="Google Shape;63;p13"/>
          <p:cNvSpPr txBox="1">
            <a:spLocks noGrp="1"/>
          </p:cNvSpPr>
          <p:nvPr>
            <p:ph type="title" idx="2"/>
          </p:nvPr>
        </p:nvSpPr>
        <p:spPr>
          <a:xfrm>
            <a:off x="6060937" y="3680244"/>
            <a:ext cx="23055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b="1">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4" name="Google Shape;64;p13"/>
          <p:cNvSpPr txBox="1">
            <a:spLocks noGrp="1"/>
          </p:cNvSpPr>
          <p:nvPr>
            <p:ph type="subTitle" idx="3"/>
          </p:nvPr>
        </p:nvSpPr>
        <p:spPr>
          <a:xfrm>
            <a:off x="5997187" y="4078862"/>
            <a:ext cx="2433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5" name="Google Shape;65;p13"/>
          <p:cNvSpPr txBox="1">
            <a:spLocks noGrp="1"/>
          </p:cNvSpPr>
          <p:nvPr>
            <p:ph type="title" idx="4"/>
          </p:nvPr>
        </p:nvSpPr>
        <p:spPr>
          <a:xfrm>
            <a:off x="3418950" y="2913078"/>
            <a:ext cx="23055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b="1">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6" name="Google Shape;66;p13"/>
          <p:cNvSpPr txBox="1">
            <a:spLocks noGrp="1"/>
          </p:cNvSpPr>
          <p:nvPr>
            <p:ph type="subTitle" idx="5"/>
          </p:nvPr>
        </p:nvSpPr>
        <p:spPr>
          <a:xfrm>
            <a:off x="3355200" y="3311695"/>
            <a:ext cx="2433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7" name="Google Shape;67;p13"/>
          <p:cNvSpPr txBox="1">
            <a:spLocks noGrp="1"/>
          </p:cNvSpPr>
          <p:nvPr>
            <p:ph type="title" idx="6" hasCustomPrompt="1"/>
          </p:nvPr>
        </p:nvSpPr>
        <p:spPr>
          <a:xfrm>
            <a:off x="1562363" y="1379828"/>
            <a:ext cx="7347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8" name="Google Shape;68;p13"/>
          <p:cNvSpPr txBox="1">
            <a:spLocks noGrp="1"/>
          </p:cNvSpPr>
          <p:nvPr>
            <p:ph type="title" idx="7" hasCustomPrompt="1"/>
          </p:nvPr>
        </p:nvSpPr>
        <p:spPr>
          <a:xfrm>
            <a:off x="4204664" y="2166525"/>
            <a:ext cx="7347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 name="Google Shape;69;p13"/>
          <p:cNvSpPr txBox="1">
            <a:spLocks noGrp="1"/>
          </p:cNvSpPr>
          <p:nvPr>
            <p:ph type="title" idx="8" hasCustomPrompt="1"/>
          </p:nvPr>
        </p:nvSpPr>
        <p:spPr>
          <a:xfrm>
            <a:off x="6846337" y="2953232"/>
            <a:ext cx="7347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0" name="Google Shape;70;p13"/>
          <p:cNvSpPr txBox="1">
            <a:spLocks noGrp="1"/>
          </p:cNvSpPr>
          <p:nvPr>
            <p:ph type="title" idx="9"/>
          </p:nvPr>
        </p:nvSpPr>
        <p:spPr>
          <a:xfrm>
            <a:off x="720000" y="3871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b="1">
                <a:solidFill>
                  <a:schemeClr val="lt2"/>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pic>
        <p:nvPicPr>
          <p:cNvPr id="71" name="Google Shape;71;p13"/>
          <p:cNvPicPr preferRelativeResize="0"/>
          <p:nvPr/>
        </p:nvPicPr>
        <p:blipFill>
          <a:blip r:embed="rId3">
            <a:alphaModFix/>
          </a:blip>
          <a:stretch>
            <a:fillRect/>
          </a:stretch>
        </p:blipFill>
        <p:spPr>
          <a:xfrm>
            <a:off x="119926" y="533351"/>
            <a:ext cx="1591399" cy="2822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10"/>
        <p:cNvGrpSpPr/>
        <p:nvPr/>
      </p:nvGrpSpPr>
      <p:grpSpPr>
        <a:xfrm>
          <a:off x="0" y="0"/>
          <a:ext cx="0" cy="0"/>
          <a:chOff x="0" y="0"/>
          <a:chExt cx="0" cy="0"/>
        </a:xfrm>
      </p:grpSpPr>
      <p:pic>
        <p:nvPicPr>
          <p:cNvPr id="211" name="Google Shape;211;p31"/>
          <p:cNvPicPr preferRelativeResize="0"/>
          <p:nvPr/>
        </p:nvPicPr>
        <p:blipFill>
          <a:blip r:embed="rId2">
            <a:alphaModFix/>
          </a:blip>
          <a:stretch>
            <a:fillRect/>
          </a:stretch>
        </p:blipFill>
        <p:spPr>
          <a:xfrm rot="10800000" flipH="1">
            <a:off x="0" y="0"/>
            <a:ext cx="9144000" cy="5143500"/>
          </a:xfrm>
          <a:prstGeom prst="rect">
            <a:avLst/>
          </a:prstGeom>
          <a:noFill/>
          <a:ln>
            <a:noFill/>
          </a:ln>
        </p:spPr>
      </p:pic>
      <p:grpSp>
        <p:nvGrpSpPr>
          <p:cNvPr id="212" name="Google Shape;212;p31"/>
          <p:cNvGrpSpPr/>
          <p:nvPr/>
        </p:nvGrpSpPr>
        <p:grpSpPr>
          <a:xfrm>
            <a:off x="78650" y="16426"/>
            <a:ext cx="3425242" cy="1046149"/>
            <a:chOff x="3555275" y="-36124"/>
            <a:chExt cx="3425242" cy="1046149"/>
          </a:xfrm>
        </p:grpSpPr>
        <p:sp>
          <p:nvSpPr>
            <p:cNvPr id="213" name="Google Shape;213;p31"/>
            <p:cNvSpPr/>
            <p:nvPr/>
          </p:nvSpPr>
          <p:spPr>
            <a:xfrm>
              <a:off x="3555275" y="-36124"/>
              <a:ext cx="2940525" cy="948175"/>
            </a:xfrm>
            <a:custGeom>
              <a:avLst/>
              <a:gdLst/>
              <a:ahLst/>
              <a:cxnLst/>
              <a:rect l="l" t="t" r="r" b="b"/>
              <a:pathLst>
                <a:path w="117621" h="37927" extrusionOk="0">
                  <a:moveTo>
                    <a:pt x="0" y="585"/>
                  </a:moveTo>
                  <a:cubicBezTo>
                    <a:pt x="8187" y="-585"/>
                    <a:pt x="16626" y="653"/>
                    <a:pt x="24763" y="2133"/>
                  </a:cubicBezTo>
                  <a:cubicBezTo>
                    <a:pt x="28942" y="2893"/>
                    <a:pt x="34272" y="3243"/>
                    <a:pt x="36628" y="6776"/>
                  </a:cubicBezTo>
                  <a:cubicBezTo>
                    <a:pt x="38918" y="10210"/>
                    <a:pt x="39546" y="16239"/>
                    <a:pt x="36628" y="19157"/>
                  </a:cubicBezTo>
                  <a:cubicBezTo>
                    <a:pt x="33690" y="22095"/>
                    <a:pt x="23422" y="17715"/>
                    <a:pt x="25279" y="13998"/>
                  </a:cubicBezTo>
                  <a:cubicBezTo>
                    <a:pt x="31478" y="1591"/>
                    <a:pt x="52947" y="20232"/>
                    <a:pt x="64486" y="27927"/>
                  </a:cubicBezTo>
                  <a:cubicBezTo>
                    <a:pt x="75660" y="35379"/>
                    <a:pt x="90445" y="39422"/>
                    <a:pt x="103693" y="37213"/>
                  </a:cubicBezTo>
                  <a:cubicBezTo>
                    <a:pt x="108424" y="36424"/>
                    <a:pt x="112825" y="33602"/>
                    <a:pt x="117621" y="33602"/>
                  </a:cubicBezTo>
                </a:path>
              </a:pathLst>
            </a:custGeom>
            <a:noFill/>
            <a:ln w="19050" cap="flat" cmpd="sng">
              <a:solidFill>
                <a:schemeClr val="dk1"/>
              </a:solidFill>
              <a:prstDash val="dash"/>
              <a:round/>
              <a:headEnd type="none" w="med" len="med"/>
              <a:tailEnd type="none" w="med" len="med"/>
            </a:ln>
          </p:spPr>
        </p:sp>
        <p:pic>
          <p:nvPicPr>
            <p:cNvPr id="214" name="Google Shape;214;p31"/>
            <p:cNvPicPr preferRelativeResize="0"/>
            <p:nvPr/>
          </p:nvPicPr>
          <p:blipFill>
            <a:blip r:embed="rId3">
              <a:alphaModFix/>
            </a:blip>
            <a:stretch>
              <a:fillRect/>
            </a:stretch>
          </p:blipFill>
          <p:spPr>
            <a:xfrm>
              <a:off x="6189775" y="317425"/>
              <a:ext cx="790742" cy="692600"/>
            </a:xfrm>
            <a:prstGeom prst="rect">
              <a:avLst/>
            </a:prstGeom>
            <a:noFill/>
            <a:ln>
              <a:noFill/>
            </a:ln>
          </p:spPr>
        </p:pic>
      </p:grpSp>
      <p:grpSp>
        <p:nvGrpSpPr>
          <p:cNvPr id="215" name="Google Shape;215;p31"/>
          <p:cNvGrpSpPr/>
          <p:nvPr/>
        </p:nvGrpSpPr>
        <p:grpSpPr>
          <a:xfrm>
            <a:off x="2952750" y="3092198"/>
            <a:ext cx="6123228" cy="2146553"/>
            <a:chOff x="2952750" y="3092198"/>
            <a:chExt cx="6123228" cy="2146553"/>
          </a:xfrm>
        </p:grpSpPr>
        <p:sp>
          <p:nvSpPr>
            <p:cNvPr id="216" name="Google Shape;216;p31"/>
            <p:cNvSpPr/>
            <p:nvPr/>
          </p:nvSpPr>
          <p:spPr>
            <a:xfrm>
              <a:off x="2952750" y="3653250"/>
              <a:ext cx="5048250" cy="1585500"/>
            </a:xfrm>
            <a:custGeom>
              <a:avLst/>
              <a:gdLst/>
              <a:ahLst/>
              <a:cxnLst/>
              <a:rect l="l" t="t" r="r" b="b"/>
              <a:pathLst>
                <a:path w="201930" h="63420" extrusionOk="0">
                  <a:moveTo>
                    <a:pt x="201930" y="27606"/>
                  </a:moveTo>
                  <a:cubicBezTo>
                    <a:pt x="196585" y="36005"/>
                    <a:pt x="184343" y="40894"/>
                    <a:pt x="174498" y="39417"/>
                  </a:cubicBezTo>
                  <a:cubicBezTo>
                    <a:pt x="163581" y="37779"/>
                    <a:pt x="153379" y="32314"/>
                    <a:pt x="144018" y="26463"/>
                  </a:cubicBezTo>
                  <a:cubicBezTo>
                    <a:pt x="138454" y="22986"/>
                    <a:pt x="131266" y="19458"/>
                    <a:pt x="129540" y="13128"/>
                  </a:cubicBezTo>
                  <a:cubicBezTo>
                    <a:pt x="128335" y="8710"/>
                    <a:pt x="129595" y="927"/>
                    <a:pt x="134112" y="174"/>
                  </a:cubicBezTo>
                  <a:cubicBezTo>
                    <a:pt x="137916" y="-460"/>
                    <a:pt x="142150" y="1194"/>
                    <a:pt x="145161" y="3603"/>
                  </a:cubicBezTo>
                  <a:cubicBezTo>
                    <a:pt x="148993" y="6669"/>
                    <a:pt x="148635" y="13241"/>
                    <a:pt x="147828" y="18081"/>
                  </a:cubicBezTo>
                  <a:cubicBezTo>
                    <a:pt x="146042" y="28800"/>
                    <a:pt x="135708" y="39670"/>
                    <a:pt x="124968" y="41322"/>
                  </a:cubicBezTo>
                  <a:cubicBezTo>
                    <a:pt x="110411" y="43562"/>
                    <a:pt x="95882" y="35607"/>
                    <a:pt x="81153" y="35607"/>
                  </a:cubicBezTo>
                  <a:cubicBezTo>
                    <a:pt x="52557" y="35607"/>
                    <a:pt x="20220" y="43200"/>
                    <a:pt x="0" y="63420"/>
                  </a:cubicBezTo>
                </a:path>
              </a:pathLst>
            </a:custGeom>
            <a:noFill/>
            <a:ln w="19050" cap="flat" cmpd="sng">
              <a:solidFill>
                <a:schemeClr val="dk1"/>
              </a:solidFill>
              <a:prstDash val="dash"/>
              <a:round/>
              <a:headEnd type="none" w="med" len="med"/>
              <a:tailEnd type="none" w="med" len="med"/>
            </a:ln>
          </p:spPr>
        </p:sp>
        <p:pic>
          <p:nvPicPr>
            <p:cNvPr id="217" name="Google Shape;217;p31"/>
            <p:cNvPicPr preferRelativeResize="0"/>
            <p:nvPr/>
          </p:nvPicPr>
          <p:blipFill>
            <a:blip r:embed="rId4">
              <a:alphaModFix/>
            </a:blip>
            <a:stretch>
              <a:fillRect/>
            </a:stretch>
          </p:blipFill>
          <p:spPr>
            <a:xfrm rot="1728242">
              <a:off x="7493753" y="3367275"/>
              <a:ext cx="1414199" cy="1060624"/>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750" y="384048"/>
            <a:ext cx="7708500" cy="45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2"/>
              </a:buClr>
              <a:buSzPts val="3200"/>
              <a:buFont typeface="Gochi Hand"/>
              <a:buNone/>
              <a:defRPr sz="3200" b="1">
                <a:solidFill>
                  <a:schemeClr val="lt2"/>
                </a:solidFill>
                <a:latin typeface="Gochi Hand"/>
                <a:ea typeface="Gochi Hand"/>
                <a:cs typeface="Gochi Hand"/>
                <a:sym typeface="Gochi Han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692700" y="1351875"/>
            <a:ext cx="7711800" cy="32475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chemeClr val="dk1"/>
              </a:buClr>
              <a:buSzPts val="1600"/>
              <a:buFont typeface="Manjari"/>
              <a:buChar char="●"/>
              <a:defRPr sz="1600">
                <a:solidFill>
                  <a:schemeClr val="dk1"/>
                </a:solidFill>
                <a:latin typeface="Manjari"/>
                <a:ea typeface="Manjari"/>
                <a:cs typeface="Manjari"/>
                <a:sym typeface="Manjari"/>
              </a:defRPr>
            </a:lvl1pPr>
            <a:lvl2pPr marL="914400" lvl="1" indent="-330200">
              <a:lnSpc>
                <a:spcPct val="100000"/>
              </a:lnSpc>
              <a:spcBef>
                <a:spcPts val="0"/>
              </a:spcBef>
              <a:spcAft>
                <a:spcPts val="0"/>
              </a:spcAft>
              <a:buClr>
                <a:schemeClr val="dk1"/>
              </a:buClr>
              <a:buSzPts val="1600"/>
              <a:buFont typeface="Manjari"/>
              <a:buChar char="○"/>
              <a:defRPr sz="1600">
                <a:solidFill>
                  <a:schemeClr val="dk1"/>
                </a:solidFill>
                <a:latin typeface="Manjari"/>
                <a:ea typeface="Manjari"/>
                <a:cs typeface="Manjari"/>
                <a:sym typeface="Manjari"/>
              </a:defRPr>
            </a:lvl2pPr>
            <a:lvl3pPr marL="1371600" lvl="2" indent="-330200">
              <a:lnSpc>
                <a:spcPct val="100000"/>
              </a:lnSpc>
              <a:spcBef>
                <a:spcPts val="0"/>
              </a:spcBef>
              <a:spcAft>
                <a:spcPts val="0"/>
              </a:spcAft>
              <a:buClr>
                <a:schemeClr val="dk1"/>
              </a:buClr>
              <a:buSzPts val="1600"/>
              <a:buFont typeface="Manjari"/>
              <a:buChar char="■"/>
              <a:defRPr sz="1600">
                <a:solidFill>
                  <a:schemeClr val="dk1"/>
                </a:solidFill>
                <a:latin typeface="Manjari"/>
                <a:ea typeface="Manjari"/>
                <a:cs typeface="Manjari"/>
                <a:sym typeface="Manjari"/>
              </a:defRPr>
            </a:lvl3pPr>
            <a:lvl4pPr marL="1828800" lvl="3" indent="-330200">
              <a:lnSpc>
                <a:spcPct val="100000"/>
              </a:lnSpc>
              <a:spcBef>
                <a:spcPts val="0"/>
              </a:spcBef>
              <a:spcAft>
                <a:spcPts val="0"/>
              </a:spcAft>
              <a:buClr>
                <a:schemeClr val="dk1"/>
              </a:buClr>
              <a:buSzPts val="1600"/>
              <a:buFont typeface="Manjari"/>
              <a:buChar char="●"/>
              <a:defRPr sz="1600">
                <a:solidFill>
                  <a:schemeClr val="dk1"/>
                </a:solidFill>
                <a:latin typeface="Manjari"/>
                <a:ea typeface="Manjari"/>
                <a:cs typeface="Manjari"/>
                <a:sym typeface="Manjari"/>
              </a:defRPr>
            </a:lvl4pPr>
            <a:lvl5pPr marL="2286000" lvl="4" indent="-330200">
              <a:lnSpc>
                <a:spcPct val="100000"/>
              </a:lnSpc>
              <a:spcBef>
                <a:spcPts val="0"/>
              </a:spcBef>
              <a:spcAft>
                <a:spcPts val="0"/>
              </a:spcAft>
              <a:buClr>
                <a:schemeClr val="dk1"/>
              </a:buClr>
              <a:buSzPts val="1600"/>
              <a:buFont typeface="Manjari"/>
              <a:buChar char="○"/>
              <a:defRPr sz="1600">
                <a:solidFill>
                  <a:schemeClr val="dk1"/>
                </a:solidFill>
                <a:latin typeface="Manjari"/>
                <a:ea typeface="Manjari"/>
                <a:cs typeface="Manjari"/>
                <a:sym typeface="Manjari"/>
              </a:defRPr>
            </a:lvl5pPr>
            <a:lvl6pPr marL="2743200" lvl="5" indent="-330200">
              <a:lnSpc>
                <a:spcPct val="100000"/>
              </a:lnSpc>
              <a:spcBef>
                <a:spcPts val="0"/>
              </a:spcBef>
              <a:spcAft>
                <a:spcPts val="0"/>
              </a:spcAft>
              <a:buClr>
                <a:schemeClr val="dk1"/>
              </a:buClr>
              <a:buSzPts val="1600"/>
              <a:buFont typeface="Manjari"/>
              <a:buChar char="■"/>
              <a:defRPr sz="1600">
                <a:solidFill>
                  <a:schemeClr val="dk1"/>
                </a:solidFill>
                <a:latin typeface="Manjari"/>
                <a:ea typeface="Manjari"/>
                <a:cs typeface="Manjari"/>
                <a:sym typeface="Manjari"/>
              </a:defRPr>
            </a:lvl6pPr>
            <a:lvl7pPr marL="3200400" lvl="6" indent="-330200">
              <a:lnSpc>
                <a:spcPct val="100000"/>
              </a:lnSpc>
              <a:spcBef>
                <a:spcPts val="0"/>
              </a:spcBef>
              <a:spcAft>
                <a:spcPts val="0"/>
              </a:spcAft>
              <a:buClr>
                <a:schemeClr val="dk1"/>
              </a:buClr>
              <a:buSzPts val="1600"/>
              <a:buFont typeface="Manjari"/>
              <a:buChar char="●"/>
              <a:defRPr sz="1600">
                <a:solidFill>
                  <a:schemeClr val="dk1"/>
                </a:solidFill>
                <a:latin typeface="Manjari"/>
                <a:ea typeface="Manjari"/>
                <a:cs typeface="Manjari"/>
                <a:sym typeface="Manjari"/>
              </a:defRPr>
            </a:lvl7pPr>
            <a:lvl8pPr marL="3657600" lvl="7" indent="-330200">
              <a:lnSpc>
                <a:spcPct val="100000"/>
              </a:lnSpc>
              <a:spcBef>
                <a:spcPts val="0"/>
              </a:spcBef>
              <a:spcAft>
                <a:spcPts val="0"/>
              </a:spcAft>
              <a:buClr>
                <a:schemeClr val="dk1"/>
              </a:buClr>
              <a:buSzPts val="1600"/>
              <a:buFont typeface="Manjari"/>
              <a:buChar char="○"/>
              <a:defRPr sz="1600">
                <a:solidFill>
                  <a:schemeClr val="dk1"/>
                </a:solidFill>
                <a:latin typeface="Manjari"/>
                <a:ea typeface="Manjari"/>
                <a:cs typeface="Manjari"/>
                <a:sym typeface="Manjari"/>
              </a:defRPr>
            </a:lvl8pPr>
            <a:lvl9pPr marL="4114800" lvl="8" indent="-330200">
              <a:lnSpc>
                <a:spcPct val="100000"/>
              </a:lnSpc>
              <a:spcBef>
                <a:spcPts val="0"/>
              </a:spcBef>
              <a:spcAft>
                <a:spcPts val="0"/>
              </a:spcAft>
              <a:buClr>
                <a:schemeClr val="dk1"/>
              </a:buClr>
              <a:buSzPts val="1600"/>
              <a:buFont typeface="Manjari"/>
              <a:buChar char="■"/>
              <a:defRPr sz="1600">
                <a:solidFill>
                  <a:schemeClr val="dk1"/>
                </a:solidFill>
                <a:latin typeface="Manjari"/>
                <a:ea typeface="Manjari"/>
                <a:cs typeface="Manjari"/>
                <a:sym typeface="Manja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8" r:id="rId7"/>
    <p:sldLayoutId id="2147483659" r:id="rId8"/>
    <p:sldLayoutId id="2147483677" r:id="rId9"/>
    <p:sldLayoutId id="214748367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6"/>
          <p:cNvSpPr/>
          <p:nvPr/>
        </p:nvSpPr>
        <p:spPr>
          <a:xfrm>
            <a:off x="802200" y="708000"/>
            <a:ext cx="7539600" cy="3727500"/>
          </a:xfrm>
          <a:prstGeom prst="roundRect">
            <a:avLst>
              <a:gd name="adj" fmla="val 8706"/>
            </a:avLst>
          </a:prstGeom>
          <a:solidFill>
            <a:schemeClr val="accent6"/>
          </a:solidFill>
          <a:ln w="38100" cap="flat" cmpd="sng">
            <a:solidFill>
              <a:schemeClr val="accent2"/>
            </a:solidFill>
            <a:prstDash val="solid"/>
            <a:round/>
            <a:headEnd type="none" w="sm" len="sm"/>
            <a:tailEnd type="none" w="sm" len="sm"/>
          </a:ln>
          <a:effectLst>
            <a:outerShdw dist="952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6"/>
          <p:cNvSpPr/>
          <p:nvPr/>
        </p:nvSpPr>
        <p:spPr>
          <a:xfrm>
            <a:off x="1961313" y="3105265"/>
            <a:ext cx="5221367" cy="621787"/>
          </a:xfrm>
          <a:custGeom>
            <a:avLst/>
            <a:gdLst/>
            <a:ahLst/>
            <a:cxnLst/>
            <a:rect l="l" t="t" r="r" b="b"/>
            <a:pathLst>
              <a:path w="285750" h="34197" extrusionOk="0">
                <a:moveTo>
                  <a:pt x="0" y="0"/>
                </a:moveTo>
                <a:lnTo>
                  <a:pt x="1634" y="2096"/>
                </a:lnTo>
                <a:lnTo>
                  <a:pt x="3431" y="4329"/>
                </a:lnTo>
                <a:lnTo>
                  <a:pt x="5636" y="7025"/>
                </a:lnTo>
                <a:lnTo>
                  <a:pt x="6861" y="8495"/>
                </a:lnTo>
                <a:lnTo>
                  <a:pt x="8141" y="9965"/>
                </a:lnTo>
                <a:lnTo>
                  <a:pt x="9421" y="11435"/>
                </a:lnTo>
                <a:lnTo>
                  <a:pt x="10728" y="12851"/>
                </a:lnTo>
                <a:lnTo>
                  <a:pt x="12007" y="14212"/>
                </a:lnTo>
                <a:lnTo>
                  <a:pt x="13260" y="15492"/>
                </a:lnTo>
                <a:lnTo>
                  <a:pt x="14458" y="16636"/>
                </a:lnTo>
                <a:lnTo>
                  <a:pt x="15029" y="17126"/>
                </a:lnTo>
                <a:lnTo>
                  <a:pt x="15574" y="17616"/>
                </a:lnTo>
                <a:lnTo>
                  <a:pt x="13423" y="19821"/>
                </a:lnTo>
                <a:lnTo>
                  <a:pt x="10945" y="22381"/>
                </a:lnTo>
                <a:lnTo>
                  <a:pt x="8359" y="25130"/>
                </a:lnTo>
                <a:lnTo>
                  <a:pt x="5854" y="27853"/>
                </a:lnTo>
                <a:lnTo>
                  <a:pt x="1715" y="32318"/>
                </a:lnTo>
                <a:lnTo>
                  <a:pt x="0" y="34197"/>
                </a:lnTo>
                <a:lnTo>
                  <a:pt x="26601" y="34197"/>
                </a:lnTo>
                <a:lnTo>
                  <a:pt x="33326" y="34143"/>
                </a:lnTo>
                <a:lnTo>
                  <a:pt x="39970" y="34088"/>
                </a:lnTo>
                <a:lnTo>
                  <a:pt x="44380" y="34088"/>
                </a:lnTo>
                <a:lnTo>
                  <a:pt x="49172" y="34034"/>
                </a:lnTo>
                <a:lnTo>
                  <a:pt x="53937" y="33979"/>
                </a:lnTo>
                <a:lnTo>
                  <a:pt x="63412" y="33761"/>
                </a:lnTo>
                <a:lnTo>
                  <a:pt x="68123" y="33652"/>
                </a:lnTo>
                <a:lnTo>
                  <a:pt x="72833" y="33544"/>
                </a:lnTo>
                <a:lnTo>
                  <a:pt x="77543" y="33489"/>
                </a:lnTo>
                <a:lnTo>
                  <a:pt x="82254" y="33462"/>
                </a:lnTo>
                <a:lnTo>
                  <a:pt x="85085" y="33462"/>
                </a:lnTo>
                <a:lnTo>
                  <a:pt x="229580" y="33843"/>
                </a:lnTo>
                <a:lnTo>
                  <a:pt x="238456" y="33979"/>
                </a:lnTo>
                <a:lnTo>
                  <a:pt x="247305" y="34061"/>
                </a:lnTo>
                <a:lnTo>
                  <a:pt x="265085" y="34197"/>
                </a:lnTo>
                <a:lnTo>
                  <a:pt x="285750" y="34197"/>
                </a:lnTo>
                <a:lnTo>
                  <a:pt x="285015" y="33326"/>
                </a:lnTo>
                <a:lnTo>
                  <a:pt x="283027" y="31093"/>
                </a:lnTo>
                <a:lnTo>
                  <a:pt x="281693" y="29650"/>
                </a:lnTo>
                <a:lnTo>
                  <a:pt x="280223" y="28044"/>
                </a:lnTo>
                <a:lnTo>
                  <a:pt x="278644" y="26356"/>
                </a:lnTo>
                <a:lnTo>
                  <a:pt x="277010" y="24668"/>
                </a:lnTo>
                <a:lnTo>
                  <a:pt x="272790" y="20366"/>
                </a:lnTo>
                <a:lnTo>
                  <a:pt x="271864" y="19440"/>
                </a:lnTo>
                <a:lnTo>
                  <a:pt x="270993" y="18623"/>
                </a:lnTo>
                <a:lnTo>
                  <a:pt x="270230" y="17943"/>
                </a:lnTo>
                <a:lnTo>
                  <a:pt x="269577" y="17371"/>
                </a:lnTo>
                <a:lnTo>
                  <a:pt x="268624" y="16608"/>
                </a:lnTo>
                <a:lnTo>
                  <a:pt x="268297" y="16336"/>
                </a:lnTo>
                <a:lnTo>
                  <a:pt x="268733" y="16118"/>
                </a:lnTo>
                <a:lnTo>
                  <a:pt x="269223" y="15846"/>
                </a:lnTo>
                <a:lnTo>
                  <a:pt x="269877" y="15438"/>
                </a:lnTo>
                <a:lnTo>
                  <a:pt x="270639" y="14920"/>
                </a:lnTo>
                <a:lnTo>
                  <a:pt x="271510" y="14294"/>
                </a:lnTo>
                <a:lnTo>
                  <a:pt x="272436" y="13559"/>
                </a:lnTo>
                <a:lnTo>
                  <a:pt x="272899" y="13151"/>
                </a:lnTo>
                <a:lnTo>
                  <a:pt x="273389" y="12715"/>
                </a:lnTo>
                <a:lnTo>
                  <a:pt x="277609" y="8767"/>
                </a:lnTo>
                <a:lnTo>
                  <a:pt x="278426" y="8005"/>
                </a:lnTo>
                <a:lnTo>
                  <a:pt x="279215" y="7215"/>
                </a:lnTo>
                <a:lnTo>
                  <a:pt x="280713" y="5690"/>
                </a:lnTo>
                <a:lnTo>
                  <a:pt x="282102" y="4220"/>
                </a:lnTo>
                <a:lnTo>
                  <a:pt x="283327" y="2859"/>
                </a:lnTo>
                <a:lnTo>
                  <a:pt x="284334" y="1715"/>
                </a:lnTo>
                <a:lnTo>
                  <a:pt x="285097" y="817"/>
                </a:lnTo>
                <a:lnTo>
                  <a:pt x="285750" y="0"/>
                </a:lnTo>
                <a:lnTo>
                  <a:pt x="266065" y="0"/>
                </a:lnTo>
                <a:lnTo>
                  <a:pt x="259312" y="245"/>
                </a:lnTo>
                <a:lnTo>
                  <a:pt x="252614" y="436"/>
                </a:lnTo>
                <a:lnTo>
                  <a:pt x="245944" y="626"/>
                </a:lnTo>
                <a:lnTo>
                  <a:pt x="239300" y="762"/>
                </a:lnTo>
                <a:lnTo>
                  <a:pt x="232657" y="844"/>
                </a:lnTo>
                <a:lnTo>
                  <a:pt x="229308" y="871"/>
                </a:lnTo>
                <a:lnTo>
                  <a:pt x="225959" y="871"/>
                </a:lnTo>
                <a:lnTo>
                  <a:pt x="222610" y="844"/>
                </a:lnTo>
                <a:lnTo>
                  <a:pt x="219261" y="790"/>
                </a:lnTo>
                <a:lnTo>
                  <a:pt x="215858" y="708"/>
                </a:lnTo>
                <a:lnTo>
                  <a:pt x="212454" y="626"/>
                </a:lnTo>
                <a:lnTo>
                  <a:pt x="209486" y="599"/>
                </a:lnTo>
                <a:lnTo>
                  <a:pt x="200665" y="599"/>
                </a:lnTo>
                <a:lnTo>
                  <a:pt x="76318" y="490"/>
                </a:lnTo>
                <a:lnTo>
                  <a:pt x="66625" y="354"/>
                </a:lnTo>
                <a:lnTo>
                  <a:pt x="56878" y="191"/>
                </a:lnTo>
                <a:lnTo>
                  <a:pt x="47076" y="54"/>
                </a:lnTo>
                <a:lnTo>
                  <a:pt x="42175" y="27"/>
                </a:lnTo>
                <a:lnTo>
                  <a:pt x="37247" y="27"/>
                </a:lnTo>
                <a:lnTo>
                  <a:pt x="31202" y="0"/>
                </a:lnTo>
                <a:close/>
              </a:path>
            </a:pathLst>
          </a:custGeom>
          <a:solidFill>
            <a:schemeClr val="accent2"/>
          </a:solidFill>
          <a:ln w="28575" cap="flat" cmpd="sng">
            <a:solidFill>
              <a:schemeClr val="lt2"/>
            </a:solidFill>
            <a:prstDash val="solid"/>
            <a:round/>
            <a:headEnd type="none" w="sm" len="sm"/>
            <a:tailEnd type="none" w="sm" len="sm"/>
          </a:ln>
          <a:effectLst>
            <a:outerShdw dist="47625" dir="5400000" algn="bl" rotWithShape="0">
              <a:srgbClr val="40404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6"/>
          <p:cNvSpPr txBox="1">
            <a:spLocks noGrp="1"/>
          </p:cNvSpPr>
          <p:nvPr>
            <p:ph type="ctrTitle"/>
          </p:nvPr>
        </p:nvSpPr>
        <p:spPr>
          <a:xfrm>
            <a:off x="713250" y="1160438"/>
            <a:ext cx="7717500" cy="179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Estrategias </a:t>
            </a:r>
            <a:r>
              <a:rPr lang="en" smtClean="0"/>
              <a:t>de expresión </a:t>
            </a:r>
            <a:r>
              <a:rPr lang="en" dirty="0" smtClean="0"/>
              <a:t>corporal y danza</a:t>
            </a:r>
            <a:endParaRPr/>
          </a:p>
        </p:txBody>
      </p:sp>
      <p:sp>
        <p:nvSpPr>
          <p:cNvPr id="237" name="Google Shape;237;p36"/>
          <p:cNvSpPr txBox="1">
            <a:spLocks noGrp="1"/>
          </p:cNvSpPr>
          <p:nvPr>
            <p:ph type="subTitle" idx="1"/>
          </p:nvPr>
        </p:nvSpPr>
        <p:spPr>
          <a:xfrm>
            <a:off x="2334000" y="3233290"/>
            <a:ext cx="44760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ALUMNA: Mayela Abigail Moncada Cadena #14</a:t>
            </a:r>
            <a:endParaRPr/>
          </a:p>
        </p:txBody>
      </p:sp>
      <p:grpSp>
        <p:nvGrpSpPr>
          <p:cNvPr id="238" name="Google Shape;238;p36"/>
          <p:cNvGrpSpPr/>
          <p:nvPr/>
        </p:nvGrpSpPr>
        <p:grpSpPr>
          <a:xfrm rot="1704775">
            <a:off x="2781572" y="-455335"/>
            <a:ext cx="3425081" cy="1046100"/>
            <a:chOff x="3555275" y="-36124"/>
            <a:chExt cx="3425242" cy="1046149"/>
          </a:xfrm>
        </p:grpSpPr>
        <p:sp>
          <p:nvSpPr>
            <p:cNvPr id="239" name="Google Shape;239;p36"/>
            <p:cNvSpPr/>
            <p:nvPr/>
          </p:nvSpPr>
          <p:spPr>
            <a:xfrm>
              <a:off x="3555275" y="-36124"/>
              <a:ext cx="2940525" cy="948175"/>
            </a:xfrm>
            <a:custGeom>
              <a:avLst/>
              <a:gdLst/>
              <a:ahLst/>
              <a:cxnLst/>
              <a:rect l="l" t="t" r="r" b="b"/>
              <a:pathLst>
                <a:path w="117621" h="37927" extrusionOk="0">
                  <a:moveTo>
                    <a:pt x="0" y="585"/>
                  </a:moveTo>
                  <a:cubicBezTo>
                    <a:pt x="8187" y="-585"/>
                    <a:pt x="16626" y="653"/>
                    <a:pt x="24763" y="2133"/>
                  </a:cubicBezTo>
                  <a:cubicBezTo>
                    <a:pt x="28942" y="2893"/>
                    <a:pt x="34272" y="3243"/>
                    <a:pt x="36628" y="6776"/>
                  </a:cubicBezTo>
                  <a:cubicBezTo>
                    <a:pt x="38918" y="10210"/>
                    <a:pt x="39546" y="16239"/>
                    <a:pt x="36628" y="19157"/>
                  </a:cubicBezTo>
                  <a:cubicBezTo>
                    <a:pt x="33690" y="22095"/>
                    <a:pt x="23422" y="17715"/>
                    <a:pt x="25279" y="13998"/>
                  </a:cubicBezTo>
                  <a:cubicBezTo>
                    <a:pt x="31478" y="1591"/>
                    <a:pt x="52947" y="20232"/>
                    <a:pt x="64486" y="27927"/>
                  </a:cubicBezTo>
                  <a:cubicBezTo>
                    <a:pt x="75660" y="35379"/>
                    <a:pt x="90445" y="39422"/>
                    <a:pt x="103693" y="37213"/>
                  </a:cubicBezTo>
                  <a:cubicBezTo>
                    <a:pt x="108424" y="36424"/>
                    <a:pt x="112825" y="33602"/>
                    <a:pt x="117621" y="33602"/>
                  </a:cubicBezTo>
                </a:path>
              </a:pathLst>
            </a:custGeom>
            <a:noFill/>
            <a:ln w="19050" cap="flat" cmpd="sng">
              <a:solidFill>
                <a:schemeClr val="dk1"/>
              </a:solidFill>
              <a:prstDash val="dash"/>
              <a:round/>
              <a:headEnd type="none" w="med" len="med"/>
              <a:tailEnd type="none" w="med" len="med"/>
            </a:ln>
          </p:spPr>
        </p:sp>
        <p:pic>
          <p:nvPicPr>
            <p:cNvPr id="240" name="Google Shape;240;p36"/>
            <p:cNvPicPr preferRelativeResize="0"/>
            <p:nvPr/>
          </p:nvPicPr>
          <p:blipFill>
            <a:blip r:embed="rId3">
              <a:alphaModFix/>
            </a:blip>
            <a:stretch>
              <a:fillRect/>
            </a:stretch>
          </p:blipFill>
          <p:spPr>
            <a:xfrm>
              <a:off x="6189775" y="317425"/>
              <a:ext cx="790742" cy="692600"/>
            </a:xfrm>
            <a:prstGeom prst="rect">
              <a:avLst/>
            </a:prstGeom>
            <a:noFill/>
            <a:ln>
              <a:noFill/>
            </a:ln>
          </p:spPr>
        </p:pic>
      </p:grpSp>
      <p:grpSp>
        <p:nvGrpSpPr>
          <p:cNvPr id="241" name="Google Shape;241;p36"/>
          <p:cNvGrpSpPr/>
          <p:nvPr/>
        </p:nvGrpSpPr>
        <p:grpSpPr>
          <a:xfrm>
            <a:off x="272174" y="-73025"/>
            <a:ext cx="3372726" cy="1535474"/>
            <a:chOff x="272174" y="-73025"/>
            <a:chExt cx="3372726" cy="1535474"/>
          </a:xfrm>
        </p:grpSpPr>
        <p:pic>
          <p:nvPicPr>
            <p:cNvPr id="242" name="Google Shape;242;p36"/>
            <p:cNvPicPr preferRelativeResize="0"/>
            <p:nvPr/>
          </p:nvPicPr>
          <p:blipFill>
            <a:blip r:embed="rId4">
              <a:alphaModFix/>
            </a:blip>
            <a:stretch>
              <a:fillRect/>
            </a:stretch>
          </p:blipFill>
          <p:spPr>
            <a:xfrm>
              <a:off x="272174" y="503273"/>
              <a:ext cx="1586311" cy="959175"/>
            </a:xfrm>
            <a:prstGeom prst="rect">
              <a:avLst/>
            </a:prstGeom>
            <a:noFill/>
            <a:ln>
              <a:noFill/>
            </a:ln>
          </p:spPr>
        </p:pic>
        <p:sp>
          <p:nvSpPr>
            <p:cNvPr id="243" name="Google Shape;243;p36"/>
            <p:cNvSpPr/>
            <p:nvPr/>
          </p:nvSpPr>
          <p:spPr>
            <a:xfrm>
              <a:off x="1282700" y="-73025"/>
              <a:ext cx="2362200" cy="1178650"/>
            </a:xfrm>
            <a:custGeom>
              <a:avLst/>
              <a:gdLst/>
              <a:ahLst/>
              <a:cxnLst/>
              <a:rect l="l" t="t" r="r" b="b"/>
              <a:pathLst>
                <a:path w="94488" h="47146" extrusionOk="0">
                  <a:moveTo>
                    <a:pt x="0" y="32004"/>
                  </a:moveTo>
                  <a:cubicBezTo>
                    <a:pt x="1752" y="25873"/>
                    <a:pt x="7022" y="19190"/>
                    <a:pt x="13335" y="18288"/>
                  </a:cubicBezTo>
                  <a:cubicBezTo>
                    <a:pt x="21629" y="17103"/>
                    <a:pt x="30395" y="20315"/>
                    <a:pt x="37719" y="24384"/>
                  </a:cubicBezTo>
                  <a:cubicBezTo>
                    <a:pt x="44922" y="28386"/>
                    <a:pt x="55580" y="43617"/>
                    <a:pt x="48006" y="46863"/>
                  </a:cubicBezTo>
                  <a:cubicBezTo>
                    <a:pt x="45365" y="47995"/>
                    <a:pt x="43504" y="43158"/>
                    <a:pt x="41910" y="40767"/>
                  </a:cubicBezTo>
                  <a:cubicBezTo>
                    <a:pt x="39189" y="36685"/>
                    <a:pt x="35882" y="31907"/>
                    <a:pt x="36576" y="27051"/>
                  </a:cubicBezTo>
                  <a:cubicBezTo>
                    <a:pt x="37050" y="23732"/>
                    <a:pt x="39761" y="20714"/>
                    <a:pt x="42672" y="19050"/>
                  </a:cubicBezTo>
                  <a:cubicBezTo>
                    <a:pt x="54252" y="12433"/>
                    <a:pt x="69599" y="20904"/>
                    <a:pt x="82677" y="18288"/>
                  </a:cubicBezTo>
                  <a:cubicBezTo>
                    <a:pt x="89793" y="16865"/>
                    <a:pt x="94488" y="7257"/>
                    <a:pt x="94488" y="0"/>
                  </a:cubicBezTo>
                </a:path>
              </a:pathLst>
            </a:custGeom>
            <a:noFill/>
            <a:ln w="19050" cap="flat" cmpd="sng">
              <a:solidFill>
                <a:schemeClr val="dk1"/>
              </a:solidFill>
              <a:prstDash val="dash"/>
              <a:round/>
              <a:headEnd type="none" w="med" len="med"/>
              <a:tailEnd type="none" w="med" len="med"/>
            </a:ln>
          </p:spPr>
        </p:sp>
      </p:grpSp>
      <p:grpSp>
        <p:nvGrpSpPr>
          <p:cNvPr id="244" name="Google Shape;244;p36"/>
          <p:cNvGrpSpPr/>
          <p:nvPr/>
        </p:nvGrpSpPr>
        <p:grpSpPr>
          <a:xfrm>
            <a:off x="4545477" y="4174666"/>
            <a:ext cx="3950024" cy="991070"/>
            <a:chOff x="1878477" y="4174666"/>
            <a:chExt cx="3950024" cy="991070"/>
          </a:xfrm>
        </p:grpSpPr>
        <p:pic>
          <p:nvPicPr>
            <p:cNvPr id="245" name="Google Shape;245;p36"/>
            <p:cNvPicPr preferRelativeResize="0"/>
            <p:nvPr/>
          </p:nvPicPr>
          <p:blipFill>
            <a:blip r:embed="rId5">
              <a:alphaModFix/>
            </a:blip>
            <a:stretch>
              <a:fillRect/>
            </a:stretch>
          </p:blipFill>
          <p:spPr>
            <a:xfrm flipH="1">
              <a:off x="4098202" y="4174666"/>
              <a:ext cx="1730299" cy="692609"/>
            </a:xfrm>
            <a:prstGeom prst="rect">
              <a:avLst/>
            </a:prstGeom>
            <a:noFill/>
            <a:ln>
              <a:noFill/>
            </a:ln>
          </p:spPr>
        </p:pic>
        <p:sp>
          <p:nvSpPr>
            <p:cNvPr id="246" name="Google Shape;246;p36"/>
            <p:cNvSpPr/>
            <p:nvPr/>
          </p:nvSpPr>
          <p:spPr>
            <a:xfrm>
              <a:off x="1878477" y="4336411"/>
              <a:ext cx="2728450" cy="829325"/>
            </a:xfrm>
            <a:custGeom>
              <a:avLst/>
              <a:gdLst/>
              <a:ahLst/>
              <a:cxnLst/>
              <a:rect l="l" t="t" r="r" b="b"/>
              <a:pathLst>
                <a:path w="109138" h="33173" extrusionOk="0">
                  <a:moveTo>
                    <a:pt x="109138" y="20981"/>
                  </a:moveTo>
                  <a:cubicBezTo>
                    <a:pt x="107522" y="24214"/>
                    <a:pt x="102465" y="24410"/>
                    <a:pt x="98851" y="24410"/>
                  </a:cubicBezTo>
                  <a:cubicBezTo>
                    <a:pt x="87967" y="24410"/>
                    <a:pt x="77038" y="21755"/>
                    <a:pt x="66847" y="17933"/>
                  </a:cubicBezTo>
                  <a:cubicBezTo>
                    <a:pt x="60251" y="15459"/>
                    <a:pt x="55127" y="9185"/>
                    <a:pt x="48178" y="8027"/>
                  </a:cubicBezTo>
                  <a:cubicBezTo>
                    <a:pt x="34675" y="5777"/>
                    <a:pt x="20774" y="15950"/>
                    <a:pt x="7411" y="12980"/>
                  </a:cubicBezTo>
                  <a:cubicBezTo>
                    <a:pt x="5017" y="12448"/>
                    <a:pt x="1815" y="12416"/>
                    <a:pt x="553" y="10313"/>
                  </a:cubicBezTo>
                  <a:cubicBezTo>
                    <a:pt x="-3809" y="3043"/>
                    <a:pt x="20575" y="-4196"/>
                    <a:pt x="24937" y="3074"/>
                  </a:cubicBezTo>
                  <a:cubicBezTo>
                    <a:pt x="30351" y="12098"/>
                    <a:pt x="20118" y="23761"/>
                    <a:pt x="15412" y="33173"/>
                  </a:cubicBezTo>
                </a:path>
              </a:pathLst>
            </a:custGeom>
            <a:noFill/>
            <a:ln w="19050" cap="flat" cmpd="sng">
              <a:solidFill>
                <a:schemeClr val="dk1"/>
              </a:solidFill>
              <a:prstDash val="dash"/>
              <a:round/>
              <a:headEnd type="none" w="med" len="med"/>
              <a:tailEnd type="none" w="med" len="med"/>
            </a:ln>
          </p:spPr>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7"/>
          <p:cNvSpPr/>
          <p:nvPr/>
        </p:nvSpPr>
        <p:spPr>
          <a:xfrm>
            <a:off x="1961313" y="304800"/>
            <a:ext cx="5221367" cy="621787"/>
          </a:xfrm>
          <a:custGeom>
            <a:avLst/>
            <a:gdLst/>
            <a:ahLst/>
            <a:cxnLst/>
            <a:rect l="l" t="t" r="r" b="b"/>
            <a:pathLst>
              <a:path w="285750" h="34197" extrusionOk="0">
                <a:moveTo>
                  <a:pt x="0" y="0"/>
                </a:moveTo>
                <a:lnTo>
                  <a:pt x="1634" y="2096"/>
                </a:lnTo>
                <a:lnTo>
                  <a:pt x="3431" y="4329"/>
                </a:lnTo>
                <a:lnTo>
                  <a:pt x="5636" y="7025"/>
                </a:lnTo>
                <a:lnTo>
                  <a:pt x="6861" y="8495"/>
                </a:lnTo>
                <a:lnTo>
                  <a:pt x="8141" y="9965"/>
                </a:lnTo>
                <a:lnTo>
                  <a:pt x="9421" y="11435"/>
                </a:lnTo>
                <a:lnTo>
                  <a:pt x="10728" y="12851"/>
                </a:lnTo>
                <a:lnTo>
                  <a:pt x="12007" y="14212"/>
                </a:lnTo>
                <a:lnTo>
                  <a:pt x="13260" y="15492"/>
                </a:lnTo>
                <a:lnTo>
                  <a:pt x="14458" y="16636"/>
                </a:lnTo>
                <a:lnTo>
                  <a:pt x="15029" y="17126"/>
                </a:lnTo>
                <a:lnTo>
                  <a:pt x="15574" y="17616"/>
                </a:lnTo>
                <a:lnTo>
                  <a:pt x="13423" y="19821"/>
                </a:lnTo>
                <a:lnTo>
                  <a:pt x="10945" y="22381"/>
                </a:lnTo>
                <a:lnTo>
                  <a:pt x="8359" y="25130"/>
                </a:lnTo>
                <a:lnTo>
                  <a:pt x="5854" y="27853"/>
                </a:lnTo>
                <a:lnTo>
                  <a:pt x="1715" y="32318"/>
                </a:lnTo>
                <a:lnTo>
                  <a:pt x="0" y="34197"/>
                </a:lnTo>
                <a:lnTo>
                  <a:pt x="26601" y="34197"/>
                </a:lnTo>
                <a:lnTo>
                  <a:pt x="33326" y="34143"/>
                </a:lnTo>
                <a:lnTo>
                  <a:pt x="39970" y="34088"/>
                </a:lnTo>
                <a:lnTo>
                  <a:pt x="44380" y="34088"/>
                </a:lnTo>
                <a:lnTo>
                  <a:pt x="49172" y="34034"/>
                </a:lnTo>
                <a:lnTo>
                  <a:pt x="53937" y="33979"/>
                </a:lnTo>
                <a:lnTo>
                  <a:pt x="63412" y="33761"/>
                </a:lnTo>
                <a:lnTo>
                  <a:pt x="68123" y="33652"/>
                </a:lnTo>
                <a:lnTo>
                  <a:pt x="72833" y="33544"/>
                </a:lnTo>
                <a:lnTo>
                  <a:pt x="77543" y="33489"/>
                </a:lnTo>
                <a:lnTo>
                  <a:pt x="82254" y="33462"/>
                </a:lnTo>
                <a:lnTo>
                  <a:pt x="85085" y="33462"/>
                </a:lnTo>
                <a:lnTo>
                  <a:pt x="229580" y="33843"/>
                </a:lnTo>
                <a:lnTo>
                  <a:pt x="238456" y="33979"/>
                </a:lnTo>
                <a:lnTo>
                  <a:pt x="247305" y="34061"/>
                </a:lnTo>
                <a:lnTo>
                  <a:pt x="265085" y="34197"/>
                </a:lnTo>
                <a:lnTo>
                  <a:pt x="285750" y="34197"/>
                </a:lnTo>
                <a:lnTo>
                  <a:pt x="285015" y="33326"/>
                </a:lnTo>
                <a:lnTo>
                  <a:pt x="283027" y="31093"/>
                </a:lnTo>
                <a:lnTo>
                  <a:pt x="281693" y="29650"/>
                </a:lnTo>
                <a:lnTo>
                  <a:pt x="280223" y="28044"/>
                </a:lnTo>
                <a:lnTo>
                  <a:pt x="278644" y="26356"/>
                </a:lnTo>
                <a:lnTo>
                  <a:pt x="277010" y="24668"/>
                </a:lnTo>
                <a:lnTo>
                  <a:pt x="272790" y="20366"/>
                </a:lnTo>
                <a:lnTo>
                  <a:pt x="271864" y="19440"/>
                </a:lnTo>
                <a:lnTo>
                  <a:pt x="270993" y="18623"/>
                </a:lnTo>
                <a:lnTo>
                  <a:pt x="270230" y="17943"/>
                </a:lnTo>
                <a:lnTo>
                  <a:pt x="269577" y="17371"/>
                </a:lnTo>
                <a:lnTo>
                  <a:pt x="268624" y="16608"/>
                </a:lnTo>
                <a:lnTo>
                  <a:pt x="268297" y="16336"/>
                </a:lnTo>
                <a:lnTo>
                  <a:pt x="268733" y="16118"/>
                </a:lnTo>
                <a:lnTo>
                  <a:pt x="269223" y="15846"/>
                </a:lnTo>
                <a:lnTo>
                  <a:pt x="269877" y="15438"/>
                </a:lnTo>
                <a:lnTo>
                  <a:pt x="270639" y="14920"/>
                </a:lnTo>
                <a:lnTo>
                  <a:pt x="271510" y="14294"/>
                </a:lnTo>
                <a:lnTo>
                  <a:pt x="272436" y="13559"/>
                </a:lnTo>
                <a:lnTo>
                  <a:pt x="272899" y="13151"/>
                </a:lnTo>
                <a:lnTo>
                  <a:pt x="273389" y="12715"/>
                </a:lnTo>
                <a:lnTo>
                  <a:pt x="277609" y="8767"/>
                </a:lnTo>
                <a:lnTo>
                  <a:pt x="278426" y="8005"/>
                </a:lnTo>
                <a:lnTo>
                  <a:pt x="279215" y="7215"/>
                </a:lnTo>
                <a:lnTo>
                  <a:pt x="280713" y="5690"/>
                </a:lnTo>
                <a:lnTo>
                  <a:pt x="282102" y="4220"/>
                </a:lnTo>
                <a:lnTo>
                  <a:pt x="283327" y="2859"/>
                </a:lnTo>
                <a:lnTo>
                  <a:pt x="284334" y="1715"/>
                </a:lnTo>
                <a:lnTo>
                  <a:pt x="285097" y="817"/>
                </a:lnTo>
                <a:lnTo>
                  <a:pt x="285750" y="0"/>
                </a:lnTo>
                <a:lnTo>
                  <a:pt x="266065" y="0"/>
                </a:lnTo>
                <a:lnTo>
                  <a:pt x="259312" y="245"/>
                </a:lnTo>
                <a:lnTo>
                  <a:pt x="252614" y="436"/>
                </a:lnTo>
                <a:lnTo>
                  <a:pt x="245944" y="626"/>
                </a:lnTo>
                <a:lnTo>
                  <a:pt x="239300" y="762"/>
                </a:lnTo>
                <a:lnTo>
                  <a:pt x="232657" y="844"/>
                </a:lnTo>
                <a:lnTo>
                  <a:pt x="229308" y="871"/>
                </a:lnTo>
                <a:lnTo>
                  <a:pt x="225959" y="871"/>
                </a:lnTo>
                <a:lnTo>
                  <a:pt x="222610" y="844"/>
                </a:lnTo>
                <a:lnTo>
                  <a:pt x="219261" y="790"/>
                </a:lnTo>
                <a:lnTo>
                  <a:pt x="215858" y="708"/>
                </a:lnTo>
                <a:lnTo>
                  <a:pt x="212454" y="626"/>
                </a:lnTo>
                <a:lnTo>
                  <a:pt x="209486" y="599"/>
                </a:lnTo>
                <a:lnTo>
                  <a:pt x="200665" y="599"/>
                </a:lnTo>
                <a:lnTo>
                  <a:pt x="76318" y="490"/>
                </a:lnTo>
                <a:lnTo>
                  <a:pt x="66625" y="354"/>
                </a:lnTo>
                <a:lnTo>
                  <a:pt x="56878" y="191"/>
                </a:lnTo>
                <a:lnTo>
                  <a:pt x="47076" y="54"/>
                </a:lnTo>
                <a:lnTo>
                  <a:pt x="42175" y="27"/>
                </a:lnTo>
                <a:lnTo>
                  <a:pt x="37247" y="27"/>
                </a:lnTo>
                <a:lnTo>
                  <a:pt x="31202" y="0"/>
                </a:lnTo>
                <a:close/>
              </a:path>
            </a:pathLst>
          </a:custGeom>
          <a:solidFill>
            <a:schemeClr val="accent2"/>
          </a:solidFill>
          <a:ln w="28575" cap="flat" cmpd="sng">
            <a:solidFill>
              <a:schemeClr val="lt2"/>
            </a:solidFill>
            <a:prstDash val="solid"/>
            <a:round/>
            <a:headEnd type="none" w="sm" len="sm"/>
            <a:tailEnd type="none" w="sm" len="sm"/>
          </a:ln>
          <a:effectLst>
            <a:outerShdw dist="47625" dir="5400000" algn="bl" rotWithShape="0">
              <a:srgbClr val="40404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7"/>
          <p:cNvSpPr txBox="1">
            <a:spLocks noGrp="1"/>
          </p:cNvSpPr>
          <p:nvPr>
            <p:ph type="title"/>
          </p:nvPr>
        </p:nvSpPr>
        <p:spPr>
          <a:xfrm>
            <a:off x="720000" y="387100"/>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Danzas del mundo</a:t>
            </a:r>
            <a:endParaRPr/>
          </a:p>
        </p:txBody>
      </p:sp>
      <p:sp>
        <p:nvSpPr>
          <p:cNvPr id="253" name="Google Shape;253;p37"/>
          <p:cNvSpPr txBox="1">
            <a:spLocks noGrp="1"/>
          </p:cNvSpPr>
          <p:nvPr>
            <p:ph type="body" idx="1"/>
          </p:nvPr>
        </p:nvSpPr>
        <p:spPr>
          <a:xfrm>
            <a:off x="720000" y="1057225"/>
            <a:ext cx="7704000" cy="3542100"/>
          </a:xfrm>
          <a:prstGeom prst="rect">
            <a:avLst/>
          </a:prstGeom>
        </p:spPr>
        <p:txBody>
          <a:bodyPr spcFirstLastPara="1" wrap="square" lIns="91425" tIns="91425" rIns="91425" bIns="91425" anchor="ctr" anchorCtr="0">
            <a:noAutofit/>
          </a:bodyPr>
          <a:lstStyle/>
          <a:p>
            <a:pPr algn="ctr"/>
            <a:r>
              <a:rPr lang="es-MX" sz="1800" dirty="0" smtClean="0"/>
              <a:t>Cumbia, Cartagena (Colombia</a:t>
            </a:r>
            <a:r>
              <a:rPr lang="es-MX" sz="1800" dirty="0" smtClean="0"/>
              <a:t>)</a:t>
            </a:r>
            <a:endParaRPr lang="es-MX" sz="1800" dirty="0" smtClean="0"/>
          </a:p>
          <a:p>
            <a:pPr algn="ctr"/>
            <a:r>
              <a:rPr lang="es-MX" sz="1800" dirty="0" smtClean="0"/>
              <a:t>Baile de mascaras </a:t>
            </a:r>
            <a:r>
              <a:rPr lang="es-MX" sz="1800" dirty="0" err="1" smtClean="0"/>
              <a:t>zaouli</a:t>
            </a:r>
            <a:r>
              <a:rPr lang="es-MX" sz="1800" dirty="0" smtClean="0"/>
              <a:t>, Manfla (Costa de Marfil</a:t>
            </a:r>
            <a:r>
              <a:rPr lang="es-MX" sz="1800" dirty="0" smtClean="0"/>
              <a:t>)</a:t>
            </a:r>
            <a:endParaRPr lang="es-MX" sz="1800" dirty="0" smtClean="0"/>
          </a:p>
          <a:p>
            <a:pPr algn="ctr"/>
            <a:r>
              <a:rPr lang="es-MX" sz="1800" dirty="0" err="1" smtClean="0"/>
              <a:t>Frevo</a:t>
            </a:r>
            <a:r>
              <a:rPr lang="es-MX" sz="1800" dirty="0" smtClean="0"/>
              <a:t>, </a:t>
            </a:r>
            <a:r>
              <a:rPr lang="es-MX" sz="1800" dirty="0" err="1" smtClean="0"/>
              <a:t>Olinda</a:t>
            </a:r>
            <a:r>
              <a:rPr lang="es-MX" sz="1800" dirty="0" smtClean="0"/>
              <a:t> (Brasil</a:t>
            </a:r>
            <a:r>
              <a:rPr lang="es-MX" sz="1800" dirty="0" smtClean="0"/>
              <a:t>)</a:t>
            </a:r>
            <a:endParaRPr lang="es-MX" sz="1800" dirty="0" smtClean="0"/>
          </a:p>
          <a:p>
            <a:pPr algn="ctr"/>
            <a:r>
              <a:rPr lang="es-MX" sz="1800" dirty="0" err="1" smtClean="0"/>
              <a:t>Kathakali</a:t>
            </a:r>
            <a:r>
              <a:rPr lang="es-MX" sz="1800" dirty="0" smtClean="0"/>
              <a:t>, </a:t>
            </a:r>
            <a:r>
              <a:rPr lang="es-MX" sz="1800" dirty="0" err="1" smtClean="0"/>
              <a:t>Kochi</a:t>
            </a:r>
            <a:r>
              <a:rPr lang="es-MX" sz="1800" dirty="0" smtClean="0"/>
              <a:t> (India</a:t>
            </a:r>
            <a:r>
              <a:rPr lang="es-MX" sz="1800" dirty="0" smtClean="0"/>
              <a:t>)</a:t>
            </a:r>
            <a:endParaRPr lang="es-MX" sz="1800" dirty="0" smtClean="0"/>
          </a:p>
          <a:p>
            <a:pPr algn="ctr"/>
            <a:r>
              <a:rPr lang="es-MX" sz="1800" dirty="0" err="1" smtClean="0"/>
              <a:t>Hopak</a:t>
            </a:r>
            <a:r>
              <a:rPr lang="es-MX" sz="1800" dirty="0" smtClean="0"/>
              <a:t>, Kiev (Ucrania</a:t>
            </a:r>
            <a:r>
              <a:rPr lang="es-MX" sz="1800" dirty="0" smtClean="0"/>
              <a:t>)</a:t>
            </a:r>
            <a:endParaRPr lang="es-MX" sz="1800" dirty="0" smtClean="0"/>
          </a:p>
          <a:p>
            <a:pPr algn="ctr"/>
            <a:r>
              <a:rPr lang="es-MX" sz="1800" dirty="0" err="1" smtClean="0"/>
              <a:t>Adumu</a:t>
            </a:r>
            <a:r>
              <a:rPr lang="es-MX" sz="1800" dirty="0" smtClean="0"/>
              <a:t>, Kenia y </a:t>
            </a:r>
            <a:r>
              <a:rPr lang="es-MX" sz="1800" dirty="0" smtClean="0"/>
              <a:t>Tanzania</a:t>
            </a:r>
            <a:endParaRPr lang="es-MX" sz="1800" dirty="0" smtClean="0"/>
          </a:p>
          <a:p>
            <a:pPr marL="0" lvl="0" indent="0" algn="l" rtl="0">
              <a:spcBef>
                <a:spcPts val="0"/>
              </a:spcBef>
              <a:spcAft>
                <a:spcPts val="0"/>
              </a:spcAft>
              <a:buNone/>
            </a:pPr>
            <a:endParaRPr/>
          </a:p>
        </p:txBody>
      </p:sp>
      <p:grpSp>
        <p:nvGrpSpPr>
          <p:cNvPr id="2" name="Google Shape;254;p37"/>
          <p:cNvGrpSpPr/>
          <p:nvPr/>
        </p:nvGrpSpPr>
        <p:grpSpPr>
          <a:xfrm>
            <a:off x="113374" y="3398933"/>
            <a:ext cx="996711" cy="1806967"/>
            <a:chOff x="113374" y="3398933"/>
            <a:chExt cx="996711" cy="1806967"/>
          </a:xfrm>
        </p:grpSpPr>
        <p:pic>
          <p:nvPicPr>
            <p:cNvPr id="255" name="Google Shape;255;p37"/>
            <p:cNvPicPr preferRelativeResize="0"/>
            <p:nvPr/>
          </p:nvPicPr>
          <p:blipFill>
            <a:blip r:embed="rId3">
              <a:alphaModFix/>
            </a:blip>
            <a:stretch>
              <a:fillRect/>
            </a:stretch>
          </p:blipFill>
          <p:spPr>
            <a:xfrm>
              <a:off x="113374" y="3398933"/>
              <a:ext cx="996711" cy="873004"/>
            </a:xfrm>
            <a:prstGeom prst="rect">
              <a:avLst/>
            </a:prstGeom>
            <a:noFill/>
            <a:ln>
              <a:noFill/>
            </a:ln>
          </p:spPr>
        </p:pic>
        <p:sp>
          <p:nvSpPr>
            <p:cNvPr id="256" name="Google Shape;256;p37"/>
            <p:cNvSpPr/>
            <p:nvPr/>
          </p:nvSpPr>
          <p:spPr>
            <a:xfrm>
              <a:off x="262750" y="4082600"/>
              <a:ext cx="216775" cy="1123300"/>
            </a:xfrm>
            <a:custGeom>
              <a:avLst/>
              <a:gdLst/>
              <a:ahLst/>
              <a:cxnLst/>
              <a:rect l="l" t="t" r="r" b="b"/>
              <a:pathLst>
                <a:path w="8671" h="44932" extrusionOk="0">
                  <a:moveTo>
                    <a:pt x="8671" y="0"/>
                  </a:moveTo>
                  <a:cubicBezTo>
                    <a:pt x="5473" y="3201"/>
                    <a:pt x="1077" y="8018"/>
                    <a:pt x="2759" y="12219"/>
                  </a:cubicBezTo>
                  <a:cubicBezTo>
                    <a:pt x="4149" y="15690"/>
                    <a:pt x="7215" y="19233"/>
                    <a:pt x="6307" y="22860"/>
                  </a:cubicBezTo>
                  <a:cubicBezTo>
                    <a:pt x="4448" y="30283"/>
                    <a:pt x="0" y="37280"/>
                    <a:pt x="0" y="44932"/>
                  </a:cubicBezTo>
                </a:path>
              </a:pathLst>
            </a:custGeom>
            <a:noFill/>
            <a:ln w="19050" cap="flat" cmpd="sng">
              <a:solidFill>
                <a:schemeClr val="dk1"/>
              </a:solidFill>
              <a:prstDash val="dash"/>
              <a:round/>
              <a:headEnd type="none" w="med" len="med"/>
              <a:tailEnd type="none" w="med" len="med"/>
            </a:ln>
          </p:spPr>
        </p:sp>
      </p:grpSp>
      <p:grpSp>
        <p:nvGrpSpPr>
          <p:cNvPr id="3" name="Google Shape;257;p37"/>
          <p:cNvGrpSpPr/>
          <p:nvPr/>
        </p:nvGrpSpPr>
        <p:grpSpPr>
          <a:xfrm rot="1704775">
            <a:off x="5954397" y="-258260"/>
            <a:ext cx="3425081" cy="1046100"/>
            <a:chOff x="3555275" y="-36124"/>
            <a:chExt cx="3425242" cy="1046149"/>
          </a:xfrm>
        </p:grpSpPr>
        <p:sp>
          <p:nvSpPr>
            <p:cNvPr id="258" name="Google Shape;258;p37"/>
            <p:cNvSpPr/>
            <p:nvPr/>
          </p:nvSpPr>
          <p:spPr>
            <a:xfrm>
              <a:off x="3555275" y="-36124"/>
              <a:ext cx="2940525" cy="948175"/>
            </a:xfrm>
            <a:custGeom>
              <a:avLst/>
              <a:gdLst/>
              <a:ahLst/>
              <a:cxnLst/>
              <a:rect l="l" t="t" r="r" b="b"/>
              <a:pathLst>
                <a:path w="117621" h="37927" extrusionOk="0">
                  <a:moveTo>
                    <a:pt x="0" y="585"/>
                  </a:moveTo>
                  <a:cubicBezTo>
                    <a:pt x="8187" y="-585"/>
                    <a:pt x="16626" y="653"/>
                    <a:pt x="24763" y="2133"/>
                  </a:cubicBezTo>
                  <a:cubicBezTo>
                    <a:pt x="28942" y="2893"/>
                    <a:pt x="34272" y="3243"/>
                    <a:pt x="36628" y="6776"/>
                  </a:cubicBezTo>
                  <a:cubicBezTo>
                    <a:pt x="38918" y="10210"/>
                    <a:pt x="39546" y="16239"/>
                    <a:pt x="36628" y="19157"/>
                  </a:cubicBezTo>
                  <a:cubicBezTo>
                    <a:pt x="33690" y="22095"/>
                    <a:pt x="23422" y="17715"/>
                    <a:pt x="25279" y="13998"/>
                  </a:cubicBezTo>
                  <a:cubicBezTo>
                    <a:pt x="31478" y="1591"/>
                    <a:pt x="52947" y="20232"/>
                    <a:pt x="64486" y="27927"/>
                  </a:cubicBezTo>
                  <a:cubicBezTo>
                    <a:pt x="75660" y="35379"/>
                    <a:pt x="90445" y="39422"/>
                    <a:pt x="103693" y="37213"/>
                  </a:cubicBezTo>
                  <a:cubicBezTo>
                    <a:pt x="108424" y="36424"/>
                    <a:pt x="112825" y="33602"/>
                    <a:pt x="117621" y="33602"/>
                  </a:cubicBezTo>
                </a:path>
              </a:pathLst>
            </a:custGeom>
            <a:noFill/>
            <a:ln w="19050" cap="flat" cmpd="sng">
              <a:solidFill>
                <a:schemeClr val="dk1"/>
              </a:solidFill>
              <a:prstDash val="dash"/>
              <a:round/>
              <a:headEnd type="none" w="med" len="med"/>
              <a:tailEnd type="none" w="med" len="med"/>
            </a:ln>
          </p:spPr>
        </p:sp>
        <p:pic>
          <p:nvPicPr>
            <p:cNvPr id="259" name="Google Shape;259;p37"/>
            <p:cNvPicPr preferRelativeResize="0"/>
            <p:nvPr/>
          </p:nvPicPr>
          <p:blipFill>
            <a:blip r:embed="rId3">
              <a:alphaModFix/>
            </a:blip>
            <a:stretch>
              <a:fillRect/>
            </a:stretch>
          </p:blipFill>
          <p:spPr>
            <a:xfrm>
              <a:off x="6189775" y="317425"/>
              <a:ext cx="790742" cy="692600"/>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7"/>
          <p:cNvSpPr/>
          <p:nvPr/>
        </p:nvSpPr>
        <p:spPr>
          <a:xfrm>
            <a:off x="1198179" y="304800"/>
            <a:ext cx="6705600" cy="621787"/>
          </a:xfrm>
          <a:custGeom>
            <a:avLst/>
            <a:gdLst/>
            <a:ahLst/>
            <a:cxnLst/>
            <a:rect l="l" t="t" r="r" b="b"/>
            <a:pathLst>
              <a:path w="285750" h="34197" extrusionOk="0">
                <a:moveTo>
                  <a:pt x="0" y="0"/>
                </a:moveTo>
                <a:lnTo>
                  <a:pt x="1634" y="2096"/>
                </a:lnTo>
                <a:lnTo>
                  <a:pt x="3431" y="4329"/>
                </a:lnTo>
                <a:lnTo>
                  <a:pt x="5636" y="7025"/>
                </a:lnTo>
                <a:lnTo>
                  <a:pt x="6861" y="8495"/>
                </a:lnTo>
                <a:lnTo>
                  <a:pt x="8141" y="9965"/>
                </a:lnTo>
                <a:lnTo>
                  <a:pt x="9421" y="11435"/>
                </a:lnTo>
                <a:lnTo>
                  <a:pt x="10728" y="12851"/>
                </a:lnTo>
                <a:lnTo>
                  <a:pt x="12007" y="14212"/>
                </a:lnTo>
                <a:lnTo>
                  <a:pt x="13260" y="15492"/>
                </a:lnTo>
                <a:lnTo>
                  <a:pt x="14458" y="16636"/>
                </a:lnTo>
                <a:lnTo>
                  <a:pt x="15029" y="17126"/>
                </a:lnTo>
                <a:lnTo>
                  <a:pt x="15574" y="17616"/>
                </a:lnTo>
                <a:lnTo>
                  <a:pt x="13423" y="19821"/>
                </a:lnTo>
                <a:lnTo>
                  <a:pt x="10945" y="22381"/>
                </a:lnTo>
                <a:lnTo>
                  <a:pt x="8359" y="25130"/>
                </a:lnTo>
                <a:lnTo>
                  <a:pt x="5854" y="27853"/>
                </a:lnTo>
                <a:lnTo>
                  <a:pt x="1715" y="32318"/>
                </a:lnTo>
                <a:lnTo>
                  <a:pt x="0" y="34197"/>
                </a:lnTo>
                <a:lnTo>
                  <a:pt x="26601" y="34197"/>
                </a:lnTo>
                <a:lnTo>
                  <a:pt x="33326" y="34143"/>
                </a:lnTo>
                <a:lnTo>
                  <a:pt x="39970" y="34088"/>
                </a:lnTo>
                <a:lnTo>
                  <a:pt x="44380" y="34088"/>
                </a:lnTo>
                <a:lnTo>
                  <a:pt x="49172" y="34034"/>
                </a:lnTo>
                <a:lnTo>
                  <a:pt x="53937" y="33979"/>
                </a:lnTo>
                <a:lnTo>
                  <a:pt x="63412" y="33761"/>
                </a:lnTo>
                <a:lnTo>
                  <a:pt x="68123" y="33652"/>
                </a:lnTo>
                <a:lnTo>
                  <a:pt x="72833" y="33544"/>
                </a:lnTo>
                <a:lnTo>
                  <a:pt x="77543" y="33489"/>
                </a:lnTo>
                <a:lnTo>
                  <a:pt x="82254" y="33462"/>
                </a:lnTo>
                <a:lnTo>
                  <a:pt x="85085" y="33462"/>
                </a:lnTo>
                <a:lnTo>
                  <a:pt x="229580" y="33843"/>
                </a:lnTo>
                <a:lnTo>
                  <a:pt x="238456" y="33979"/>
                </a:lnTo>
                <a:lnTo>
                  <a:pt x="247305" y="34061"/>
                </a:lnTo>
                <a:lnTo>
                  <a:pt x="265085" y="34197"/>
                </a:lnTo>
                <a:lnTo>
                  <a:pt x="285750" y="34197"/>
                </a:lnTo>
                <a:lnTo>
                  <a:pt x="285015" y="33326"/>
                </a:lnTo>
                <a:lnTo>
                  <a:pt x="283027" y="31093"/>
                </a:lnTo>
                <a:lnTo>
                  <a:pt x="281693" y="29650"/>
                </a:lnTo>
                <a:lnTo>
                  <a:pt x="280223" y="28044"/>
                </a:lnTo>
                <a:lnTo>
                  <a:pt x="278644" y="26356"/>
                </a:lnTo>
                <a:lnTo>
                  <a:pt x="277010" y="24668"/>
                </a:lnTo>
                <a:lnTo>
                  <a:pt x="272790" y="20366"/>
                </a:lnTo>
                <a:lnTo>
                  <a:pt x="271864" y="19440"/>
                </a:lnTo>
                <a:lnTo>
                  <a:pt x="270993" y="18623"/>
                </a:lnTo>
                <a:lnTo>
                  <a:pt x="270230" y="17943"/>
                </a:lnTo>
                <a:lnTo>
                  <a:pt x="269577" y="17371"/>
                </a:lnTo>
                <a:lnTo>
                  <a:pt x="268624" y="16608"/>
                </a:lnTo>
                <a:lnTo>
                  <a:pt x="268297" y="16336"/>
                </a:lnTo>
                <a:lnTo>
                  <a:pt x="268733" y="16118"/>
                </a:lnTo>
                <a:lnTo>
                  <a:pt x="269223" y="15846"/>
                </a:lnTo>
                <a:lnTo>
                  <a:pt x="269877" y="15438"/>
                </a:lnTo>
                <a:lnTo>
                  <a:pt x="270639" y="14920"/>
                </a:lnTo>
                <a:lnTo>
                  <a:pt x="271510" y="14294"/>
                </a:lnTo>
                <a:lnTo>
                  <a:pt x="272436" y="13559"/>
                </a:lnTo>
                <a:lnTo>
                  <a:pt x="272899" y="13151"/>
                </a:lnTo>
                <a:lnTo>
                  <a:pt x="273389" y="12715"/>
                </a:lnTo>
                <a:lnTo>
                  <a:pt x="277609" y="8767"/>
                </a:lnTo>
                <a:lnTo>
                  <a:pt x="278426" y="8005"/>
                </a:lnTo>
                <a:lnTo>
                  <a:pt x="279215" y="7215"/>
                </a:lnTo>
                <a:lnTo>
                  <a:pt x="280713" y="5690"/>
                </a:lnTo>
                <a:lnTo>
                  <a:pt x="282102" y="4220"/>
                </a:lnTo>
                <a:lnTo>
                  <a:pt x="283327" y="2859"/>
                </a:lnTo>
                <a:lnTo>
                  <a:pt x="284334" y="1715"/>
                </a:lnTo>
                <a:lnTo>
                  <a:pt x="285097" y="817"/>
                </a:lnTo>
                <a:lnTo>
                  <a:pt x="285750" y="0"/>
                </a:lnTo>
                <a:lnTo>
                  <a:pt x="266065" y="0"/>
                </a:lnTo>
                <a:lnTo>
                  <a:pt x="259312" y="245"/>
                </a:lnTo>
                <a:lnTo>
                  <a:pt x="252614" y="436"/>
                </a:lnTo>
                <a:lnTo>
                  <a:pt x="245944" y="626"/>
                </a:lnTo>
                <a:lnTo>
                  <a:pt x="239300" y="762"/>
                </a:lnTo>
                <a:lnTo>
                  <a:pt x="232657" y="844"/>
                </a:lnTo>
                <a:lnTo>
                  <a:pt x="229308" y="871"/>
                </a:lnTo>
                <a:lnTo>
                  <a:pt x="225959" y="871"/>
                </a:lnTo>
                <a:lnTo>
                  <a:pt x="222610" y="844"/>
                </a:lnTo>
                <a:lnTo>
                  <a:pt x="219261" y="790"/>
                </a:lnTo>
                <a:lnTo>
                  <a:pt x="215858" y="708"/>
                </a:lnTo>
                <a:lnTo>
                  <a:pt x="212454" y="626"/>
                </a:lnTo>
                <a:lnTo>
                  <a:pt x="209486" y="599"/>
                </a:lnTo>
                <a:lnTo>
                  <a:pt x="200665" y="599"/>
                </a:lnTo>
                <a:lnTo>
                  <a:pt x="76318" y="490"/>
                </a:lnTo>
                <a:lnTo>
                  <a:pt x="66625" y="354"/>
                </a:lnTo>
                <a:lnTo>
                  <a:pt x="56878" y="191"/>
                </a:lnTo>
                <a:lnTo>
                  <a:pt x="47076" y="54"/>
                </a:lnTo>
                <a:lnTo>
                  <a:pt x="42175" y="27"/>
                </a:lnTo>
                <a:lnTo>
                  <a:pt x="37247" y="27"/>
                </a:lnTo>
                <a:lnTo>
                  <a:pt x="31202" y="0"/>
                </a:lnTo>
                <a:close/>
              </a:path>
            </a:pathLst>
          </a:custGeom>
          <a:solidFill>
            <a:schemeClr val="accent2"/>
          </a:solidFill>
          <a:ln w="28575" cap="flat" cmpd="sng">
            <a:solidFill>
              <a:schemeClr val="lt2"/>
            </a:solidFill>
            <a:prstDash val="solid"/>
            <a:round/>
            <a:headEnd type="none" w="sm" len="sm"/>
            <a:tailEnd type="none" w="sm" len="sm"/>
          </a:ln>
          <a:effectLst>
            <a:outerShdw dist="47625" dir="5400000" algn="bl" rotWithShape="0">
              <a:srgbClr val="40404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7"/>
          <p:cNvSpPr txBox="1">
            <a:spLocks noGrp="1"/>
          </p:cNvSpPr>
          <p:nvPr>
            <p:ph type="title"/>
          </p:nvPr>
        </p:nvSpPr>
        <p:spPr>
          <a:xfrm>
            <a:off x="720000" y="387100"/>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Clasificaciones según su procedencia</a:t>
            </a:r>
            <a:endParaRPr/>
          </a:p>
        </p:txBody>
      </p:sp>
      <p:sp>
        <p:nvSpPr>
          <p:cNvPr id="253" name="Google Shape;253;p37"/>
          <p:cNvSpPr txBox="1">
            <a:spLocks noGrp="1"/>
          </p:cNvSpPr>
          <p:nvPr>
            <p:ph type="body" idx="1"/>
          </p:nvPr>
        </p:nvSpPr>
        <p:spPr>
          <a:xfrm>
            <a:off x="720000" y="1057225"/>
            <a:ext cx="7704000" cy="3542100"/>
          </a:xfrm>
          <a:prstGeom prst="rect">
            <a:avLst/>
          </a:prstGeom>
        </p:spPr>
        <p:txBody>
          <a:bodyPr spcFirstLastPara="1" wrap="square" lIns="91425" tIns="91425" rIns="91425" bIns="91425" anchor="ctr" anchorCtr="0">
            <a:noAutofit/>
          </a:bodyPr>
          <a:lstStyle/>
          <a:p>
            <a:pPr marL="0" lvl="0" indent="0" algn="ctr">
              <a:buNone/>
            </a:pPr>
            <a:r>
              <a:rPr lang="es-MX" sz="2400" dirty="0" smtClean="0"/>
              <a:t>Podemos </a:t>
            </a:r>
            <a:r>
              <a:rPr lang="es-MX" sz="2400" dirty="0" smtClean="0"/>
              <a:t>dividirlos en tres grandes grupos: Danzas tradicionales y folklóricas. Entre los mismos se hallan el flamenco, … Existen varios tipos de danza y entre ellas se encuentran la danza clásica o el ballet, la danza moderna, la danza contemporánea, la danza urbana y la danza popular</a:t>
            </a:r>
            <a:endParaRPr sz="2400"/>
          </a:p>
        </p:txBody>
      </p:sp>
      <p:grpSp>
        <p:nvGrpSpPr>
          <p:cNvPr id="2" name="Google Shape;254;p37"/>
          <p:cNvGrpSpPr/>
          <p:nvPr/>
        </p:nvGrpSpPr>
        <p:grpSpPr>
          <a:xfrm>
            <a:off x="113374" y="3398933"/>
            <a:ext cx="996711" cy="1806967"/>
            <a:chOff x="113374" y="3398933"/>
            <a:chExt cx="996711" cy="1806967"/>
          </a:xfrm>
        </p:grpSpPr>
        <p:pic>
          <p:nvPicPr>
            <p:cNvPr id="255" name="Google Shape;255;p37"/>
            <p:cNvPicPr preferRelativeResize="0"/>
            <p:nvPr/>
          </p:nvPicPr>
          <p:blipFill>
            <a:blip r:embed="rId3">
              <a:alphaModFix/>
            </a:blip>
            <a:stretch>
              <a:fillRect/>
            </a:stretch>
          </p:blipFill>
          <p:spPr>
            <a:xfrm>
              <a:off x="113374" y="3398933"/>
              <a:ext cx="996711" cy="873004"/>
            </a:xfrm>
            <a:prstGeom prst="rect">
              <a:avLst/>
            </a:prstGeom>
            <a:noFill/>
            <a:ln>
              <a:noFill/>
            </a:ln>
          </p:spPr>
        </p:pic>
        <p:sp>
          <p:nvSpPr>
            <p:cNvPr id="256" name="Google Shape;256;p37"/>
            <p:cNvSpPr/>
            <p:nvPr/>
          </p:nvSpPr>
          <p:spPr>
            <a:xfrm>
              <a:off x="262750" y="4082600"/>
              <a:ext cx="216775" cy="1123300"/>
            </a:xfrm>
            <a:custGeom>
              <a:avLst/>
              <a:gdLst/>
              <a:ahLst/>
              <a:cxnLst/>
              <a:rect l="l" t="t" r="r" b="b"/>
              <a:pathLst>
                <a:path w="8671" h="44932" extrusionOk="0">
                  <a:moveTo>
                    <a:pt x="8671" y="0"/>
                  </a:moveTo>
                  <a:cubicBezTo>
                    <a:pt x="5473" y="3201"/>
                    <a:pt x="1077" y="8018"/>
                    <a:pt x="2759" y="12219"/>
                  </a:cubicBezTo>
                  <a:cubicBezTo>
                    <a:pt x="4149" y="15690"/>
                    <a:pt x="7215" y="19233"/>
                    <a:pt x="6307" y="22860"/>
                  </a:cubicBezTo>
                  <a:cubicBezTo>
                    <a:pt x="4448" y="30283"/>
                    <a:pt x="0" y="37280"/>
                    <a:pt x="0" y="44932"/>
                  </a:cubicBezTo>
                </a:path>
              </a:pathLst>
            </a:custGeom>
            <a:noFill/>
            <a:ln w="19050" cap="flat" cmpd="sng">
              <a:solidFill>
                <a:schemeClr val="dk1"/>
              </a:solidFill>
              <a:prstDash val="dash"/>
              <a:round/>
              <a:headEnd type="none" w="med" len="med"/>
              <a:tailEnd type="none" w="med" len="med"/>
            </a:ln>
          </p:spPr>
        </p:sp>
      </p:grpSp>
      <p:grpSp>
        <p:nvGrpSpPr>
          <p:cNvPr id="3" name="Google Shape;257;p37"/>
          <p:cNvGrpSpPr/>
          <p:nvPr/>
        </p:nvGrpSpPr>
        <p:grpSpPr>
          <a:xfrm rot="1704775">
            <a:off x="5954397" y="-258260"/>
            <a:ext cx="3425081" cy="1046100"/>
            <a:chOff x="3555275" y="-36124"/>
            <a:chExt cx="3425242" cy="1046149"/>
          </a:xfrm>
        </p:grpSpPr>
        <p:sp>
          <p:nvSpPr>
            <p:cNvPr id="258" name="Google Shape;258;p37"/>
            <p:cNvSpPr/>
            <p:nvPr/>
          </p:nvSpPr>
          <p:spPr>
            <a:xfrm>
              <a:off x="3555275" y="-36124"/>
              <a:ext cx="2940525" cy="948175"/>
            </a:xfrm>
            <a:custGeom>
              <a:avLst/>
              <a:gdLst/>
              <a:ahLst/>
              <a:cxnLst/>
              <a:rect l="l" t="t" r="r" b="b"/>
              <a:pathLst>
                <a:path w="117621" h="37927" extrusionOk="0">
                  <a:moveTo>
                    <a:pt x="0" y="585"/>
                  </a:moveTo>
                  <a:cubicBezTo>
                    <a:pt x="8187" y="-585"/>
                    <a:pt x="16626" y="653"/>
                    <a:pt x="24763" y="2133"/>
                  </a:cubicBezTo>
                  <a:cubicBezTo>
                    <a:pt x="28942" y="2893"/>
                    <a:pt x="34272" y="3243"/>
                    <a:pt x="36628" y="6776"/>
                  </a:cubicBezTo>
                  <a:cubicBezTo>
                    <a:pt x="38918" y="10210"/>
                    <a:pt x="39546" y="16239"/>
                    <a:pt x="36628" y="19157"/>
                  </a:cubicBezTo>
                  <a:cubicBezTo>
                    <a:pt x="33690" y="22095"/>
                    <a:pt x="23422" y="17715"/>
                    <a:pt x="25279" y="13998"/>
                  </a:cubicBezTo>
                  <a:cubicBezTo>
                    <a:pt x="31478" y="1591"/>
                    <a:pt x="52947" y="20232"/>
                    <a:pt x="64486" y="27927"/>
                  </a:cubicBezTo>
                  <a:cubicBezTo>
                    <a:pt x="75660" y="35379"/>
                    <a:pt x="90445" y="39422"/>
                    <a:pt x="103693" y="37213"/>
                  </a:cubicBezTo>
                  <a:cubicBezTo>
                    <a:pt x="108424" y="36424"/>
                    <a:pt x="112825" y="33602"/>
                    <a:pt x="117621" y="33602"/>
                  </a:cubicBezTo>
                </a:path>
              </a:pathLst>
            </a:custGeom>
            <a:noFill/>
            <a:ln w="19050" cap="flat" cmpd="sng">
              <a:solidFill>
                <a:schemeClr val="dk1"/>
              </a:solidFill>
              <a:prstDash val="dash"/>
              <a:round/>
              <a:headEnd type="none" w="med" len="med"/>
              <a:tailEnd type="none" w="med" len="med"/>
            </a:ln>
          </p:spPr>
        </p:sp>
        <p:pic>
          <p:nvPicPr>
            <p:cNvPr id="259" name="Google Shape;259;p37"/>
            <p:cNvPicPr preferRelativeResize="0"/>
            <p:nvPr/>
          </p:nvPicPr>
          <p:blipFill>
            <a:blip r:embed="rId3">
              <a:alphaModFix/>
            </a:blip>
            <a:stretch>
              <a:fillRect/>
            </a:stretch>
          </p:blipFill>
          <p:spPr>
            <a:xfrm>
              <a:off x="6189775" y="317425"/>
              <a:ext cx="790742" cy="692600"/>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7"/>
          <p:cNvSpPr/>
          <p:nvPr/>
        </p:nvSpPr>
        <p:spPr>
          <a:xfrm>
            <a:off x="2259724" y="304800"/>
            <a:ext cx="4803228" cy="621787"/>
          </a:xfrm>
          <a:custGeom>
            <a:avLst/>
            <a:gdLst/>
            <a:ahLst/>
            <a:cxnLst/>
            <a:rect l="l" t="t" r="r" b="b"/>
            <a:pathLst>
              <a:path w="285750" h="34197" extrusionOk="0">
                <a:moveTo>
                  <a:pt x="0" y="0"/>
                </a:moveTo>
                <a:lnTo>
                  <a:pt x="1634" y="2096"/>
                </a:lnTo>
                <a:lnTo>
                  <a:pt x="3431" y="4329"/>
                </a:lnTo>
                <a:lnTo>
                  <a:pt x="5636" y="7025"/>
                </a:lnTo>
                <a:lnTo>
                  <a:pt x="6861" y="8495"/>
                </a:lnTo>
                <a:lnTo>
                  <a:pt x="8141" y="9965"/>
                </a:lnTo>
                <a:lnTo>
                  <a:pt x="9421" y="11435"/>
                </a:lnTo>
                <a:lnTo>
                  <a:pt x="10728" y="12851"/>
                </a:lnTo>
                <a:lnTo>
                  <a:pt x="12007" y="14212"/>
                </a:lnTo>
                <a:lnTo>
                  <a:pt x="13260" y="15492"/>
                </a:lnTo>
                <a:lnTo>
                  <a:pt x="14458" y="16636"/>
                </a:lnTo>
                <a:lnTo>
                  <a:pt x="15029" y="17126"/>
                </a:lnTo>
                <a:lnTo>
                  <a:pt x="15574" y="17616"/>
                </a:lnTo>
                <a:lnTo>
                  <a:pt x="13423" y="19821"/>
                </a:lnTo>
                <a:lnTo>
                  <a:pt x="10945" y="22381"/>
                </a:lnTo>
                <a:lnTo>
                  <a:pt x="8359" y="25130"/>
                </a:lnTo>
                <a:lnTo>
                  <a:pt x="5854" y="27853"/>
                </a:lnTo>
                <a:lnTo>
                  <a:pt x="1715" y="32318"/>
                </a:lnTo>
                <a:lnTo>
                  <a:pt x="0" y="34197"/>
                </a:lnTo>
                <a:lnTo>
                  <a:pt x="26601" y="34197"/>
                </a:lnTo>
                <a:lnTo>
                  <a:pt x="33326" y="34143"/>
                </a:lnTo>
                <a:lnTo>
                  <a:pt x="39970" y="34088"/>
                </a:lnTo>
                <a:lnTo>
                  <a:pt x="44380" y="34088"/>
                </a:lnTo>
                <a:lnTo>
                  <a:pt x="49172" y="34034"/>
                </a:lnTo>
                <a:lnTo>
                  <a:pt x="53937" y="33979"/>
                </a:lnTo>
                <a:lnTo>
                  <a:pt x="63412" y="33761"/>
                </a:lnTo>
                <a:lnTo>
                  <a:pt x="68123" y="33652"/>
                </a:lnTo>
                <a:lnTo>
                  <a:pt x="72833" y="33544"/>
                </a:lnTo>
                <a:lnTo>
                  <a:pt x="77543" y="33489"/>
                </a:lnTo>
                <a:lnTo>
                  <a:pt x="82254" y="33462"/>
                </a:lnTo>
                <a:lnTo>
                  <a:pt x="85085" y="33462"/>
                </a:lnTo>
                <a:lnTo>
                  <a:pt x="229580" y="33843"/>
                </a:lnTo>
                <a:lnTo>
                  <a:pt x="238456" y="33979"/>
                </a:lnTo>
                <a:lnTo>
                  <a:pt x="247305" y="34061"/>
                </a:lnTo>
                <a:lnTo>
                  <a:pt x="265085" y="34197"/>
                </a:lnTo>
                <a:lnTo>
                  <a:pt x="285750" y="34197"/>
                </a:lnTo>
                <a:lnTo>
                  <a:pt x="285015" y="33326"/>
                </a:lnTo>
                <a:lnTo>
                  <a:pt x="283027" y="31093"/>
                </a:lnTo>
                <a:lnTo>
                  <a:pt x="281693" y="29650"/>
                </a:lnTo>
                <a:lnTo>
                  <a:pt x="280223" y="28044"/>
                </a:lnTo>
                <a:lnTo>
                  <a:pt x="278644" y="26356"/>
                </a:lnTo>
                <a:lnTo>
                  <a:pt x="277010" y="24668"/>
                </a:lnTo>
                <a:lnTo>
                  <a:pt x="272790" y="20366"/>
                </a:lnTo>
                <a:lnTo>
                  <a:pt x="271864" y="19440"/>
                </a:lnTo>
                <a:lnTo>
                  <a:pt x="270993" y="18623"/>
                </a:lnTo>
                <a:lnTo>
                  <a:pt x="270230" y="17943"/>
                </a:lnTo>
                <a:lnTo>
                  <a:pt x="269577" y="17371"/>
                </a:lnTo>
                <a:lnTo>
                  <a:pt x="268624" y="16608"/>
                </a:lnTo>
                <a:lnTo>
                  <a:pt x="268297" y="16336"/>
                </a:lnTo>
                <a:lnTo>
                  <a:pt x="268733" y="16118"/>
                </a:lnTo>
                <a:lnTo>
                  <a:pt x="269223" y="15846"/>
                </a:lnTo>
                <a:lnTo>
                  <a:pt x="269877" y="15438"/>
                </a:lnTo>
                <a:lnTo>
                  <a:pt x="270639" y="14920"/>
                </a:lnTo>
                <a:lnTo>
                  <a:pt x="271510" y="14294"/>
                </a:lnTo>
                <a:lnTo>
                  <a:pt x="272436" y="13559"/>
                </a:lnTo>
                <a:lnTo>
                  <a:pt x="272899" y="13151"/>
                </a:lnTo>
                <a:lnTo>
                  <a:pt x="273389" y="12715"/>
                </a:lnTo>
                <a:lnTo>
                  <a:pt x="277609" y="8767"/>
                </a:lnTo>
                <a:lnTo>
                  <a:pt x="278426" y="8005"/>
                </a:lnTo>
                <a:lnTo>
                  <a:pt x="279215" y="7215"/>
                </a:lnTo>
                <a:lnTo>
                  <a:pt x="280713" y="5690"/>
                </a:lnTo>
                <a:lnTo>
                  <a:pt x="282102" y="4220"/>
                </a:lnTo>
                <a:lnTo>
                  <a:pt x="283327" y="2859"/>
                </a:lnTo>
                <a:lnTo>
                  <a:pt x="284334" y="1715"/>
                </a:lnTo>
                <a:lnTo>
                  <a:pt x="285097" y="817"/>
                </a:lnTo>
                <a:lnTo>
                  <a:pt x="285750" y="0"/>
                </a:lnTo>
                <a:lnTo>
                  <a:pt x="266065" y="0"/>
                </a:lnTo>
                <a:lnTo>
                  <a:pt x="259312" y="245"/>
                </a:lnTo>
                <a:lnTo>
                  <a:pt x="252614" y="436"/>
                </a:lnTo>
                <a:lnTo>
                  <a:pt x="245944" y="626"/>
                </a:lnTo>
                <a:lnTo>
                  <a:pt x="239300" y="762"/>
                </a:lnTo>
                <a:lnTo>
                  <a:pt x="232657" y="844"/>
                </a:lnTo>
                <a:lnTo>
                  <a:pt x="229308" y="871"/>
                </a:lnTo>
                <a:lnTo>
                  <a:pt x="225959" y="871"/>
                </a:lnTo>
                <a:lnTo>
                  <a:pt x="222610" y="844"/>
                </a:lnTo>
                <a:lnTo>
                  <a:pt x="219261" y="790"/>
                </a:lnTo>
                <a:lnTo>
                  <a:pt x="215858" y="708"/>
                </a:lnTo>
                <a:lnTo>
                  <a:pt x="212454" y="626"/>
                </a:lnTo>
                <a:lnTo>
                  <a:pt x="209486" y="599"/>
                </a:lnTo>
                <a:lnTo>
                  <a:pt x="200665" y="599"/>
                </a:lnTo>
                <a:lnTo>
                  <a:pt x="76318" y="490"/>
                </a:lnTo>
                <a:lnTo>
                  <a:pt x="66625" y="354"/>
                </a:lnTo>
                <a:lnTo>
                  <a:pt x="56878" y="191"/>
                </a:lnTo>
                <a:lnTo>
                  <a:pt x="47076" y="54"/>
                </a:lnTo>
                <a:lnTo>
                  <a:pt x="42175" y="27"/>
                </a:lnTo>
                <a:lnTo>
                  <a:pt x="37247" y="27"/>
                </a:lnTo>
                <a:lnTo>
                  <a:pt x="31202" y="0"/>
                </a:lnTo>
                <a:close/>
              </a:path>
            </a:pathLst>
          </a:custGeom>
          <a:solidFill>
            <a:schemeClr val="accent2"/>
          </a:solidFill>
          <a:ln w="28575" cap="flat" cmpd="sng">
            <a:solidFill>
              <a:schemeClr val="lt2"/>
            </a:solidFill>
            <a:prstDash val="solid"/>
            <a:round/>
            <a:headEnd type="none" w="sm" len="sm"/>
            <a:tailEnd type="none" w="sm" len="sm"/>
          </a:ln>
          <a:effectLst>
            <a:outerShdw dist="47625" dir="5400000" algn="bl" rotWithShape="0">
              <a:srgbClr val="40404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7"/>
          <p:cNvSpPr txBox="1">
            <a:spLocks noGrp="1"/>
          </p:cNvSpPr>
          <p:nvPr>
            <p:ph type="title"/>
          </p:nvPr>
        </p:nvSpPr>
        <p:spPr>
          <a:xfrm>
            <a:off x="720000" y="387100"/>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Danzas creativas</a:t>
            </a:r>
            <a:endParaRPr/>
          </a:p>
        </p:txBody>
      </p:sp>
      <p:sp>
        <p:nvSpPr>
          <p:cNvPr id="253" name="Google Shape;253;p37"/>
          <p:cNvSpPr txBox="1">
            <a:spLocks noGrp="1"/>
          </p:cNvSpPr>
          <p:nvPr>
            <p:ph type="body" idx="1"/>
          </p:nvPr>
        </p:nvSpPr>
        <p:spPr>
          <a:xfrm>
            <a:off x="720000" y="1057225"/>
            <a:ext cx="7704000" cy="3542100"/>
          </a:xfrm>
          <a:prstGeom prst="rect">
            <a:avLst/>
          </a:prstGeom>
        </p:spPr>
        <p:txBody>
          <a:bodyPr spcFirstLastPara="1" wrap="square" lIns="91425" tIns="91425" rIns="91425" bIns="91425" anchor="ctr" anchorCtr="0">
            <a:noAutofit/>
          </a:bodyPr>
          <a:lstStyle/>
          <a:p>
            <a:pPr algn="ctr">
              <a:buNone/>
            </a:pPr>
            <a:r>
              <a:rPr lang="es-MX" sz="2400" dirty="0" smtClean="0"/>
              <a:t> </a:t>
            </a:r>
            <a:r>
              <a:rPr lang="es-MX" sz="2400" dirty="0" smtClean="0"/>
              <a:t>Es </a:t>
            </a:r>
            <a:r>
              <a:rPr lang="es-MX" sz="2400" dirty="0" smtClean="0"/>
              <a:t>un método de trabajo corporal en el que a través de una danza libre, espontánea, sin reglas preestablecidas, se estimulan las potencialidades de expresión y movimiento que todos tenemos, mediante un proceso creativo que proporciona un bienestar físico, psíquico y afectivo.</a:t>
            </a:r>
            <a:endParaRPr sz="1600"/>
          </a:p>
        </p:txBody>
      </p:sp>
      <p:grpSp>
        <p:nvGrpSpPr>
          <p:cNvPr id="2" name="Google Shape;254;p37"/>
          <p:cNvGrpSpPr/>
          <p:nvPr/>
        </p:nvGrpSpPr>
        <p:grpSpPr>
          <a:xfrm>
            <a:off x="113374" y="3398933"/>
            <a:ext cx="996711" cy="1806967"/>
            <a:chOff x="113374" y="3398933"/>
            <a:chExt cx="996711" cy="1806967"/>
          </a:xfrm>
        </p:grpSpPr>
        <p:pic>
          <p:nvPicPr>
            <p:cNvPr id="255" name="Google Shape;255;p37"/>
            <p:cNvPicPr preferRelativeResize="0"/>
            <p:nvPr/>
          </p:nvPicPr>
          <p:blipFill>
            <a:blip r:embed="rId3">
              <a:alphaModFix/>
            </a:blip>
            <a:stretch>
              <a:fillRect/>
            </a:stretch>
          </p:blipFill>
          <p:spPr>
            <a:xfrm>
              <a:off x="113374" y="3398933"/>
              <a:ext cx="996711" cy="873004"/>
            </a:xfrm>
            <a:prstGeom prst="rect">
              <a:avLst/>
            </a:prstGeom>
            <a:noFill/>
            <a:ln>
              <a:noFill/>
            </a:ln>
          </p:spPr>
        </p:pic>
        <p:sp>
          <p:nvSpPr>
            <p:cNvPr id="256" name="Google Shape;256;p37"/>
            <p:cNvSpPr/>
            <p:nvPr/>
          </p:nvSpPr>
          <p:spPr>
            <a:xfrm>
              <a:off x="262750" y="4082600"/>
              <a:ext cx="216775" cy="1123300"/>
            </a:xfrm>
            <a:custGeom>
              <a:avLst/>
              <a:gdLst/>
              <a:ahLst/>
              <a:cxnLst/>
              <a:rect l="l" t="t" r="r" b="b"/>
              <a:pathLst>
                <a:path w="8671" h="44932" extrusionOk="0">
                  <a:moveTo>
                    <a:pt x="8671" y="0"/>
                  </a:moveTo>
                  <a:cubicBezTo>
                    <a:pt x="5473" y="3201"/>
                    <a:pt x="1077" y="8018"/>
                    <a:pt x="2759" y="12219"/>
                  </a:cubicBezTo>
                  <a:cubicBezTo>
                    <a:pt x="4149" y="15690"/>
                    <a:pt x="7215" y="19233"/>
                    <a:pt x="6307" y="22860"/>
                  </a:cubicBezTo>
                  <a:cubicBezTo>
                    <a:pt x="4448" y="30283"/>
                    <a:pt x="0" y="37280"/>
                    <a:pt x="0" y="44932"/>
                  </a:cubicBezTo>
                </a:path>
              </a:pathLst>
            </a:custGeom>
            <a:noFill/>
            <a:ln w="19050" cap="flat" cmpd="sng">
              <a:solidFill>
                <a:schemeClr val="dk1"/>
              </a:solidFill>
              <a:prstDash val="dash"/>
              <a:round/>
              <a:headEnd type="none" w="med" len="med"/>
              <a:tailEnd type="none" w="med" len="med"/>
            </a:ln>
          </p:spPr>
        </p:sp>
      </p:grpSp>
      <p:grpSp>
        <p:nvGrpSpPr>
          <p:cNvPr id="3" name="Google Shape;257;p37"/>
          <p:cNvGrpSpPr/>
          <p:nvPr/>
        </p:nvGrpSpPr>
        <p:grpSpPr>
          <a:xfrm rot="1704775">
            <a:off x="5954397" y="-258260"/>
            <a:ext cx="3425081" cy="1046100"/>
            <a:chOff x="3555275" y="-36124"/>
            <a:chExt cx="3425242" cy="1046149"/>
          </a:xfrm>
        </p:grpSpPr>
        <p:sp>
          <p:nvSpPr>
            <p:cNvPr id="258" name="Google Shape;258;p37"/>
            <p:cNvSpPr/>
            <p:nvPr/>
          </p:nvSpPr>
          <p:spPr>
            <a:xfrm>
              <a:off x="3555275" y="-36124"/>
              <a:ext cx="2940525" cy="948175"/>
            </a:xfrm>
            <a:custGeom>
              <a:avLst/>
              <a:gdLst/>
              <a:ahLst/>
              <a:cxnLst/>
              <a:rect l="l" t="t" r="r" b="b"/>
              <a:pathLst>
                <a:path w="117621" h="37927" extrusionOk="0">
                  <a:moveTo>
                    <a:pt x="0" y="585"/>
                  </a:moveTo>
                  <a:cubicBezTo>
                    <a:pt x="8187" y="-585"/>
                    <a:pt x="16626" y="653"/>
                    <a:pt x="24763" y="2133"/>
                  </a:cubicBezTo>
                  <a:cubicBezTo>
                    <a:pt x="28942" y="2893"/>
                    <a:pt x="34272" y="3243"/>
                    <a:pt x="36628" y="6776"/>
                  </a:cubicBezTo>
                  <a:cubicBezTo>
                    <a:pt x="38918" y="10210"/>
                    <a:pt x="39546" y="16239"/>
                    <a:pt x="36628" y="19157"/>
                  </a:cubicBezTo>
                  <a:cubicBezTo>
                    <a:pt x="33690" y="22095"/>
                    <a:pt x="23422" y="17715"/>
                    <a:pt x="25279" y="13998"/>
                  </a:cubicBezTo>
                  <a:cubicBezTo>
                    <a:pt x="31478" y="1591"/>
                    <a:pt x="52947" y="20232"/>
                    <a:pt x="64486" y="27927"/>
                  </a:cubicBezTo>
                  <a:cubicBezTo>
                    <a:pt x="75660" y="35379"/>
                    <a:pt x="90445" y="39422"/>
                    <a:pt x="103693" y="37213"/>
                  </a:cubicBezTo>
                  <a:cubicBezTo>
                    <a:pt x="108424" y="36424"/>
                    <a:pt x="112825" y="33602"/>
                    <a:pt x="117621" y="33602"/>
                  </a:cubicBezTo>
                </a:path>
              </a:pathLst>
            </a:custGeom>
            <a:noFill/>
            <a:ln w="19050" cap="flat" cmpd="sng">
              <a:solidFill>
                <a:schemeClr val="dk1"/>
              </a:solidFill>
              <a:prstDash val="dash"/>
              <a:round/>
              <a:headEnd type="none" w="med" len="med"/>
              <a:tailEnd type="none" w="med" len="med"/>
            </a:ln>
          </p:spPr>
        </p:sp>
        <p:pic>
          <p:nvPicPr>
            <p:cNvPr id="259" name="Google Shape;259;p37"/>
            <p:cNvPicPr preferRelativeResize="0"/>
            <p:nvPr/>
          </p:nvPicPr>
          <p:blipFill>
            <a:blip r:embed="rId3">
              <a:alphaModFix/>
            </a:blip>
            <a:stretch>
              <a:fillRect/>
            </a:stretch>
          </p:blipFill>
          <p:spPr>
            <a:xfrm>
              <a:off x="6189775" y="317425"/>
              <a:ext cx="790742" cy="692600"/>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7"/>
          <p:cNvSpPr/>
          <p:nvPr/>
        </p:nvSpPr>
        <p:spPr>
          <a:xfrm>
            <a:off x="2259724" y="304800"/>
            <a:ext cx="4803228" cy="621787"/>
          </a:xfrm>
          <a:custGeom>
            <a:avLst/>
            <a:gdLst/>
            <a:ahLst/>
            <a:cxnLst/>
            <a:rect l="l" t="t" r="r" b="b"/>
            <a:pathLst>
              <a:path w="285750" h="34197" extrusionOk="0">
                <a:moveTo>
                  <a:pt x="0" y="0"/>
                </a:moveTo>
                <a:lnTo>
                  <a:pt x="1634" y="2096"/>
                </a:lnTo>
                <a:lnTo>
                  <a:pt x="3431" y="4329"/>
                </a:lnTo>
                <a:lnTo>
                  <a:pt x="5636" y="7025"/>
                </a:lnTo>
                <a:lnTo>
                  <a:pt x="6861" y="8495"/>
                </a:lnTo>
                <a:lnTo>
                  <a:pt x="8141" y="9965"/>
                </a:lnTo>
                <a:lnTo>
                  <a:pt x="9421" y="11435"/>
                </a:lnTo>
                <a:lnTo>
                  <a:pt x="10728" y="12851"/>
                </a:lnTo>
                <a:lnTo>
                  <a:pt x="12007" y="14212"/>
                </a:lnTo>
                <a:lnTo>
                  <a:pt x="13260" y="15492"/>
                </a:lnTo>
                <a:lnTo>
                  <a:pt x="14458" y="16636"/>
                </a:lnTo>
                <a:lnTo>
                  <a:pt x="15029" y="17126"/>
                </a:lnTo>
                <a:lnTo>
                  <a:pt x="15574" y="17616"/>
                </a:lnTo>
                <a:lnTo>
                  <a:pt x="13423" y="19821"/>
                </a:lnTo>
                <a:lnTo>
                  <a:pt x="10945" y="22381"/>
                </a:lnTo>
                <a:lnTo>
                  <a:pt x="8359" y="25130"/>
                </a:lnTo>
                <a:lnTo>
                  <a:pt x="5854" y="27853"/>
                </a:lnTo>
                <a:lnTo>
                  <a:pt x="1715" y="32318"/>
                </a:lnTo>
                <a:lnTo>
                  <a:pt x="0" y="34197"/>
                </a:lnTo>
                <a:lnTo>
                  <a:pt x="26601" y="34197"/>
                </a:lnTo>
                <a:lnTo>
                  <a:pt x="33326" y="34143"/>
                </a:lnTo>
                <a:lnTo>
                  <a:pt x="39970" y="34088"/>
                </a:lnTo>
                <a:lnTo>
                  <a:pt x="44380" y="34088"/>
                </a:lnTo>
                <a:lnTo>
                  <a:pt x="49172" y="34034"/>
                </a:lnTo>
                <a:lnTo>
                  <a:pt x="53937" y="33979"/>
                </a:lnTo>
                <a:lnTo>
                  <a:pt x="63412" y="33761"/>
                </a:lnTo>
                <a:lnTo>
                  <a:pt x="68123" y="33652"/>
                </a:lnTo>
                <a:lnTo>
                  <a:pt x="72833" y="33544"/>
                </a:lnTo>
                <a:lnTo>
                  <a:pt x="77543" y="33489"/>
                </a:lnTo>
                <a:lnTo>
                  <a:pt x="82254" y="33462"/>
                </a:lnTo>
                <a:lnTo>
                  <a:pt x="85085" y="33462"/>
                </a:lnTo>
                <a:lnTo>
                  <a:pt x="229580" y="33843"/>
                </a:lnTo>
                <a:lnTo>
                  <a:pt x="238456" y="33979"/>
                </a:lnTo>
                <a:lnTo>
                  <a:pt x="247305" y="34061"/>
                </a:lnTo>
                <a:lnTo>
                  <a:pt x="265085" y="34197"/>
                </a:lnTo>
                <a:lnTo>
                  <a:pt x="285750" y="34197"/>
                </a:lnTo>
                <a:lnTo>
                  <a:pt x="285015" y="33326"/>
                </a:lnTo>
                <a:lnTo>
                  <a:pt x="283027" y="31093"/>
                </a:lnTo>
                <a:lnTo>
                  <a:pt x="281693" y="29650"/>
                </a:lnTo>
                <a:lnTo>
                  <a:pt x="280223" y="28044"/>
                </a:lnTo>
                <a:lnTo>
                  <a:pt x="278644" y="26356"/>
                </a:lnTo>
                <a:lnTo>
                  <a:pt x="277010" y="24668"/>
                </a:lnTo>
                <a:lnTo>
                  <a:pt x="272790" y="20366"/>
                </a:lnTo>
                <a:lnTo>
                  <a:pt x="271864" y="19440"/>
                </a:lnTo>
                <a:lnTo>
                  <a:pt x="270993" y="18623"/>
                </a:lnTo>
                <a:lnTo>
                  <a:pt x="270230" y="17943"/>
                </a:lnTo>
                <a:lnTo>
                  <a:pt x="269577" y="17371"/>
                </a:lnTo>
                <a:lnTo>
                  <a:pt x="268624" y="16608"/>
                </a:lnTo>
                <a:lnTo>
                  <a:pt x="268297" y="16336"/>
                </a:lnTo>
                <a:lnTo>
                  <a:pt x="268733" y="16118"/>
                </a:lnTo>
                <a:lnTo>
                  <a:pt x="269223" y="15846"/>
                </a:lnTo>
                <a:lnTo>
                  <a:pt x="269877" y="15438"/>
                </a:lnTo>
                <a:lnTo>
                  <a:pt x="270639" y="14920"/>
                </a:lnTo>
                <a:lnTo>
                  <a:pt x="271510" y="14294"/>
                </a:lnTo>
                <a:lnTo>
                  <a:pt x="272436" y="13559"/>
                </a:lnTo>
                <a:lnTo>
                  <a:pt x="272899" y="13151"/>
                </a:lnTo>
                <a:lnTo>
                  <a:pt x="273389" y="12715"/>
                </a:lnTo>
                <a:lnTo>
                  <a:pt x="277609" y="8767"/>
                </a:lnTo>
                <a:lnTo>
                  <a:pt x="278426" y="8005"/>
                </a:lnTo>
                <a:lnTo>
                  <a:pt x="279215" y="7215"/>
                </a:lnTo>
                <a:lnTo>
                  <a:pt x="280713" y="5690"/>
                </a:lnTo>
                <a:lnTo>
                  <a:pt x="282102" y="4220"/>
                </a:lnTo>
                <a:lnTo>
                  <a:pt x="283327" y="2859"/>
                </a:lnTo>
                <a:lnTo>
                  <a:pt x="284334" y="1715"/>
                </a:lnTo>
                <a:lnTo>
                  <a:pt x="285097" y="817"/>
                </a:lnTo>
                <a:lnTo>
                  <a:pt x="285750" y="0"/>
                </a:lnTo>
                <a:lnTo>
                  <a:pt x="266065" y="0"/>
                </a:lnTo>
                <a:lnTo>
                  <a:pt x="259312" y="245"/>
                </a:lnTo>
                <a:lnTo>
                  <a:pt x="252614" y="436"/>
                </a:lnTo>
                <a:lnTo>
                  <a:pt x="245944" y="626"/>
                </a:lnTo>
                <a:lnTo>
                  <a:pt x="239300" y="762"/>
                </a:lnTo>
                <a:lnTo>
                  <a:pt x="232657" y="844"/>
                </a:lnTo>
                <a:lnTo>
                  <a:pt x="229308" y="871"/>
                </a:lnTo>
                <a:lnTo>
                  <a:pt x="225959" y="871"/>
                </a:lnTo>
                <a:lnTo>
                  <a:pt x="222610" y="844"/>
                </a:lnTo>
                <a:lnTo>
                  <a:pt x="219261" y="790"/>
                </a:lnTo>
                <a:lnTo>
                  <a:pt x="215858" y="708"/>
                </a:lnTo>
                <a:lnTo>
                  <a:pt x="212454" y="626"/>
                </a:lnTo>
                <a:lnTo>
                  <a:pt x="209486" y="599"/>
                </a:lnTo>
                <a:lnTo>
                  <a:pt x="200665" y="599"/>
                </a:lnTo>
                <a:lnTo>
                  <a:pt x="76318" y="490"/>
                </a:lnTo>
                <a:lnTo>
                  <a:pt x="66625" y="354"/>
                </a:lnTo>
                <a:lnTo>
                  <a:pt x="56878" y="191"/>
                </a:lnTo>
                <a:lnTo>
                  <a:pt x="47076" y="54"/>
                </a:lnTo>
                <a:lnTo>
                  <a:pt x="42175" y="27"/>
                </a:lnTo>
                <a:lnTo>
                  <a:pt x="37247" y="27"/>
                </a:lnTo>
                <a:lnTo>
                  <a:pt x="31202" y="0"/>
                </a:lnTo>
                <a:close/>
              </a:path>
            </a:pathLst>
          </a:custGeom>
          <a:solidFill>
            <a:schemeClr val="accent2"/>
          </a:solidFill>
          <a:ln w="28575" cap="flat" cmpd="sng">
            <a:solidFill>
              <a:schemeClr val="lt2"/>
            </a:solidFill>
            <a:prstDash val="solid"/>
            <a:round/>
            <a:headEnd type="none" w="sm" len="sm"/>
            <a:tailEnd type="none" w="sm" len="sm"/>
          </a:ln>
          <a:effectLst>
            <a:outerShdw dist="47625" dir="5400000" algn="bl" rotWithShape="0">
              <a:srgbClr val="40404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7"/>
          <p:cNvSpPr txBox="1">
            <a:spLocks noGrp="1"/>
          </p:cNvSpPr>
          <p:nvPr>
            <p:ph type="title"/>
          </p:nvPr>
        </p:nvSpPr>
        <p:spPr>
          <a:xfrm>
            <a:off x="720000" y="387100"/>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Aplicación</a:t>
            </a:r>
            <a:endParaRPr/>
          </a:p>
        </p:txBody>
      </p:sp>
      <p:sp>
        <p:nvSpPr>
          <p:cNvPr id="253" name="Google Shape;253;p37"/>
          <p:cNvSpPr txBox="1">
            <a:spLocks noGrp="1"/>
          </p:cNvSpPr>
          <p:nvPr>
            <p:ph type="body" idx="1"/>
          </p:nvPr>
        </p:nvSpPr>
        <p:spPr>
          <a:xfrm>
            <a:off x="720000" y="1057225"/>
            <a:ext cx="7704000" cy="3542100"/>
          </a:xfrm>
          <a:prstGeom prst="rect">
            <a:avLst/>
          </a:prstGeom>
        </p:spPr>
        <p:txBody>
          <a:bodyPr spcFirstLastPara="1" wrap="square" lIns="91425" tIns="91425" rIns="91425" bIns="91425" anchor="ctr" anchorCtr="0">
            <a:noAutofit/>
          </a:bodyPr>
          <a:lstStyle/>
          <a:p>
            <a:pPr algn="ctr">
              <a:buNone/>
            </a:pPr>
            <a:r>
              <a:rPr lang="es-MX" sz="2400" dirty="0" smtClean="0"/>
              <a:t>Entre los más conocidos y practicados se encuentra la danza clásica, la danza contemporánea, el flamenco, la danza española, el </a:t>
            </a:r>
            <a:r>
              <a:rPr lang="es-MX" sz="2400" dirty="0" err="1" smtClean="0"/>
              <a:t>funky</a:t>
            </a:r>
            <a:r>
              <a:rPr lang="es-MX" sz="2400" dirty="0" smtClean="0"/>
              <a:t>, el hip hop, las danzas étnicas, los bailes de competición o danza social, y los musicales. Así como también, la zumba, el jazz o el </a:t>
            </a:r>
            <a:r>
              <a:rPr lang="es-MX" sz="2400" dirty="0" err="1" smtClean="0"/>
              <a:t>tap</a:t>
            </a:r>
            <a:r>
              <a:rPr lang="es-MX" sz="2400" dirty="0" smtClean="0"/>
              <a:t>.</a:t>
            </a:r>
            <a:endParaRPr sz="1600"/>
          </a:p>
        </p:txBody>
      </p:sp>
      <p:grpSp>
        <p:nvGrpSpPr>
          <p:cNvPr id="2" name="Google Shape;254;p37"/>
          <p:cNvGrpSpPr/>
          <p:nvPr/>
        </p:nvGrpSpPr>
        <p:grpSpPr>
          <a:xfrm>
            <a:off x="113374" y="3398933"/>
            <a:ext cx="996711" cy="1806967"/>
            <a:chOff x="113374" y="3398933"/>
            <a:chExt cx="996711" cy="1806967"/>
          </a:xfrm>
        </p:grpSpPr>
        <p:pic>
          <p:nvPicPr>
            <p:cNvPr id="255" name="Google Shape;255;p37"/>
            <p:cNvPicPr preferRelativeResize="0"/>
            <p:nvPr/>
          </p:nvPicPr>
          <p:blipFill>
            <a:blip r:embed="rId3">
              <a:alphaModFix/>
            </a:blip>
            <a:stretch>
              <a:fillRect/>
            </a:stretch>
          </p:blipFill>
          <p:spPr>
            <a:xfrm>
              <a:off x="113374" y="3398933"/>
              <a:ext cx="996711" cy="873004"/>
            </a:xfrm>
            <a:prstGeom prst="rect">
              <a:avLst/>
            </a:prstGeom>
            <a:noFill/>
            <a:ln>
              <a:noFill/>
            </a:ln>
          </p:spPr>
        </p:pic>
        <p:sp>
          <p:nvSpPr>
            <p:cNvPr id="256" name="Google Shape;256;p37"/>
            <p:cNvSpPr/>
            <p:nvPr/>
          </p:nvSpPr>
          <p:spPr>
            <a:xfrm>
              <a:off x="262750" y="4082600"/>
              <a:ext cx="216775" cy="1123300"/>
            </a:xfrm>
            <a:custGeom>
              <a:avLst/>
              <a:gdLst/>
              <a:ahLst/>
              <a:cxnLst/>
              <a:rect l="l" t="t" r="r" b="b"/>
              <a:pathLst>
                <a:path w="8671" h="44932" extrusionOk="0">
                  <a:moveTo>
                    <a:pt x="8671" y="0"/>
                  </a:moveTo>
                  <a:cubicBezTo>
                    <a:pt x="5473" y="3201"/>
                    <a:pt x="1077" y="8018"/>
                    <a:pt x="2759" y="12219"/>
                  </a:cubicBezTo>
                  <a:cubicBezTo>
                    <a:pt x="4149" y="15690"/>
                    <a:pt x="7215" y="19233"/>
                    <a:pt x="6307" y="22860"/>
                  </a:cubicBezTo>
                  <a:cubicBezTo>
                    <a:pt x="4448" y="30283"/>
                    <a:pt x="0" y="37280"/>
                    <a:pt x="0" y="44932"/>
                  </a:cubicBezTo>
                </a:path>
              </a:pathLst>
            </a:custGeom>
            <a:noFill/>
            <a:ln w="19050" cap="flat" cmpd="sng">
              <a:solidFill>
                <a:schemeClr val="dk1"/>
              </a:solidFill>
              <a:prstDash val="dash"/>
              <a:round/>
              <a:headEnd type="none" w="med" len="med"/>
              <a:tailEnd type="none" w="med" len="med"/>
            </a:ln>
          </p:spPr>
        </p:sp>
      </p:grpSp>
      <p:grpSp>
        <p:nvGrpSpPr>
          <p:cNvPr id="3" name="Google Shape;257;p37"/>
          <p:cNvGrpSpPr/>
          <p:nvPr/>
        </p:nvGrpSpPr>
        <p:grpSpPr>
          <a:xfrm rot="1704775">
            <a:off x="5954397" y="-258260"/>
            <a:ext cx="3425081" cy="1046100"/>
            <a:chOff x="3555275" y="-36124"/>
            <a:chExt cx="3425242" cy="1046149"/>
          </a:xfrm>
        </p:grpSpPr>
        <p:sp>
          <p:nvSpPr>
            <p:cNvPr id="258" name="Google Shape;258;p37"/>
            <p:cNvSpPr/>
            <p:nvPr/>
          </p:nvSpPr>
          <p:spPr>
            <a:xfrm>
              <a:off x="3555275" y="-36124"/>
              <a:ext cx="2940525" cy="948175"/>
            </a:xfrm>
            <a:custGeom>
              <a:avLst/>
              <a:gdLst/>
              <a:ahLst/>
              <a:cxnLst/>
              <a:rect l="l" t="t" r="r" b="b"/>
              <a:pathLst>
                <a:path w="117621" h="37927" extrusionOk="0">
                  <a:moveTo>
                    <a:pt x="0" y="585"/>
                  </a:moveTo>
                  <a:cubicBezTo>
                    <a:pt x="8187" y="-585"/>
                    <a:pt x="16626" y="653"/>
                    <a:pt x="24763" y="2133"/>
                  </a:cubicBezTo>
                  <a:cubicBezTo>
                    <a:pt x="28942" y="2893"/>
                    <a:pt x="34272" y="3243"/>
                    <a:pt x="36628" y="6776"/>
                  </a:cubicBezTo>
                  <a:cubicBezTo>
                    <a:pt x="38918" y="10210"/>
                    <a:pt x="39546" y="16239"/>
                    <a:pt x="36628" y="19157"/>
                  </a:cubicBezTo>
                  <a:cubicBezTo>
                    <a:pt x="33690" y="22095"/>
                    <a:pt x="23422" y="17715"/>
                    <a:pt x="25279" y="13998"/>
                  </a:cubicBezTo>
                  <a:cubicBezTo>
                    <a:pt x="31478" y="1591"/>
                    <a:pt x="52947" y="20232"/>
                    <a:pt x="64486" y="27927"/>
                  </a:cubicBezTo>
                  <a:cubicBezTo>
                    <a:pt x="75660" y="35379"/>
                    <a:pt x="90445" y="39422"/>
                    <a:pt x="103693" y="37213"/>
                  </a:cubicBezTo>
                  <a:cubicBezTo>
                    <a:pt x="108424" y="36424"/>
                    <a:pt x="112825" y="33602"/>
                    <a:pt x="117621" y="33602"/>
                  </a:cubicBezTo>
                </a:path>
              </a:pathLst>
            </a:custGeom>
            <a:noFill/>
            <a:ln w="19050" cap="flat" cmpd="sng">
              <a:solidFill>
                <a:schemeClr val="dk1"/>
              </a:solidFill>
              <a:prstDash val="dash"/>
              <a:round/>
              <a:headEnd type="none" w="med" len="med"/>
              <a:tailEnd type="none" w="med" len="med"/>
            </a:ln>
          </p:spPr>
        </p:sp>
        <p:pic>
          <p:nvPicPr>
            <p:cNvPr id="259" name="Google Shape;259;p37"/>
            <p:cNvPicPr preferRelativeResize="0"/>
            <p:nvPr/>
          </p:nvPicPr>
          <p:blipFill>
            <a:blip r:embed="rId3">
              <a:alphaModFix/>
            </a:blip>
            <a:stretch>
              <a:fillRect/>
            </a:stretch>
          </p:blipFill>
          <p:spPr>
            <a:xfrm>
              <a:off x="6189775" y="317425"/>
              <a:ext cx="790742" cy="69260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7"/>
          <p:cNvSpPr/>
          <p:nvPr/>
        </p:nvSpPr>
        <p:spPr>
          <a:xfrm>
            <a:off x="1961313" y="304800"/>
            <a:ext cx="5221367" cy="621787"/>
          </a:xfrm>
          <a:custGeom>
            <a:avLst/>
            <a:gdLst/>
            <a:ahLst/>
            <a:cxnLst/>
            <a:rect l="l" t="t" r="r" b="b"/>
            <a:pathLst>
              <a:path w="285750" h="34197" extrusionOk="0">
                <a:moveTo>
                  <a:pt x="0" y="0"/>
                </a:moveTo>
                <a:lnTo>
                  <a:pt x="1634" y="2096"/>
                </a:lnTo>
                <a:lnTo>
                  <a:pt x="3431" y="4329"/>
                </a:lnTo>
                <a:lnTo>
                  <a:pt x="5636" y="7025"/>
                </a:lnTo>
                <a:lnTo>
                  <a:pt x="6861" y="8495"/>
                </a:lnTo>
                <a:lnTo>
                  <a:pt x="8141" y="9965"/>
                </a:lnTo>
                <a:lnTo>
                  <a:pt x="9421" y="11435"/>
                </a:lnTo>
                <a:lnTo>
                  <a:pt x="10728" y="12851"/>
                </a:lnTo>
                <a:lnTo>
                  <a:pt x="12007" y="14212"/>
                </a:lnTo>
                <a:lnTo>
                  <a:pt x="13260" y="15492"/>
                </a:lnTo>
                <a:lnTo>
                  <a:pt x="14458" y="16636"/>
                </a:lnTo>
                <a:lnTo>
                  <a:pt x="15029" y="17126"/>
                </a:lnTo>
                <a:lnTo>
                  <a:pt x="15574" y="17616"/>
                </a:lnTo>
                <a:lnTo>
                  <a:pt x="13423" y="19821"/>
                </a:lnTo>
                <a:lnTo>
                  <a:pt x="10945" y="22381"/>
                </a:lnTo>
                <a:lnTo>
                  <a:pt x="8359" y="25130"/>
                </a:lnTo>
                <a:lnTo>
                  <a:pt x="5854" y="27853"/>
                </a:lnTo>
                <a:lnTo>
                  <a:pt x="1715" y="32318"/>
                </a:lnTo>
                <a:lnTo>
                  <a:pt x="0" y="34197"/>
                </a:lnTo>
                <a:lnTo>
                  <a:pt x="26601" y="34197"/>
                </a:lnTo>
                <a:lnTo>
                  <a:pt x="33326" y="34143"/>
                </a:lnTo>
                <a:lnTo>
                  <a:pt x="39970" y="34088"/>
                </a:lnTo>
                <a:lnTo>
                  <a:pt x="44380" y="34088"/>
                </a:lnTo>
                <a:lnTo>
                  <a:pt x="49172" y="34034"/>
                </a:lnTo>
                <a:lnTo>
                  <a:pt x="53937" y="33979"/>
                </a:lnTo>
                <a:lnTo>
                  <a:pt x="63412" y="33761"/>
                </a:lnTo>
                <a:lnTo>
                  <a:pt x="68123" y="33652"/>
                </a:lnTo>
                <a:lnTo>
                  <a:pt x="72833" y="33544"/>
                </a:lnTo>
                <a:lnTo>
                  <a:pt x="77543" y="33489"/>
                </a:lnTo>
                <a:lnTo>
                  <a:pt x="82254" y="33462"/>
                </a:lnTo>
                <a:lnTo>
                  <a:pt x="85085" y="33462"/>
                </a:lnTo>
                <a:lnTo>
                  <a:pt x="229580" y="33843"/>
                </a:lnTo>
                <a:lnTo>
                  <a:pt x="238456" y="33979"/>
                </a:lnTo>
                <a:lnTo>
                  <a:pt x="247305" y="34061"/>
                </a:lnTo>
                <a:lnTo>
                  <a:pt x="265085" y="34197"/>
                </a:lnTo>
                <a:lnTo>
                  <a:pt x="285750" y="34197"/>
                </a:lnTo>
                <a:lnTo>
                  <a:pt x="285015" y="33326"/>
                </a:lnTo>
                <a:lnTo>
                  <a:pt x="283027" y="31093"/>
                </a:lnTo>
                <a:lnTo>
                  <a:pt x="281693" y="29650"/>
                </a:lnTo>
                <a:lnTo>
                  <a:pt x="280223" y="28044"/>
                </a:lnTo>
                <a:lnTo>
                  <a:pt x="278644" y="26356"/>
                </a:lnTo>
                <a:lnTo>
                  <a:pt x="277010" y="24668"/>
                </a:lnTo>
                <a:lnTo>
                  <a:pt x="272790" y="20366"/>
                </a:lnTo>
                <a:lnTo>
                  <a:pt x="271864" y="19440"/>
                </a:lnTo>
                <a:lnTo>
                  <a:pt x="270993" y="18623"/>
                </a:lnTo>
                <a:lnTo>
                  <a:pt x="270230" y="17943"/>
                </a:lnTo>
                <a:lnTo>
                  <a:pt x="269577" y="17371"/>
                </a:lnTo>
                <a:lnTo>
                  <a:pt x="268624" y="16608"/>
                </a:lnTo>
                <a:lnTo>
                  <a:pt x="268297" y="16336"/>
                </a:lnTo>
                <a:lnTo>
                  <a:pt x="268733" y="16118"/>
                </a:lnTo>
                <a:lnTo>
                  <a:pt x="269223" y="15846"/>
                </a:lnTo>
                <a:lnTo>
                  <a:pt x="269877" y="15438"/>
                </a:lnTo>
                <a:lnTo>
                  <a:pt x="270639" y="14920"/>
                </a:lnTo>
                <a:lnTo>
                  <a:pt x="271510" y="14294"/>
                </a:lnTo>
                <a:lnTo>
                  <a:pt x="272436" y="13559"/>
                </a:lnTo>
                <a:lnTo>
                  <a:pt x="272899" y="13151"/>
                </a:lnTo>
                <a:lnTo>
                  <a:pt x="273389" y="12715"/>
                </a:lnTo>
                <a:lnTo>
                  <a:pt x="277609" y="8767"/>
                </a:lnTo>
                <a:lnTo>
                  <a:pt x="278426" y="8005"/>
                </a:lnTo>
                <a:lnTo>
                  <a:pt x="279215" y="7215"/>
                </a:lnTo>
                <a:lnTo>
                  <a:pt x="280713" y="5690"/>
                </a:lnTo>
                <a:lnTo>
                  <a:pt x="282102" y="4220"/>
                </a:lnTo>
                <a:lnTo>
                  <a:pt x="283327" y="2859"/>
                </a:lnTo>
                <a:lnTo>
                  <a:pt x="284334" y="1715"/>
                </a:lnTo>
                <a:lnTo>
                  <a:pt x="285097" y="817"/>
                </a:lnTo>
                <a:lnTo>
                  <a:pt x="285750" y="0"/>
                </a:lnTo>
                <a:lnTo>
                  <a:pt x="266065" y="0"/>
                </a:lnTo>
                <a:lnTo>
                  <a:pt x="259312" y="245"/>
                </a:lnTo>
                <a:lnTo>
                  <a:pt x="252614" y="436"/>
                </a:lnTo>
                <a:lnTo>
                  <a:pt x="245944" y="626"/>
                </a:lnTo>
                <a:lnTo>
                  <a:pt x="239300" y="762"/>
                </a:lnTo>
                <a:lnTo>
                  <a:pt x="232657" y="844"/>
                </a:lnTo>
                <a:lnTo>
                  <a:pt x="229308" y="871"/>
                </a:lnTo>
                <a:lnTo>
                  <a:pt x="225959" y="871"/>
                </a:lnTo>
                <a:lnTo>
                  <a:pt x="222610" y="844"/>
                </a:lnTo>
                <a:lnTo>
                  <a:pt x="219261" y="790"/>
                </a:lnTo>
                <a:lnTo>
                  <a:pt x="215858" y="708"/>
                </a:lnTo>
                <a:lnTo>
                  <a:pt x="212454" y="626"/>
                </a:lnTo>
                <a:lnTo>
                  <a:pt x="209486" y="599"/>
                </a:lnTo>
                <a:lnTo>
                  <a:pt x="200665" y="599"/>
                </a:lnTo>
                <a:lnTo>
                  <a:pt x="76318" y="490"/>
                </a:lnTo>
                <a:lnTo>
                  <a:pt x="66625" y="354"/>
                </a:lnTo>
                <a:lnTo>
                  <a:pt x="56878" y="191"/>
                </a:lnTo>
                <a:lnTo>
                  <a:pt x="47076" y="54"/>
                </a:lnTo>
                <a:lnTo>
                  <a:pt x="42175" y="27"/>
                </a:lnTo>
                <a:lnTo>
                  <a:pt x="37247" y="27"/>
                </a:lnTo>
                <a:lnTo>
                  <a:pt x="31202" y="0"/>
                </a:lnTo>
                <a:close/>
              </a:path>
            </a:pathLst>
          </a:custGeom>
          <a:solidFill>
            <a:schemeClr val="accent2"/>
          </a:solidFill>
          <a:ln w="28575" cap="flat" cmpd="sng">
            <a:solidFill>
              <a:schemeClr val="lt2"/>
            </a:solidFill>
            <a:prstDash val="solid"/>
            <a:round/>
            <a:headEnd type="none" w="sm" len="sm"/>
            <a:tailEnd type="none" w="sm" len="sm"/>
          </a:ln>
          <a:effectLst>
            <a:outerShdw dist="47625" dir="5400000" algn="bl" rotWithShape="0">
              <a:srgbClr val="40404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7"/>
          <p:cNvSpPr txBox="1">
            <a:spLocks noGrp="1"/>
          </p:cNvSpPr>
          <p:nvPr>
            <p:ph type="title"/>
          </p:nvPr>
        </p:nvSpPr>
        <p:spPr>
          <a:xfrm>
            <a:off x="720000" y="387100"/>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Pulso musical</a:t>
            </a:r>
            <a:endParaRPr/>
          </a:p>
        </p:txBody>
      </p:sp>
      <p:sp>
        <p:nvSpPr>
          <p:cNvPr id="253" name="Google Shape;253;p37"/>
          <p:cNvSpPr txBox="1">
            <a:spLocks noGrp="1"/>
          </p:cNvSpPr>
          <p:nvPr>
            <p:ph type="body" idx="1"/>
          </p:nvPr>
        </p:nvSpPr>
        <p:spPr>
          <a:xfrm>
            <a:off x="720000" y="1057225"/>
            <a:ext cx="7704000" cy="3542100"/>
          </a:xfrm>
          <a:prstGeom prst="rect">
            <a:avLst/>
          </a:prstGeom>
        </p:spPr>
        <p:txBody>
          <a:bodyPr spcFirstLastPara="1" wrap="square" lIns="91425" tIns="91425" rIns="91425" bIns="91425" anchor="ctr" anchorCtr="0">
            <a:noAutofit/>
          </a:bodyPr>
          <a:lstStyle/>
          <a:p>
            <a:pPr algn="ctr">
              <a:buNone/>
            </a:pPr>
            <a:r>
              <a:rPr lang="es-MX" sz="1800" dirty="0" smtClean="0"/>
              <a:t>El pulso es la manera de contar. Como la música es la organización de distintos elementos, debemos asegurarnos de que cada nota, cada figura musical esté exactamente donde debería. Para interpretar música debemos llevar la cuenta, y para ello contamos.</a:t>
            </a:r>
          </a:p>
          <a:p>
            <a:pPr algn="ctr">
              <a:buNone/>
            </a:pPr>
            <a:r>
              <a:rPr lang="es-MX" sz="1800" dirty="0" smtClean="0"/>
              <a:t>Como la música es variada y tiene muchos estilos, también existen diversas formas de contar. La forma de contar está determinada por la estructura rítmica de una obra, lo que mencionábamos antes de relacionar ciertos patrones con ciertos estilos.</a:t>
            </a:r>
          </a:p>
          <a:p>
            <a:pPr marL="0" lvl="0" indent="0" algn="l" rtl="0">
              <a:spcBef>
                <a:spcPts val="0"/>
              </a:spcBef>
              <a:spcAft>
                <a:spcPts val="0"/>
              </a:spcAft>
              <a:buNone/>
            </a:pPr>
            <a:endParaRPr/>
          </a:p>
        </p:txBody>
      </p:sp>
      <p:grpSp>
        <p:nvGrpSpPr>
          <p:cNvPr id="254" name="Google Shape;254;p37"/>
          <p:cNvGrpSpPr/>
          <p:nvPr/>
        </p:nvGrpSpPr>
        <p:grpSpPr>
          <a:xfrm>
            <a:off x="113374" y="3398933"/>
            <a:ext cx="996711" cy="1806967"/>
            <a:chOff x="113374" y="3398933"/>
            <a:chExt cx="996711" cy="1806967"/>
          </a:xfrm>
        </p:grpSpPr>
        <p:pic>
          <p:nvPicPr>
            <p:cNvPr id="255" name="Google Shape;255;p37"/>
            <p:cNvPicPr preferRelativeResize="0"/>
            <p:nvPr/>
          </p:nvPicPr>
          <p:blipFill>
            <a:blip r:embed="rId3">
              <a:alphaModFix/>
            </a:blip>
            <a:stretch>
              <a:fillRect/>
            </a:stretch>
          </p:blipFill>
          <p:spPr>
            <a:xfrm>
              <a:off x="113374" y="3398933"/>
              <a:ext cx="996711" cy="873004"/>
            </a:xfrm>
            <a:prstGeom prst="rect">
              <a:avLst/>
            </a:prstGeom>
            <a:noFill/>
            <a:ln>
              <a:noFill/>
            </a:ln>
          </p:spPr>
        </p:pic>
        <p:sp>
          <p:nvSpPr>
            <p:cNvPr id="256" name="Google Shape;256;p37"/>
            <p:cNvSpPr/>
            <p:nvPr/>
          </p:nvSpPr>
          <p:spPr>
            <a:xfrm>
              <a:off x="262750" y="4082600"/>
              <a:ext cx="216775" cy="1123300"/>
            </a:xfrm>
            <a:custGeom>
              <a:avLst/>
              <a:gdLst/>
              <a:ahLst/>
              <a:cxnLst/>
              <a:rect l="l" t="t" r="r" b="b"/>
              <a:pathLst>
                <a:path w="8671" h="44932" extrusionOk="0">
                  <a:moveTo>
                    <a:pt x="8671" y="0"/>
                  </a:moveTo>
                  <a:cubicBezTo>
                    <a:pt x="5473" y="3201"/>
                    <a:pt x="1077" y="8018"/>
                    <a:pt x="2759" y="12219"/>
                  </a:cubicBezTo>
                  <a:cubicBezTo>
                    <a:pt x="4149" y="15690"/>
                    <a:pt x="7215" y="19233"/>
                    <a:pt x="6307" y="22860"/>
                  </a:cubicBezTo>
                  <a:cubicBezTo>
                    <a:pt x="4448" y="30283"/>
                    <a:pt x="0" y="37280"/>
                    <a:pt x="0" y="44932"/>
                  </a:cubicBezTo>
                </a:path>
              </a:pathLst>
            </a:custGeom>
            <a:noFill/>
            <a:ln w="19050" cap="flat" cmpd="sng">
              <a:solidFill>
                <a:schemeClr val="dk1"/>
              </a:solidFill>
              <a:prstDash val="dash"/>
              <a:round/>
              <a:headEnd type="none" w="med" len="med"/>
              <a:tailEnd type="none" w="med" len="med"/>
            </a:ln>
          </p:spPr>
        </p:sp>
      </p:grpSp>
      <p:grpSp>
        <p:nvGrpSpPr>
          <p:cNvPr id="257" name="Google Shape;257;p37"/>
          <p:cNvGrpSpPr/>
          <p:nvPr/>
        </p:nvGrpSpPr>
        <p:grpSpPr>
          <a:xfrm rot="1704775">
            <a:off x="5954397" y="-258260"/>
            <a:ext cx="3425081" cy="1046100"/>
            <a:chOff x="3555275" y="-36124"/>
            <a:chExt cx="3425242" cy="1046149"/>
          </a:xfrm>
        </p:grpSpPr>
        <p:sp>
          <p:nvSpPr>
            <p:cNvPr id="258" name="Google Shape;258;p37"/>
            <p:cNvSpPr/>
            <p:nvPr/>
          </p:nvSpPr>
          <p:spPr>
            <a:xfrm>
              <a:off x="3555275" y="-36124"/>
              <a:ext cx="2940525" cy="948175"/>
            </a:xfrm>
            <a:custGeom>
              <a:avLst/>
              <a:gdLst/>
              <a:ahLst/>
              <a:cxnLst/>
              <a:rect l="l" t="t" r="r" b="b"/>
              <a:pathLst>
                <a:path w="117621" h="37927" extrusionOk="0">
                  <a:moveTo>
                    <a:pt x="0" y="585"/>
                  </a:moveTo>
                  <a:cubicBezTo>
                    <a:pt x="8187" y="-585"/>
                    <a:pt x="16626" y="653"/>
                    <a:pt x="24763" y="2133"/>
                  </a:cubicBezTo>
                  <a:cubicBezTo>
                    <a:pt x="28942" y="2893"/>
                    <a:pt x="34272" y="3243"/>
                    <a:pt x="36628" y="6776"/>
                  </a:cubicBezTo>
                  <a:cubicBezTo>
                    <a:pt x="38918" y="10210"/>
                    <a:pt x="39546" y="16239"/>
                    <a:pt x="36628" y="19157"/>
                  </a:cubicBezTo>
                  <a:cubicBezTo>
                    <a:pt x="33690" y="22095"/>
                    <a:pt x="23422" y="17715"/>
                    <a:pt x="25279" y="13998"/>
                  </a:cubicBezTo>
                  <a:cubicBezTo>
                    <a:pt x="31478" y="1591"/>
                    <a:pt x="52947" y="20232"/>
                    <a:pt x="64486" y="27927"/>
                  </a:cubicBezTo>
                  <a:cubicBezTo>
                    <a:pt x="75660" y="35379"/>
                    <a:pt x="90445" y="39422"/>
                    <a:pt x="103693" y="37213"/>
                  </a:cubicBezTo>
                  <a:cubicBezTo>
                    <a:pt x="108424" y="36424"/>
                    <a:pt x="112825" y="33602"/>
                    <a:pt x="117621" y="33602"/>
                  </a:cubicBezTo>
                </a:path>
              </a:pathLst>
            </a:custGeom>
            <a:noFill/>
            <a:ln w="19050" cap="flat" cmpd="sng">
              <a:solidFill>
                <a:schemeClr val="dk1"/>
              </a:solidFill>
              <a:prstDash val="dash"/>
              <a:round/>
              <a:headEnd type="none" w="med" len="med"/>
              <a:tailEnd type="none" w="med" len="med"/>
            </a:ln>
          </p:spPr>
        </p:sp>
        <p:pic>
          <p:nvPicPr>
            <p:cNvPr id="259" name="Google Shape;259;p37"/>
            <p:cNvPicPr preferRelativeResize="0"/>
            <p:nvPr/>
          </p:nvPicPr>
          <p:blipFill>
            <a:blip r:embed="rId3">
              <a:alphaModFix/>
            </a:blip>
            <a:stretch>
              <a:fillRect/>
            </a:stretch>
          </p:blipFill>
          <p:spPr>
            <a:xfrm>
              <a:off x="6189775" y="317425"/>
              <a:ext cx="790742" cy="69260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8"/>
          <p:cNvSpPr/>
          <p:nvPr/>
        </p:nvSpPr>
        <p:spPr>
          <a:xfrm>
            <a:off x="1961313" y="304800"/>
            <a:ext cx="5221367" cy="621787"/>
          </a:xfrm>
          <a:custGeom>
            <a:avLst/>
            <a:gdLst/>
            <a:ahLst/>
            <a:cxnLst/>
            <a:rect l="l" t="t" r="r" b="b"/>
            <a:pathLst>
              <a:path w="285750" h="34197" extrusionOk="0">
                <a:moveTo>
                  <a:pt x="0" y="0"/>
                </a:moveTo>
                <a:lnTo>
                  <a:pt x="1634" y="2096"/>
                </a:lnTo>
                <a:lnTo>
                  <a:pt x="3431" y="4329"/>
                </a:lnTo>
                <a:lnTo>
                  <a:pt x="5636" y="7025"/>
                </a:lnTo>
                <a:lnTo>
                  <a:pt x="6861" y="8495"/>
                </a:lnTo>
                <a:lnTo>
                  <a:pt x="8141" y="9965"/>
                </a:lnTo>
                <a:lnTo>
                  <a:pt x="9421" y="11435"/>
                </a:lnTo>
                <a:lnTo>
                  <a:pt x="10728" y="12851"/>
                </a:lnTo>
                <a:lnTo>
                  <a:pt x="12007" y="14212"/>
                </a:lnTo>
                <a:lnTo>
                  <a:pt x="13260" y="15492"/>
                </a:lnTo>
                <a:lnTo>
                  <a:pt x="14458" y="16636"/>
                </a:lnTo>
                <a:lnTo>
                  <a:pt x="15029" y="17126"/>
                </a:lnTo>
                <a:lnTo>
                  <a:pt x="15574" y="17616"/>
                </a:lnTo>
                <a:lnTo>
                  <a:pt x="13423" y="19821"/>
                </a:lnTo>
                <a:lnTo>
                  <a:pt x="10945" y="22381"/>
                </a:lnTo>
                <a:lnTo>
                  <a:pt x="8359" y="25130"/>
                </a:lnTo>
                <a:lnTo>
                  <a:pt x="5854" y="27853"/>
                </a:lnTo>
                <a:lnTo>
                  <a:pt x="1715" y="32318"/>
                </a:lnTo>
                <a:lnTo>
                  <a:pt x="0" y="34197"/>
                </a:lnTo>
                <a:lnTo>
                  <a:pt x="26601" y="34197"/>
                </a:lnTo>
                <a:lnTo>
                  <a:pt x="33326" y="34143"/>
                </a:lnTo>
                <a:lnTo>
                  <a:pt x="39970" y="34088"/>
                </a:lnTo>
                <a:lnTo>
                  <a:pt x="44380" y="34088"/>
                </a:lnTo>
                <a:lnTo>
                  <a:pt x="49172" y="34034"/>
                </a:lnTo>
                <a:lnTo>
                  <a:pt x="53937" y="33979"/>
                </a:lnTo>
                <a:lnTo>
                  <a:pt x="63412" y="33761"/>
                </a:lnTo>
                <a:lnTo>
                  <a:pt x="68123" y="33652"/>
                </a:lnTo>
                <a:lnTo>
                  <a:pt x="72833" y="33544"/>
                </a:lnTo>
                <a:lnTo>
                  <a:pt x="77543" y="33489"/>
                </a:lnTo>
                <a:lnTo>
                  <a:pt x="82254" y="33462"/>
                </a:lnTo>
                <a:lnTo>
                  <a:pt x="85085" y="33462"/>
                </a:lnTo>
                <a:lnTo>
                  <a:pt x="229580" y="33843"/>
                </a:lnTo>
                <a:lnTo>
                  <a:pt x="238456" y="33979"/>
                </a:lnTo>
                <a:lnTo>
                  <a:pt x="247305" y="34061"/>
                </a:lnTo>
                <a:lnTo>
                  <a:pt x="265085" y="34197"/>
                </a:lnTo>
                <a:lnTo>
                  <a:pt x="285750" y="34197"/>
                </a:lnTo>
                <a:lnTo>
                  <a:pt x="285015" y="33326"/>
                </a:lnTo>
                <a:lnTo>
                  <a:pt x="283027" y="31093"/>
                </a:lnTo>
                <a:lnTo>
                  <a:pt x="281693" y="29650"/>
                </a:lnTo>
                <a:lnTo>
                  <a:pt x="280223" y="28044"/>
                </a:lnTo>
                <a:lnTo>
                  <a:pt x="278644" y="26356"/>
                </a:lnTo>
                <a:lnTo>
                  <a:pt x="277010" y="24668"/>
                </a:lnTo>
                <a:lnTo>
                  <a:pt x="272790" y="20366"/>
                </a:lnTo>
                <a:lnTo>
                  <a:pt x="271864" y="19440"/>
                </a:lnTo>
                <a:lnTo>
                  <a:pt x="270993" y="18623"/>
                </a:lnTo>
                <a:lnTo>
                  <a:pt x="270230" y="17943"/>
                </a:lnTo>
                <a:lnTo>
                  <a:pt x="269577" y="17371"/>
                </a:lnTo>
                <a:lnTo>
                  <a:pt x="268624" y="16608"/>
                </a:lnTo>
                <a:lnTo>
                  <a:pt x="268297" y="16336"/>
                </a:lnTo>
                <a:lnTo>
                  <a:pt x="268733" y="16118"/>
                </a:lnTo>
                <a:lnTo>
                  <a:pt x="269223" y="15846"/>
                </a:lnTo>
                <a:lnTo>
                  <a:pt x="269877" y="15438"/>
                </a:lnTo>
                <a:lnTo>
                  <a:pt x="270639" y="14920"/>
                </a:lnTo>
                <a:lnTo>
                  <a:pt x="271510" y="14294"/>
                </a:lnTo>
                <a:lnTo>
                  <a:pt x="272436" y="13559"/>
                </a:lnTo>
                <a:lnTo>
                  <a:pt x="272899" y="13151"/>
                </a:lnTo>
                <a:lnTo>
                  <a:pt x="273389" y="12715"/>
                </a:lnTo>
                <a:lnTo>
                  <a:pt x="277609" y="8767"/>
                </a:lnTo>
                <a:lnTo>
                  <a:pt x="278426" y="8005"/>
                </a:lnTo>
                <a:lnTo>
                  <a:pt x="279215" y="7215"/>
                </a:lnTo>
                <a:lnTo>
                  <a:pt x="280713" y="5690"/>
                </a:lnTo>
                <a:lnTo>
                  <a:pt x="282102" y="4220"/>
                </a:lnTo>
                <a:lnTo>
                  <a:pt x="283327" y="2859"/>
                </a:lnTo>
                <a:lnTo>
                  <a:pt x="284334" y="1715"/>
                </a:lnTo>
                <a:lnTo>
                  <a:pt x="285097" y="817"/>
                </a:lnTo>
                <a:lnTo>
                  <a:pt x="285750" y="0"/>
                </a:lnTo>
                <a:lnTo>
                  <a:pt x="266065" y="0"/>
                </a:lnTo>
                <a:lnTo>
                  <a:pt x="259312" y="245"/>
                </a:lnTo>
                <a:lnTo>
                  <a:pt x="252614" y="436"/>
                </a:lnTo>
                <a:lnTo>
                  <a:pt x="245944" y="626"/>
                </a:lnTo>
                <a:lnTo>
                  <a:pt x="239300" y="762"/>
                </a:lnTo>
                <a:lnTo>
                  <a:pt x="232657" y="844"/>
                </a:lnTo>
                <a:lnTo>
                  <a:pt x="229308" y="871"/>
                </a:lnTo>
                <a:lnTo>
                  <a:pt x="225959" y="871"/>
                </a:lnTo>
                <a:lnTo>
                  <a:pt x="222610" y="844"/>
                </a:lnTo>
                <a:lnTo>
                  <a:pt x="219261" y="790"/>
                </a:lnTo>
                <a:lnTo>
                  <a:pt x="215858" y="708"/>
                </a:lnTo>
                <a:lnTo>
                  <a:pt x="212454" y="626"/>
                </a:lnTo>
                <a:lnTo>
                  <a:pt x="209486" y="599"/>
                </a:lnTo>
                <a:lnTo>
                  <a:pt x="200665" y="599"/>
                </a:lnTo>
                <a:lnTo>
                  <a:pt x="76318" y="490"/>
                </a:lnTo>
                <a:lnTo>
                  <a:pt x="66625" y="354"/>
                </a:lnTo>
                <a:lnTo>
                  <a:pt x="56878" y="191"/>
                </a:lnTo>
                <a:lnTo>
                  <a:pt x="47076" y="54"/>
                </a:lnTo>
                <a:lnTo>
                  <a:pt x="42175" y="27"/>
                </a:lnTo>
                <a:lnTo>
                  <a:pt x="37247" y="27"/>
                </a:lnTo>
                <a:lnTo>
                  <a:pt x="31202" y="0"/>
                </a:lnTo>
                <a:close/>
              </a:path>
            </a:pathLst>
          </a:custGeom>
          <a:solidFill>
            <a:schemeClr val="accent2"/>
          </a:solidFill>
          <a:ln w="28575" cap="flat" cmpd="sng">
            <a:solidFill>
              <a:schemeClr val="lt2"/>
            </a:solidFill>
            <a:prstDash val="solid"/>
            <a:round/>
            <a:headEnd type="none" w="sm" len="sm"/>
            <a:tailEnd type="none" w="sm" len="sm"/>
          </a:ln>
          <a:effectLst>
            <a:outerShdw dist="47625" dir="5400000" algn="bl" rotWithShape="0">
              <a:srgbClr val="40404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5" name="Google Shape;265;p38"/>
          <p:cNvCxnSpPr>
            <a:endCxn id="266" idx="1"/>
          </p:cNvCxnSpPr>
          <p:nvPr/>
        </p:nvCxnSpPr>
        <p:spPr>
          <a:xfrm>
            <a:off x="2296964" y="1562775"/>
            <a:ext cx="1907700" cy="786600"/>
          </a:xfrm>
          <a:prstGeom prst="curvedConnector3">
            <a:avLst>
              <a:gd name="adj1" fmla="val 50000"/>
            </a:avLst>
          </a:prstGeom>
          <a:noFill/>
          <a:ln w="19050" cap="flat" cmpd="sng">
            <a:solidFill>
              <a:schemeClr val="lt1"/>
            </a:solidFill>
            <a:prstDash val="dash"/>
            <a:round/>
            <a:headEnd type="none" w="med" len="med"/>
            <a:tailEnd type="none" w="med" len="med"/>
          </a:ln>
        </p:spPr>
      </p:cxnSp>
      <p:cxnSp>
        <p:nvCxnSpPr>
          <p:cNvPr id="267" name="Google Shape;267;p38"/>
          <p:cNvCxnSpPr>
            <a:stCxn id="266" idx="3"/>
            <a:endCxn id="268" idx="2"/>
          </p:cNvCxnSpPr>
          <p:nvPr/>
        </p:nvCxnSpPr>
        <p:spPr>
          <a:xfrm>
            <a:off x="4939364" y="2349375"/>
            <a:ext cx="2211262" cy="423020"/>
          </a:xfrm>
          <a:prstGeom prst="curvedConnector4">
            <a:avLst>
              <a:gd name="adj1" fmla="val 41694"/>
              <a:gd name="adj2" fmla="val 154040"/>
            </a:avLst>
          </a:prstGeom>
          <a:noFill/>
          <a:ln w="19050" cap="flat" cmpd="sng">
            <a:solidFill>
              <a:schemeClr val="lt1"/>
            </a:solidFill>
            <a:prstDash val="dash"/>
            <a:round/>
            <a:headEnd type="none" w="med" len="med"/>
            <a:tailEnd type="none" w="med" len="med"/>
          </a:ln>
        </p:spPr>
      </p:cxnSp>
      <p:sp>
        <p:nvSpPr>
          <p:cNvPr id="269" name="Google Shape;269;p38"/>
          <p:cNvSpPr/>
          <p:nvPr/>
        </p:nvSpPr>
        <p:spPr>
          <a:xfrm>
            <a:off x="6668646" y="2114416"/>
            <a:ext cx="879874" cy="887186"/>
          </a:xfrm>
          <a:custGeom>
            <a:avLst/>
            <a:gdLst/>
            <a:ahLst/>
            <a:cxnLst/>
            <a:rect l="l" t="t" r="r" b="b"/>
            <a:pathLst>
              <a:path w="207273" h="209489" extrusionOk="0">
                <a:moveTo>
                  <a:pt x="104683" y="1"/>
                </a:moveTo>
                <a:lnTo>
                  <a:pt x="102037" y="62"/>
                </a:lnTo>
                <a:lnTo>
                  <a:pt x="99821" y="124"/>
                </a:lnTo>
                <a:lnTo>
                  <a:pt x="96559" y="308"/>
                </a:lnTo>
                <a:lnTo>
                  <a:pt x="95452" y="370"/>
                </a:lnTo>
                <a:lnTo>
                  <a:pt x="95390" y="370"/>
                </a:lnTo>
                <a:lnTo>
                  <a:pt x="90836" y="431"/>
                </a:lnTo>
                <a:lnTo>
                  <a:pt x="86220" y="616"/>
                </a:lnTo>
                <a:lnTo>
                  <a:pt x="81666" y="924"/>
                </a:lnTo>
                <a:lnTo>
                  <a:pt x="79451" y="1108"/>
                </a:lnTo>
                <a:lnTo>
                  <a:pt x="77174" y="1354"/>
                </a:lnTo>
                <a:lnTo>
                  <a:pt x="74958" y="1662"/>
                </a:lnTo>
                <a:lnTo>
                  <a:pt x="72743" y="1970"/>
                </a:lnTo>
                <a:lnTo>
                  <a:pt x="70527" y="2339"/>
                </a:lnTo>
                <a:lnTo>
                  <a:pt x="68312" y="2770"/>
                </a:lnTo>
                <a:lnTo>
                  <a:pt x="66096" y="3201"/>
                </a:lnTo>
                <a:lnTo>
                  <a:pt x="63942" y="3693"/>
                </a:lnTo>
                <a:lnTo>
                  <a:pt x="61788" y="4308"/>
                </a:lnTo>
                <a:lnTo>
                  <a:pt x="59696" y="4862"/>
                </a:lnTo>
                <a:lnTo>
                  <a:pt x="57542" y="5539"/>
                </a:lnTo>
                <a:lnTo>
                  <a:pt x="55450" y="6278"/>
                </a:lnTo>
                <a:lnTo>
                  <a:pt x="53419" y="7078"/>
                </a:lnTo>
                <a:lnTo>
                  <a:pt x="51326" y="7878"/>
                </a:lnTo>
                <a:lnTo>
                  <a:pt x="49357" y="8801"/>
                </a:lnTo>
                <a:lnTo>
                  <a:pt x="47326" y="9786"/>
                </a:lnTo>
                <a:lnTo>
                  <a:pt x="45357" y="10832"/>
                </a:lnTo>
                <a:lnTo>
                  <a:pt x="43449" y="11940"/>
                </a:lnTo>
                <a:lnTo>
                  <a:pt x="41541" y="13109"/>
                </a:lnTo>
                <a:lnTo>
                  <a:pt x="39633" y="14340"/>
                </a:lnTo>
                <a:lnTo>
                  <a:pt x="37787" y="15694"/>
                </a:lnTo>
                <a:lnTo>
                  <a:pt x="35941" y="17048"/>
                </a:lnTo>
                <a:lnTo>
                  <a:pt x="34156" y="18525"/>
                </a:lnTo>
                <a:lnTo>
                  <a:pt x="32433" y="20063"/>
                </a:lnTo>
                <a:lnTo>
                  <a:pt x="30710" y="21725"/>
                </a:lnTo>
                <a:lnTo>
                  <a:pt x="28987" y="23448"/>
                </a:lnTo>
                <a:lnTo>
                  <a:pt x="26648" y="26033"/>
                </a:lnTo>
                <a:lnTo>
                  <a:pt x="24371" y="28679"/>
                </a:lnTo>
                <a:lnTo>
                  <a:pt x="22217" y="31387"/>
                </a:lnTo>
                <a:lnTo>
                  <a:pt x="20186" y="34156"/>
                </a:lnTo>
                <a:lnTo>
                  <a:pt x="18217" y="36987"/>
                </a:lnTo>
                <a:lnTo>
                  <a:pt x="16371" y="39818"/>
                </a:lnTo>
                <a:lnTo>
                  <a:pt x="14647" y="42772"/>
                </a:lnTo>
                <a:lnTo>
                  <a:pt x="12986" y="45726"/>
                </a:lnTo>
                <a:lnTo>
                  <a:pt x="11447" y="48742"/>
                </a:lnTo>
                <a:lnTo>
                  <a:pt x="10032" y="51819"/>
                </a:lnTo>
                <a:lnTo>
                  <a:pt x="8678" y="54896"/>
                </a:lnTo>
                <a:lnTo>
                  <a:pt x="7386" y="58035"/>
                </a:lnTo>
                <a:lnTo>
                  <a:pt x="6278" y="61173"/>
                </a:lnTo>
                <a:lnTo>
                  <a:pt x="5232" y="64373"/>
                </a:lnTo>
                <a:lnTo>
                  <a:pt x="4247" y="67573"/>
                </a:lnTo>
                <a:lnTo>
                  <a:pt x="3385" y="70835"/>
                </a:lnTo>
                <a:lnTo>
                  <a:pt x="2647" y="74097"/>
                </a:lnTo>
                <a:lnTo>
                  <a:pt x="1970" y="77420"/>
                </a:lnTo>
                <a:lnTo>
                  <a:pt x="1416" y="80743"/>
                </a:lnTo>
                <a:lnTo>
                  <a:pt x="924" y="84067"/>
                </a:lnTo>
                <a:lnTo>
                  <a:pt x="554" y="87390"/>
                </a:lnTo>
                <a:lnTo>
                  <a:pt x="247" y="90713"/>
                </a:lnTo>
                <a:lnTo>
                  <a:pt x="62" y="94098"/>
                </a:lnTo>
                <a:lnTo>
                  <a:pt x="1" y="97421"/>
                </a:lnTo>
                <a:lnTo>
                  <a:pt x="1" y="100745"/>
                </a:lnTo>
                <a:lnTo>
                  <a:pt x="62" y="104129"/>
                </a:lnTo>
                <a:lnTo>
                  <a:pt x="247" y="107453"/>
                </a:lnTo>
                <a:lnTo>
                  <a:pt x="554" y="110776"/>
                </a:lnTo>
                <a:lnTo>
                  <a:pt x="924" y="114161"/>
                </a:lnTo>
                <a:lnTo>
                  <a:pt x="1354" y="117422"/>
                </a:lnTo>
                <a:lnTo>
                  <a:pt x="1908" y="120746"/>
                </a:lnTo>
                <a:lnTo>
                  <a:pt x="2524" y="124007"/>
                </a:lnTo>
                <a:lnTo>
                  <a:pt x="3262" y="127269"/>
                </a:lnTo>
                <a:lnTo>
                  <a:pt x="4124" y="130531"/>
                </a:lnTo>
                <a:lnTo>
                  <a:pt x="5047" y="133731"/>
                </a:lnTo>
                <a:lnTo>
                  <a:pt x="6032" y="136870"/>
                </a:lnTo>
                <a:lnTo>
                  <a:pt x="7078" y="140008"/>
                </a:lnTo>
                <a:lnTo>
                  <a:pt x="8309" y="143147"/>
                </a:lnTo>
                <a:lnTo>
                  <a:pt x="9540" y="146224"/>
                </a:lnTo>
                <a:lnTo>
                  <a:pt x="10893" y="149240"/>
                </a:lnTo>
                <a:lnTo>
                  <a:pt x="12370" y="152194"/>
                </a:lnTo>
                <a:lnTo>
                  <a:pt x="13847" y="155148"/>
                </a:lnTo>
                <a:lnTo>
                  <a:pt x="15509" y="158040"/>
                </a:lnTo>
                <a:lnTo>
                  <a:pt x="17171" y="160871"/>
                </a:lnTo>
                <a:lnTo>
                  <a:pt x="18955" y="163640"/>
                </a:lnTo>
                <a:lnTo>
                  <a:pt x="20863" y="166348"/>
                </a:lnTo>
                <a:lnTo>
                  <a:pt x="22833" y="169056"/>
                </a:lnTo>
                <a:lnTo>
                  <a:pt x="24863" y="171641"/>
                </a:lnTo>
                <a:lnTo>
                  <a:pt x="26956" y="174164"/>
                </a:lnTo>
                <a:lnTo>
                  <a:pt x="29171" y="176626"/>
                </a:lnTo>
                <a:lnTo>
                  <a:pt x="31448" y="179026"/>
                </a:lnTo>
                <a:lnTo>
                  <a:pt x="33848" y="181364"/>
                </a:lnTo>
                <a:lnTo>
                  <a:pt x="36310" y="183580"/>
                </a:lnTo>
                <a:lnTo>
                  <a:pt x="38833" y="185734"/>
                </a:lnTo>
                <a:lnTo>
                  <a:pt x="41480" y="187826"/>
                </a:lnTo>
                <a:lnTo>
                  <a:pt x="44187" y="189796"/>
                </a:lnTo>
                <a:lnTo>
                  <a:pt x="46957" y="191703"/>
                </a:lnTo>
                <a:lnTo>
                  <a:pt x="49849" y="193550"/>
                </a:lnTo>
                <a:lnTo>
                  <a:pt x="52742" y="195273"/>
                </a:lnTo>
                <a:lnTo>
                  <a:pt x="55819" y="196873"/>
                </a:lnTo>
                <a:lnTo>
                  <a:pt x="58896" y="198411"/>
                </a:lnTo>
                <a:lnTo>
                  <a:pt x="62096" y="199827"/>
                </a:lnTo>
                <a:lnTo>
                  <a:pt x="65358" y="201181"/>
                </a:lnTo>
                <a:lnTo>
                  <a:pt x="68681" y="202350"/>
                </a:lnTo>
                <a:lnTo>
                  <a:pt x="72497" y="203581"/>
                </a:lnTo>
                <a:lnTo>
                  <a:pt x="76312" y="204750"/>
                </a:lnTo>
                <a:lnTo>
                  <a:pt x="80251" y="205735"/>
                </a:lnTo>
                <a:lnTo>
                  <a:pt x="84128" y="206658"/>
                </a:lnTo>
                <a:lnTo>
                  <a:pt x="88128" y="207397"/>
                </a:lnTo>
                <a:lnTo>
                  <a:pt x="92067" y="208074"/>
                </a:lnTo>
                <a:lnTo>
                  <a:pt x="96067" y="208627"/>
                </a:lnTo>
                <a:lnTo>
                  <a:pt x="100067" y="208997"/>
                </a:lnTo>
                <a:lnTo>
                  <a:pt x="104068" y="209304"/>
                </a:lnTo>
                <a:lnTo>
                  <a:pt x="108068" y="209489"/>
                </a:lnTo>
                <a:lnTo>
                  <a:pt x="112068" y="209489"/>
                </a:lnTo>
                <a:lnTo>
                  <a:pt x="116007" y="209427"/>
                </a:lnTo>
                <a:lnTo>
                  <a:pt x="119945" y="209181"/>
                </a:lnTo>
                <a:lnTo>
                  <a:pt x="123884" y="208812"/>
                </a:lnTo>
                <a:lnTo>
                  <a:pt x="127761" y="208320"/>
                </a:lnTo>
                <a:lnTo>
                  <a:pt x="131638" y="207704"/>
                </a:lnTo>
                <a:lnTo>
                  <a:pt x="135454" y="206904"/>
                </a:lnTo>
                <a:lnTo>
                  <a:pt x="137300" y="206473"/>
                </a:lnTo>
                <a:lnTo>
                  <a:pt x="139208" y="205981"/>
                </a:lnTo>
                <a:lnTo>
                  <a:pt x="141054" y="205489"/>
                </a:lnTo>
                <a:lnTo>
                  <a:pt x="142900" y="204935"/>
                </a:lnTo>
                <a:lnTo>
                  <a:pt x="144747" y="204381"/>
                </a:lnTo>
                <a:lnTo>
                  <a:pt x="146531" y="203766"/>
                </a:lnTo>
                <a:lnTo>
                  <a:pt x="148316" y="203089"/>
                </a:lnTo>
                <a:lnTo>
                  <a:pt x="150101" y="202412"/>
                </a:lnTo>
                <a:lnTo>
                  <a:pt x="151885" y="201673"/>
                </a:lnTo>
                <a:lnTo>
                  <a:pt x="153609" y="200935"/>
                </a:lnTo>
                <a:lnTo>
                  <a:pt x="155332" y="200135"/>
                </a:lnTo>
                <a:lnTo>
                  <a:pt x="156993" y="199273"/>
                </a:lnTo>
                <a:lnTo>
                  <a:pt x="158655" y="198411"/>
                </a:lnTo>
                <a:lnTo>
                  <a:pt x="160317" y="197488"/>
                </a:lnTo>
                <a:lnTo>
                  <a:pt x="161978" y="196565"/>
                </a:lnTo>
                <a:lnTo>
                  <a:pt x="163578" y="195581"/>
                </a:lnTo>
                <a:lnTo>
                  <a:pt x="165117" y="194534"/>
                </a:lnTo>
                <a:lnTo>
                  <a:pt x="166655" y="193488"/>
                </a:lnTo>
                <a:lnTo>
                  <a:pt x="168194" y="192380"/>
                </a:lnTo>
                <a:lnTo>
                  <a:pt x="169733" y="191211"/>
                </a:lnTo>
                <a:lnTo>
                  <a:pt x="171148" y="190042"/>
                </a:lnTo>
                <a:lnTo>
                  <a:pt x="172625" y="188872"/>
                </a:lnTo>
                <a:lnTo>
                  <a:pt x="174040" y="187580"/>
                </a:lnTo>
                <a:lnTo>
                  <a:pt x="175394" y="186288"/>
                </a:lnTo>
                <a:lnTo>
                  <a:pt x="176748" y="184934"/>
                </a:lnTo>
                <a:lnTo>
                  <a:pt x="178102" y="183580"/>
                </a:lnTo>
                <a:lnTo>
                  <a:pt x="179395" y="182164"/>
                </a:lnTo>
                <a:lnTo>
                  <a:pt x="180625" y="180687"/>
                </a:lnTo>
                <a:lnTo>
                  <a:pt x="181856" y="179210"/>
                </a:lnTo>
                <a:lnTo>
                  <a:pt x="183026" y="177672"/>
                </a:lnTo>
                <a:lnTo>
                  <a:pt x="185241" y="174595"/>
                </a:lnTo>
                <a:lnTo>
                  <a:pt x="187333" y="171456"/>
                </a:lnTo>
                <a:lnTo>
                  <a:pt x="189303" y="168318"/>
                </a:lnTo>
                <a:lnTo>
                  <a:pt x="191149" y="165117"/>
                </a:lnTo>
                <a:lnTo>
                  <a:pt x="192872" y="161856"/>
                </a:lnTo>
                <a:lnTo>
                  <a:pt x="194534" y="158594"/>
                </a:lnTo>
                <a:lnTo>
                  <a:pt x="196011" y="155271"/>
                </a:lnTo>
                <a:lnTo>
                  <a:pt x="197426" y="151886"/>
                </a:lnTo>
                <a:lnTo>
                  <a:pt x="198719" y="148563"/>
                </a:lnTo>
                <a:lnTo>
                  <a:pt x="199888" y="145178"/>
                </a:lnTo>
                <a:lnTo>
                  <a:pt x="200996" y="141731"/>
                </a:lnTo>
                <a:lnTo>
                  <a:pt x="201980" y="138347"/>
                </a:lnTo>
                <a:lnTo>
                  <a:pt x="202904" y="134900"/>
                </a:lnTo>
                <a:lnTo>
                  <a:pt x="203704" y="131515"/>
                </a:lnTo>
                <a:lnTo>
                  <a:pt x="204381" y="128069"/>
                </a:lnTo>
                <a:lnTo>
                  <a:pt x="205058" y="124623"/>
                </a:lnTo>
                <a:lnTo>
                  <a:pt x="205611" y="121176"/>
                </a:lnTo>
                <a:lnTo>
                  <a:pt x="206042" y="117792"/>
                </a:lnTo>
                <a:lnTo>
                  <a:pt x="206411" y="114407"/>
                </a:lnTo>
                <a:lnTo>
                  <a:pt x="206781" y="111022"/>
                </a:lnTo>
                <a:lnTo>
                  <a:pt x="206965" y="107637"/>
                </a:lnTo>
                <a:lnTo>
                  <a:pt x="207150" y="104314"/>
                </a:lnTo>
                <a:lnTo>
                  <a:pt x="207273" y="100991"/>
                </a:lnTo>
                <a:lnTo>
                  <a:pt x="207273" y="97729"/>
                </a:lnTo>
                <a:lnTo>
                  <a:pt x="207273" y="94529"/>
                </a:lnTo>
                <a:lnTo>
                  <a:pt x="207211" y="91329"/>
                </a:lnTo>
                <a:lnTo>
                  <a:pt x="207088" y="88190"/>
                </a:lnTo>
                <a:lnTo>
                  <a:pt x="206842" y="85051"/>
                </a:lnTo>
                <a:lnTo>
                  <a:pt x="206596" y="81974"/>
                </a:lnTo>
                <a:lnTo>
                  <a:pt x="206350" y="79020"/>
                </a:lnTo>
                <a:lnTo>
                  <a:pt x="205981" y="76066"/>
                </a:lnTo>
                <a:lnTo>
                  <a:pt x="205611" y="73174"/>
                </a:lnTo>
                <a:lnTo>
                  <a:pt x="205058" y="69851"/>
                </a:lnTo>
                <a:lnTo>
                  <a:pt x="204442" y="66589"/>
                </a:lnTo>
                <a:lnTo>
                  <a:pt x="203642" y="63450"/>
                </a:lnTo>
                <a:lnTo>
                  <a:pt x="202719" y="60312"/>
                </a:lnTo>
                <a:lnTo>
                  <a:pt x="201734" y="57234"/>
                </a:lnTo>
                <a:lnTo>
                  <a:pt x="200627" y="54280"/>
                </a:lnTo>
                <a:lnTo>
                  <a:pt x="199396" y="51326"/>
                </a:lnTo>
                <a:lnTo>
                  <a:pt x="198042" y="48496"/>
                </a:lnTo>
                <a:lnTo>
                  <a:pt x="196565" y="45726"/>
                </a:lnTo>
                <a:lnTo>
                  <a:pt x="195026" y="43018"/>
                </a:lnTo>
                <a:lnTo>
                  <a:pt x="193426" y="40372"/>
                </a:lnTo>
                <a:lnTo>
                  <a:pt x="191641" y="37849"/>
                </a:lnTo>
                <a:lnTo>
                  <a:pt x="189857" y="35326"/>
                </a:lnTo>
                <a:lnTo>
                  <a:pt x="187949" y="32925"/>
                </a:lnTo>
                <a:lnTo>
                  <a:pt x="185918" y="30648"/>
                </a:lnTo>
                <a:lnTo>
                  <a:pt x="183826" y="28371"/>
                </a:lnTo>
                <a:lnTo>
                  <a:pt x="181610" y="26217"/>
                </a:lnTo>
                <a:lnTo>
                  <a:pt x="179395" y="24125"/>
                </a:lnTo>
                <a:lnTo>
                  <a:pt x="177056" y="22156"/>
                </a:lnTo>
                <a:lnTo>
                  <a:pt x="174656" y="20248"/>
                </a:lnTo>
                <a:lnTo>
                  <a:pt x="172133" y="18402"/>
                </a:lnTo>
                <a:lnTo>
                  <a:pt x="169609" y="16678"/>
                </a:lnTo>
                <a:lnTo>
                  <a:pt x="166963" y="15017"/>
                </a:lnTo>
                <a:lnTo>
                  <a:pt x="164317" y="13417"/>
                </a:lnTo>
                <a:lnTo>
                  <a:pt x="161548" y="11940"/>
                </a:lnTo>
                <a:lnTo>
                  <a:pt x="158778" y="10586"/>
                </a:lnTo>
                <a:lnTo>
                  <a:pt x="155886" y="9293"/>
                </a:lnTo>
                <a:lnTo>
                  <a:pt x="152993" y="8063"/>
                </a:lnTo>
                <a:lnTo>
                  <a:pt x="150039" y="6955"/>
                </a:lnTo>
                <a:lnTo>
                  <a:pt x="147024" y="5970"/>
                </a:lnTo>
                <a:lnTo>
                  <a:pt x="143947" y="5047"/>
                </a:lnTo>
                <a:lnTo>
                  <a:pt x="140808" y="4185"/>
                </a:lnTo>
                <a:lnTo>
                  <a:pt x="140746" y="4185"/>
                </a:lnTo>
                <a:lnTo>
                  <a:pt x="138900" y="3632"/>
                </a:lnTo>
                <a:lnTo>
                  <a:pt x="137054" y="3139"/>
                </a:lnTo>
                <a:lnTo>
                  <a:pt x="135208" y="2708"/>
                </a:lnTo>
                <a:lnTo>
                  <a:pt x="133300" y="2278"/>
                </a:lnTo>
                <a:lnTo>
                  <a:pt x="131331" y="1908"/>
                </a:lnTo>
                <a:lnTo>
                  <a:pt x="129423" y="1601"/>
                </a:lnTo>
                <a:lnTo>
                  <a:pt x="125546" y="1047"/>
                </a:lnTo>
                <a:lnTo>
                  <a:pt x="121730" y="616"/>
                </a:lnTo>
                <a:lnTo>
                  <a:pt x="117976" y="308"/>
                </a:lnTo>
                <a:lnTo>
                  <a:pt x="114345" y="124"/>
                </a:lnTo>
                <a:lnTo>
                  <a:pt x="110899" y="1"/>
                </a:lnTo>
                <a:close/>
              </a:path>
            </a:pathLst>
          </a:custGeom>
          <a:solidFill>
            <a:schemeClr val="accent3"/>
          </a:solidFill>
          <a:ln w="38100" cap="flat" cmpd="sng">
            <a:solidFill>
              <a:schemeClr val="accent2"/>
            </a:solidFill>
            <a:prstDash val="solid"/>
            <a:round/>
            <a:headEnd type="none" w="sm" len="sm"/>
            <a:tailEnd type="none" w="sm" len="sm"/>
          </a:ln>
          <a:effectLst>
            <a:outerShdw dist="57150" dir="3000000" algn="bl" rotWithShape="0">
              <a:srgbClr val="40404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8"/>
          <p:cNvSpPr/>
          <p:nvPr/>
        </p:nvSpPr>
        <p:spPr>
          <a:xfrm>
            <a:off x="4131763" y="1905782"/>
            <a:ext cx="879874" cy="887186"/>
          </a:xfrm>
          <a:custGeom>
            <a:avLst/>
            <a:gdLst/>
            <a:ahLst/>
            <a:cxnLst/>
            <a:rect l="l" t="t" r="r" b="b"/>
            <a:pathLst>
              <a:path w="207273" h="209489" extrusionOk="0">
                <a:moveTo>
                  <a:pt x="104683" y="1"/>
                </a:moveTo>
                <a:lnTo>
                  <a:pt x="102037" y="62"/>
                </a:lnTo>
                <a:lnTo>
                  <a:pt x="99821" y="124"/>
                </a:lnTo>
                <a:lnTo>
                  <a:pt x="96559" y="308"/>
                </a:lnTo>
                <a:lnTo>
                  <a:pt x="95452" y="370"/>
                </a:lnTo>
                <a:lnTo>
                  <a:pt x="95390" y="370"/>
                </a:lnTo>
                <a:lnTo>
                  <a:pt x="90836" y="431"/>
                </a:lnTo>
                <a:lnTo>
                  <a:pt x="86220" y="616"/>
                </a:lnTo>
                <a:lnTo>
                  <a:pt x="81666" y="924"/>
                </a:lnTo>
                <a:lnTo>
                  <a:pt x="79451" y="1108"/>
                </a:lnTo>
                <a:lnTo>
                  <a:pt x="77174" y="1354"/>
                </a:lnTo>
                <a:lnTo>
                  <a:pt x="74958" y="1662"/>
                </a:lnTo>
                <a:lnTo>
                  <a:pt x="72743" y="1970"/>
                </a:lnTo>
                <a:lnTo>
                  <a:pt x="70527" y="2339"/>
                </a:lnTo>
                <a:lnTo>
                  <a:pt x="68312" y="2770"/>
                </a:lnTo>
                <a:lnTo>
                  <a:pt x="66096" y="3201"/>
                </a:lnTo>
                <a:lnTo>
                  <a:pt x="63942" y="3693"/>
                </a:lnTo>
                <a:lnTo>
                  <a:pt x="61788" y="4308"/>
                </a:lnTo>
                <a:lnTo>
                  <a:pt x="59696" y="4862"/>
                </a:lnTo>
                <a:lnTo>
                  <a:pt x="57542" y="5539"/>
                </a:lnTo>
                <a:lnTo>
                  <a:pt x="55450" y="6278"/>
                </a:lnTo>
                <a:lnTo>
                  <a:pt x="53419" y="7078"/>
                </a:lnTo>
                <a:lnTo>
                  <a:pt x="51326" y="7878"/>
                </a:lnTo>
                <a:lnTo>
                  <a:pt x="49357" y="8801"/>
                </a:lnTo>
                <a:lnTo>
                  <a:pt x="47326" y="9786"/>
                </a:lnTo>
                <a:lnTo>
                  <a:pt x="45357" y="10832"/>
                </a:lnTo>
                <a:lnTo>
                  <a:pt x="43449" y="11940"/>
                </a:lnTo>
                <a:lnTo>
                  <a:pt x="41541" y="13109"/>
                </a:lnTo>
                <a:lnTo>
                  <a:pt x="39633" y="14340"/>
                </a:lnTo>
                <a:lnTo>
                  <a:pt x="37787" y="15694"/>
                </a:lnTo>
                <a:lnTo>
                  <a:pt x="35941" y="17048"/>
                </a:lnTo>
                <a:lnTo>
                  <a:pt x="34156" y="18525"/>
                </a:lnTo>
                <a:lnTo>
                  <a:pt x="32433" y="20063"/>
                </a:lnTo>
                <a:lnTo>
                  <a:pt x="30710" y="21725"/>
                </a:lnTo>
                <a:lnTo>
                  <a:pt x="28987" y="23448"/>
                </a:lnTo>
                <a:lnTo>
                  <a:pt x="26648" y="26033"/>
                </a:lnTo>
                <a:lnTo>
                  <a:pt x="24371" y="28679"/>
                </a:lnTo>
                <a:lnTo>
                  <a:pt x="22217" y="31387"/>
                </a:lnTo>
                <a:lnTo>
                  <a:pt x="20186" y="34156"/>
                </a:lnTo>
                <a:lnTo>
                  <a:pt x="18217" y="36987"/>
                </a:lnTo>
                <a:lnTo>
                  <a:pt x="16371" y="39818"/>
                </a:lnTo>
                <a:lnTo>
                  <a:pt x="14647" y="42772"/>
                </a:lnTo>
                <a:lnTo>
                  <a:pt x="12986" y="45726"/>
                </a:lnTo>
                <a:lnTo>
                  <a:pt x="11447" y="48742"/>
                </a:lnTo>
                <a:lnTo>
                  <a:pt x="10032" y="51819"/>
                </a:lnTo>
                <a:lnTo>
                  <a:pt x="8678" y="54896"/>
                </a:lnTo>
                <a:lnTo>
                  <a:pt x="7386" y="58035"/>
                </a:lnTo>
                <a:lnTo>
                  <a:pt x="6278" y="61173"/>
                </a:lnTo>
                <a:lnTo>
                  <a:pt x="5232" y="64373"/>
                </a:lnTo>
                <a:lnTo>
                  <a:pt x="4247" y="67573"/>
                </a:lnTo>
                <a:lnTo>
                  <a:pt x="3385" y="70835"/>
                </a:lnTo>
                <a:lnTo>
                  <a:pt x="2647" y="74097"/>
                </a:lnTo>
                <a:lnTo>
                  <a:pt x="1970" y="77420"/>
                </a:lnTo>
                <a:lnTo>
                  <a:pt x="1416" y="80743"/>
                </a:lnTo>
                <a:lnTo>
                  <a:pt x="924" y="84067"/>
                </a:lnTo>
                <a:lnTo>
                  <a:pt x="554" y="87390"/>
                </a:lnTo>
                <a:lnTo>
                  <a:pt x="247" y="90713"/>
                </a:lnTo>
                <a:lnTo>
                  <a:pt x="62" y="94098"/>
                </a:lnTo>
                <a:lnTo>
                  <a:pt x="1" y="97421"/>
                </a:lnTo>
                <a:lnTo>
                  <a:pt x="1" y="100745"/>
                </a:lnTo>
                <a:lnTo>
                  <a:pt x="62" y="104129"/>
                </a:lnTo>
                <a:lnTo>
                  <a:pt x="247" y="107453"/>
                </a:lnTo>
                <a:lnTo>
                  <a:pt x="554" y="110776"/>
                </a:lnTo>
                <a:lnTo>
                  <a:pt x="924" y="114161"/>
                </a:lnTo>
                <a:lnTo>
                  <a:pt x="1354" y="117422"/>
                </a:lnTo>
                <a:lnTo>
                  <a:pt x="1908" y="120746"/>
                </a:lnTo>
                <a:lnTo>
                  <a:pt x="2524" y="124007"/>
                </a:lnTo>
                <a:lnTo>
                  <a:pt x="3262" y="127269"/>
                </a:lnTo>
                <a:lnTo>
                  <a:pt x="4124" y="130531"/>
                </a:lnTo>
                <a:lnTo>
                  <a:pt x="5047" y="133731"/>
                </a:lnTo>
                <a:lnTo>
                  <a:pt x="6032" y="136870"/>
                </a:lnTo>
                <a:lnTo>
                  <a:pt x="7078" y="140008"/>
                </a:lnTo>
                <a:lnTo>
                  <a:pt x="8309" y="143147"/>
                </a:lnTo>
                <a:lnTo>
                  <a:pt x="9540" y="146224"/>
                </a:lnTo>
                <a:lnTo>
                  <a:pt x="10893" y="149240"/>
                </a:lnTo>
                <a:lnTo>
                  <a:pt x="12370" y="152194"/>
                </a:lnTo>
                <a:lnTo>
                  <a:pt x="13847" y="155148"/>
                </a:lnTo>
                <a:lnTo>
                  <a:pt x="15509" y="158040"/>
                </a:lnTo>
                <a:lnTo>
                  <a:pt x="17171" y="160871"/>
                </a:lnTo>
                <a:lnTo>
                  <a:pt x="18955" y="163640"/>
                </a:lnTo>
                <a:lnTo>
                  <a:pt x="20863" y="166348"/>
                </a:lnTo>
                <a:lnTo>
                  <a:pt x="22833" y="169056"/>
                </a:lnTo>
                <a:lnTo>
                  <a:pt x="24863" y="171641"/>
                </a:lnTo>
                <a:lnTo>
                  <a:pt x="26956" y="174164"/>
                </a:lnTo>
                <a:lnTo>
                  <a:pt x="29171" y="176626"/>
                </a:lnTo>
                <a:lnTo>
                  <a:pt x="31448" y="179026"/>
                </a:lnTo>
                <a:lnTo>
                  <a:pt x="33848" y="181364"/>
                </a:lnTo>
                <a:lnTo>
                  <a:pt x="36310" y="183580"/>
                </a:lnTo>
                <a:lnTo>
                  <a:pt x="38833" y="185734"/>
                </a:lnTo>
                <a:lnTo>
                  <a:pt x="41480" y="187826"/>
                </a:lnTo>
                <a:lnTo>
                  <a:pt x="44187" y="189796"/>
                </a:lnTo>
                <a:lnTo>
                  <a:pt x="46957" y="191703"/>
                </a:lnTo>
                <a:lnTo>
                  <a:pt x="49849" y="193550"/>
                </a:lnTo>
                <a:lnTo>
                  <a:pt x="52742" y="195273"/>
                </a:lnTo>
                <a:lnTo>
                  <a:pt x="55819" y="196873"/>
                </a:lnTo>
                <a:lnTo>
                  <a:pt x="58896" y="198411"/>
                </a:lnTo>
                <a:lnTo>
                  <a:pt x="62096" y="199827"/>
                </a:lnTo>
                <a:lnTo>
                  <a:pt x="65358" y="201181"/>
                </a:lnTo>
                <a:lnTo>
                  <a:pt x="68681" y="202350"/>
                </a:lnTo>
                <a:lnTo>
                  <a:pt x="72497" y="203581"/>
                </a:lnTo>
                <a:lnTo>
                  <a:pt x="76312" y="204750"/>
                </a:lnTo>
                <a:lnTo>
                  <a:pt x="80251" y="205735"/>
                </a:lnTo>
                <a:lnTo>
                  <a:pt x="84128" y="206658"/>
                </a:lnTo>
                <a:lnTo>
                  <a:pt x="88128" y="207397"/>
                </a:lnTo>
                <a:lnTo>
                  <a:pt x="92067" y="208074"/>
                </a:lnTo>
                <a:lnTo>
                  <a:pt x="96067" y="208627"/>
                </a:lnTo>
                <a:lnTo>
                  <a:pt x="100067" y="208997"/>
                </a:lnTo>
                <a:lnTo>
                  <a:pt x="104068" y="209304"/>
                </a:lnTo>
                <a:lnTo>
                  <a:pt x="108068" y="209489"/>
                </a:lnTo>
                <a:lnTo>
                  <a:pt x="112068" y="209489"/>
                </a:lnTo>
                <a:lnTo>
                  <a:pt x="116007" y="209427"/>
                </a:lnTo>
                <a:lnTo>
                  <a:pt x="119945" y="209181"/>
                </a:lnTo>
                <a:lnTo>
                  <a:pt x="123884" y="208812"/>
                </a:lnTo>
                <a:lnTo>
                  <a:pt x="127761" y="208320"/>
                </a:lnTo>
                <a:lnTo>
                  <a:pt x="131638" y="207704"/>
                </a:lnTo>
                <a:lnTo>
                  <a:pt x="135454" y="206904"/>
                </a:lnTo>
                <a:lnTo>
                  <a:pt x="137300" y="206473"/>
                </a:lnTo>
                <a:lnTo>
                  <a:pt x="139208" y="205981"/>
                </a:lnTo>
                <a:lnTo>
                  <a:pt x="141054" y="205489"/>
                </a:lnTo>
                <a:lnTo>
                  <a:pt x="142900" y="204935"/>
                </a:lnTo>
                <a:lnTo>
                  <a:pt x="144747" y="204381"/>
                </a:lnTo>
                <a:lnTo>
                  <a:pt x="146531" y="203766"/>
                </a:lnTo>
                <a:lnTo>
                  <a:pt x="148316" y="203089"/>
                </a:lnTo>
                <a:lnTo>
                  <a:pt x="150101" y="202412"/>
                </a:lnTo>
                <a:lnTo>
                  <a:pt x="151885" y="201673"/>
                </a:lnTo>
                <a:lnTo>
                  <a:pt x="153609" y="200935"/>
                </a:lnTo>
                <a:lnTo>
                  <a:pt x="155332" y="200135"/>
                </a:lnTo>
                <a:lnTo>
                  <a:pt x="156993" y="199273"/>
                </a:lnTo>
                <a:lnTo>
                  <a:pt x="158655" y="198411"/>
                </a:lnTo>
                <a:lnTo>
                  <a:pt x="160317" y="197488"/>
                </a:lnTo>
                <a:lnTo>
                  <a:pt x="161978" y="196565"/>
                </a:lnTo>
                <a:lnTo>
                  <a:pt x="163578" y="195581"/>
                </a:lnTo>
                <a:lnTo>
                  <a:pt x="165117" y="194534"/>
                </a:lnTo>
                <a:lnTo>
                  <a:pt x="166655" y="193488"/>
                </a:lnTo>
                <a:lnTo>
                  <a:pt x="168194" y="192380"/>
                </a:lnTo>
                <a:lnTo>
                  <a:pt x="169733" y="191211"/>
                </a:lnTo>
                <a:lnTo>
                  <a:pt x="171148" y="190042"/>
                </a:lnTo>
                <a:lnTo>
                  <a:pt x="172625" y="188872"/>
                </a:lnTo>
                <a:lnTo>
                  <a:pt x="174040" y="187580"/>
                </a:lnTo>
                <a:lnTo>
                  <a:pt x="175394" y="186288"/>
                </a:lnTo>
                <a:lnTo>
                  <a:pt x="176748" y="184934"/>
                </a:lnTo>
                <a:lnTo>
                  <a:pt x="178102" y="183580"/>
                </a:lnTo>
                <a:lnTo>
                  <a:pt x="179395" y="182164"/>
                </a:lnTo>
                <a:lnTo>
                  <a:pt x="180625" y="180687"/>
                </a:lnTo>
                <a:lnTo>
                  <a:pt x="181856" y="179210"/>
                </a:lnTo>
                <a:lnTo>
                  <a:pt x="183026" y="177672"/>
                </a:lnTo>
                <a:lnTo>
                  <a:pt x="185241" y="174595"/>
                </a:lnTo>
                <a:lnTo>
                  <a:pt x="187333" y="171456"/>
                </a:lnTo>
                <a:lnTo>
                  <a:pt x="189303" y="168318"/>
                </a:lnTo>
                <a:lnTo>
                  <a:pt x="191149" y="165117"/>
                </a:lnTo>
                <a:lnTo>
                  <a:pt x="192872" y="161856"/>
                </a:lnTo>
                <a:lnTo>
                  <a:pt x="194534" y="158594"/>
                </a:lnTo>
                <a:lnTo>
                  <a:pt x="196011" y="155271"/>
                </a:lnTo>
                <a:lnTo>
                  <a:pt x="197426" y="151886"/>
                </a:lnTo>
                <a:lnTo>
                  <a:pt x="198719" y="148563"/>
                </a:lnTo>
                <a:lnTo>
                  <a:pt x="199888" y="145178"/>
                </a:lnTo>
                <a:lnTo>
                  <a:pt x="200996" y="141731"/>
                </a:lnTo>
                <a:lnTo>
                  <a:pt x="201980" y="138347"/>
                </a:lnTo>
                <a:lnTo>
                  <a:pt x="202904" y="134900"/>
                </a:lnTo>
                <a:lnTo>
                  <a:pt x="203704" y="131515"/>
                </a:lnTo>
                <a:lnTo>
                  <a:pt x="204381" y="128069"/>
                </a:lnTo>
                <a:lnTo>
                  <a:pt x="205058" y="124623"/>
                </a:lnTo>
                <a:lnTo>
                  <a:pt x="205611" y="121176"/>
                </a:lnTo>
                <a:lnTo>
                  <a:pt x="206042" y="117792"/>
                </a:lnTo>
                <a:lnTo>
                  <a:pt x="206411" y="114407"/>
                </a:lnTo>
                <a:lnTo>
                  <a:pt x="206781" y="111022"/>
                </a:lnTo>
                <a:lnTo>
                  <a:pt x="206965" y="107637"/>
                </a:lnTo>
                <a:lnTo>
                  <a:pt x="207150" y="104314"/>
                </a:lnTo>
                <a:lnTo>
                  <a:pt x="207273" y="100991"/>
                </a:lnTo>
                <a:lnTo>
                  <a:pt x="207273" y="97729"/>
                </a:lnTo>
                <a:lnTo>
                  <a:pt x="207273" y="94529"/>
                </a:lnTo>
                <a:lnTo>
                  <a:pt x="207211" y="91329"/>
                </a:lnTo>
                <a:lnTo>
                  <a:pt x="207088" y="88190"/>
                </a:lnTo>
                <a:lnTo>
                  <a:pt x="206842" y="85051"/>
                </a:lnTo>
                <a:lnTo>
                  <a:pt x="206596" y="81974"/>
                </a:lnTo>
                <a:lnTo>
                  <a:pt x="206350" y="79020"/>
                </a:lnTo>
                <a:lnTo>
                  <a:pt x="205981" y="76066"/>
                </a:lnTo>
                <a:lnTo>
                  <a:pt x="205611" y="73174"/>
                </a:lnTo>
                <a:lnTo>
                  <a:pt x="205058" y="69851"/>
                </a:lnTo>
                <a:lnTo>
                  <a:pt x="204442" y="66589"/>
                </a:lnTo>
                <a:lnTo>
                  <a:pt x="203642" y="63450"/>
                </a:lnTo>
                <a:lnTo>
                  <a:pt x="202719" y="60312"/>
                </a:lnTo>
                <a:lnTo>
                  <a:pt x="201734" y="57234"/>
                </a:lnTo>
                <a:lnTo>
                  <a:pt x="200627" y="54280"/>
                </a:lnTo>
                <a:lnTo>
                  <a:pt x="199396" y="51326"/>
                </a:lnTo>
                <a:lnTo>
                  <a:pt x="198042" y="48496"/>
                </a:lnTo>
                <a:lnTo>
                  <a:pt x="196565" y="45726"/>
                </a:lnTo>
                <a:lnTo>
                  <a:pt x="195026" y="43018"/>
                </a:lnTo>
                <a:lnTo>
                  <a:pt x="193426" y="40372"/>
                </a:lnTo>
                <a:lnTo>
                  <a:pt x="191641" y="37849"/>
                </a:lnTo>
                <a:lnTo>
                  <a:pt x="189857" y="35326"/>
                </a:lnTo>
                <a:lnTo>
                  <a:pt x="187949" y="32925"/>
                </a:lnTo>
                <a:lnTo>
                  <a:pt x="185918" y="30648"/>
                </a:lnTo>
                <a:lnTo>
                  <a:pt x="183826" y="28371"/>
                </a:lnTo>
                <a:lnTo>
                  <a:pt x="181610" y="26217"/>
                </a:lnTo>
                <a:lnTo>
                  <a:pt x="179395" y="24125"/>
                </a:lnTo>
                <a:lnTo>
                  <a:pt x="177056" y="22156"/>
                </a:lnTo>
                <a:lnTo>
                  <a:pt x="174656" y="20248"/>
                </a:lnTo>
                <a:lnTo>
                  <a:pt x="172133" y="18402"/>
                </a:lnTo>
                <a:lnTo>
                  <a:pt x="169609" y="16678"/>
                </a:lnTo>
                <a:lnTo>
                  <a:pt x="166963" y="15017"/>
                </a:lnTo>
                <a:lnTo>
                  <a:pt x="164317" y="13417"/>
                </a:lnTo>
                <a:lnTo>
                  <a:pt x="161548" y="11940"/>
                </a:lnTo>
                <a:lnTo>
                  <a:pt x="158778" y="10586"/>
                </a:lnTo>
                <a:lnTo>
                  <a:pt x="155886" y="9293"/>
                </a:lnTo>
                <a:lnTo>
                  <a:pt x="152993" y="8063"/>
                </a:lnTo>
                <a:lnTo>
                  <a:pt x="150039" y="6955"/>
                </a:lnTo>
                <a:lnTo>
                  <a:pt x="147024" y="5970"/>
                </a:lnTo>
                <a:lnTo>
                  <a:pt x="143947" y="5047"/>
                </a:lnTo>
                <a:lnTo>
                  <a:pt x="140808" y="4185"/>
                </a:lnTo>
                <a:lnTo>
                  <a:pt x="140746" y="4185"/>
                </a:lnTo>
                <a:lnTo>
                  <a:pt x="138900" y="3632"/>
                </a:lnTo>
                <a:lnTo>
                  <a:pt x="137054" y="3139"/>
                </a:lnTo>
                <a:lnTo>
                  <a:pt x="135208" y="2708"/>
                </a:lnTo>
                <a:lnTo>
                  <a:pt x="133300" y="2278"/>
                </a:lnTo>
                <a:lnTo>
                  <a:pt x="131331" y="1908"/>
                </a:lnTo>
                <a:lnTo>
                  <a:pt x="129423" y="1601"/>
                </a:lnTo>
                <a:lnTo>
                  <a:pt x="125546" y="1047"/>
                </a:lnTo>
                <a:lnTo>
                  <a:pt x="121730" y="616"/>
                </a:lnTo>
                <a:lnTo>
                  <a:pt x="117976" y="308"/>
                </a:lnTo>
                <a:lnTo>
                  <a:pt x="114345" y="124"/>
                </a:lnTo>
                <a:lnTo>
                  <a:pt x="110899" y="1"/>
                </a:lnTo>
                <a:close/>
              </a:path>
            </a:pathLst>
          </a:custGeom>
          <a:solidFill>
            <a:schemeClr val="accent3"/>
          </a:solidFill>
          <a:ln w="38100" cap="flat" cmpd="sng">
            <a:solidFill>
              <a:schemeClr val="accent2"/>
            </a:solidFill>
            <a:prstDash val="solid"/>
            <a:round/>
            <a:headEnd type="none" w="sm" len="sm"/>
            <a:tailEnd type="none" w="sm" len="sm"/>
          </a:ln>
          <a:effectLst>
            <a:outerShdw dist="57150" dir="3000000" algn="bl" rotWithShape="0">
              <a:srgbClr val="40404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8"/>
          <p:cNvSpPr/>
          <p:nvPr/>
        </p:nvSpPr>
        <p:spPr>
          <a:xfrm>
            <a:off x="1489777" y="1119080"/>
            <a:ext cx="879874" cy="887186"/>
          </a:xfrm>
          <a:custGeom>
            <a:avLst/>
            <a:gdLst/>
            <a:ahLst/>
            <a:cxnLst/>
            <a:rect l="l" t="t" r="r" b="b"/>
            <a:pathLst>
              <a:path w="207273" h="209489" extrusionOk="0">
                <a:moveTo>
                  <a:pt x="104683" y="1"/>
                </a:moveTo>
                <a:lnTo>
                  <a:pt x="102037" y="62"/>
                </a:lnTo>
                <a:lnTo>
                  <a:pt x="99821" y="124"/>
                </a:lnTo>
                <a:lnTo>
                  <a:pt x="96559" y="308"/>
                </a:lnTo>
                <a:lnTo>
                  <a:pt x="95452" y="370"/>
                </a:lnTo>
                <a:lnTo>
                  <a:pt x="95390" y="370"/>
                </a:lnTo>
                <a:lnTo>
                  <a:pt x="90836" y="431"/>
                </a:lnTo>
                <a:lnTo>
                  <a:pt x="86220" y="616"/>
                </a:lnTo>
                <a:lnTo>
                  <a:pt x="81666" y="924"/>
                </a:lnTo>
                <a:lnTo>
                  <a:pt x="79451" y="1108"/>
                </a:lnTo>
                <a:lnTo>
                  <a:pt x="77174" y="1354"/>
                </a:lnTo>
                <a:lnTo>
                  <a:pt x="74958" y="1662"/>
                </a:lnTo>
                <a:lnTo>
                  <a:pt x="72743" y="1970"/>
                </a:lnTo>
                <a:lnTo>
                  <a:pt x="70527" y="2339"/>
                </a:lnTo>
                <a:lnTo>
                  <a:pt x="68312" y="2770"/>
                </a:lnTo>
                <a:lnTo>
                  <a:pt x="66096" y="3201"/>
                </a:lnTo>
                <a:lnTo>
                  <a:pt x="63942" y="3693"/>
                </a:lnTo>
                <a:lnTo>
                  <a:pt x="61788" y="4308"/>
                </a:lnTo>
                <a:lnTo>
                  <a:pt x="59696" y="4862"/>
                </a:lnTo>
                <a:lnTo>
                  <a:pt x="57542" y="5539"/>
                </a:lnTo>
                <a:lnTo>
                  <a:pt x="55450" y="6278"/>
                </a:lnTo>
                <a:lnTo>
                  <a:pt x="53419" y="7078"/>
                </a:lnTo>
                <a:lnTo>
                  <a:pt x="51326" y="7878"/>
                </a:lnTo>
                <a:lnTo>
                  <a:pt x="49357" y="8801"/>
                </a:lnTo>
                <a:lnTo>
                  <a:pt x="47326" y="9786"/>
                </a:lnTo>
                <a:lnTo>
                  <a:pt x="45357" y="10832"/>
                </a:lnTo>
                <a:lnTo>
                  <a:pt x="43449" y="11940"/>
                </a:lnTo>
                <a:lnTo>
                  <a:pt x="41541" y="13109"/>
                </a:lnTo>
                <a:lnTo>
                  <a:pt x="39633" y="14340"/>
                </a:lnTo>
                <a:lnTo>
                  <a:pt x="37787" y="15694"/>
                </a:lnTo>
                <a:lnTo>
                  <a:pt x="35941" y="17048"/>
                </a:lnTo>
                <a:lnTo>
                  <a:pt x="34156" y="18525"/>
                </a:lnTo>
                <a:lnTo>
                  <a:pt x="32433" y="20063"/>
                </a:lnTo>
                <a:lnTo>
                  <a:pt x="30710" y="21725"/>
                </a:lnTo>
                <a:lnTo>
                  <a:pt x="28987" y="23448"/>
                </a:lnTo>
                <a:lnTo>
                  <a:pt x="26648" y="26033"/>
                </a:lnTo>
                <a:lnTo>
                  <a:pt x="24371" y="28679"/>
                </a:lnTo>
                <a:lnTo>
                  <a:pt x="22217" y="31387"/>
                </a:lnTo>
                <a:lnTo>
                  <a:pt x="20186" y="34156"/>
                </a:lnTo>
                <a:lnTo>
                  <a:pt x="18217" y="36987"/>
                </a:lnTo>
                <a:lnTo>
                  <a:pt x="16371" y="39818"/>
                </a:lnTo>
                <a:lnTo>
                  <a:pt x="14647" y="42772"/>
                </a:lnTo>
                <a:lnTo>
                  <a:pt x="12986" y="45726"/>
                </a:lnTo>
                <a:lnTo>
                  <a:pt x="11447" y="48742"/>
                </a:lnTo>
                <a:lnTo>
                  <a:pt x="10032" y="51819"/>
                </a:lnTo>
                <a:lnTo>
                  <a:pt x="8678" y="54896"/>
                </a:lnTo>
                <a:lnTo>
                  <a:pt x="7386" y="58035"/>
                </a:lnTo>
                <a:lnTo>
                  <a:pt x="6278" y="61173"/>
                </a:lnTo>
                <a:lnTo>
                  <a:pt x="5232" y="64373"/>
                </a:lnTo>
                <a:lnTo>
                  <a:pt x="4247" y="67573"/>
                </a:lnTo>
                <a:lnTo>
                  <a:pt x="3385" y="70835"/>
                </a:lnTo>
                <a:lnTo>
                  <a:pt x="2647" y="74097"/>
                </a:lnTo>
                <a:lnTo>
                  <a:pt x="1970" y="77420"/>
                </a:lnTo>
                <a:lnTo>
                  <a:pt x="1416" y="80743"/>
                </a:lnTo>
                <a:lnTo>
                  <a:pt x="924" y="84067"/>
                </a:lnTo>
                <a:lnTo>
                  <a:pt x="554" y="87390"/>
                </a:lnTo>
                <a:lnTo>
                  <a:pt x="247" y="90713"/>
                </a:lnTo>
                <a:lnTo>
                  <a:pt x="62" y="94098"/>
                </a:lnTo>
                <a:lnTo>
                  <a:pt x="1" y="97421"/>
                </a:lnTo>
                <a:lnTo>
                  <a:pt x="1" y="100745"/>
                </a:lnTo>
                <a:lnTo>
                  <a:pt x="62" y="104129"/>
                </a:lnTo>
                <a:lnTo>
                  <a:pt x="247" y="107453"/>
                </a:lnTo>
                <a:lnTo>
                  <a:pt x="554" y="110776"/>
                </a:lnTo>
                <a:lnTo>
                  <a:pt x="924" y="114161"/>
                </a:lnTo>
                <a:lnTo>
                  <a:pt x="1354" y="117422"/>
                </a:lnTo>
                <a:lnTo>
                  <a:pt x="1908" y="120746"/>
                </a:lnTo>
                <a:lnTo>
                  <a:pt x="2524" y="124007"/>
                </a:lnTo>
                <a:lnTo>
                  <a:pt x="3262" y="127269"/>
                </a:lnTo>
                <a:lnTo>
                  <a:pt x="4124" y="130531"/>
                </a:lnTo>
                <a:lnTo>
                  <a:pt x="5047" y="133731"/>
                </a:lnTo>
                <a:lnTo>
                  <a:pt x="6032" y="136870"/>
                </a:lnTo>
                <a:lnTo>
                  <a:pt x="7078" y="140008"/>
                </a:lnTo>
                <a:lnTo>
                  <a:pt x="8309" y="143147"/>
                </a:lnTo>
                <a:lnTo>
                  <a:pt x="9540" y="146224"/>
                </a:lnTo>
                <a:lnTo>
                  <a:pt x="10893" y="149240"/>
                </a:lnTo>
                <a:lnTo>
                  <a:pt x="12370" y="152194"/>
                </a:lnTo>
                <a:lnTo>
                  <a:pt x="13847" y="155148"/>
                </a:lnTo>
                <a:lnTo>
                  <a:pt x="15509" y="158040"/>
                </a:lnTo>
                <a:lnTo>
                  <a:pt x="17171" y="160871"/>
                </a:lnTo>
                <a:lnTo>
                  <a:pt x="18955" y="163640"/>
                </a:lnTo>
                <a:lnTo>
                  <a:pt x="20863" y="166348"/>
                </a:lnTo>
                <a:lnTo>
                  <a:pt x="22833" y="169056"/>
                </a:lnTo>
                <a:lnTo>
                  <a:pt x="24863" y="171641"/>
                </a:lnTo>
                <a:lnTo>
                  <a:pt x="26956" y="174164"/>
                </a:lnTo>
                <a:lnTo>
                  <a:pt x="29171" y="176626"/>
                </a:lnTo>
                <a:lnTo>
                  <a:pt x="31448" y="179026"/>
                </a:lnTo>
                <a:lnTo>
                  <a:pt x="33848" y="181364"/>
                </a:lnTo>
                <a:lnTo>
                  <a:pt x="36310" y="183580"/>
                </a:lnTo>
                <a:lnTo>
                  <a:pt x="38833" y="185734"/>
                </a:lnTo>
                <a:lnTo>
                  <a:pt x="41480" y="187826"/>
                </a:lnTo>
                <a:lnTo>
                  <a:pt x="44187" y="189796"/>
                </a:lnTo>
                <a:lnTo>
                  <a:pt x="46957" y="191703"/>
                </a:lnTo>
                <a:lnTo>
                  <a:pt x="49849" y="193550"/>
                </a:lnTo>
                <a:lnTo>
                  <a:pt x="52742" y="195273"/>
                </a:lnTo>
                <a:lnTo>
                  <a:pt x="55819" y="196873"/>
                </a:lnTo>
                <a:lnTo>
                  <a:pt x="58896" y="198411"/>
                </a:lnTo>
                <a:lnTo>
                  <a:pt x="62096" y="199827"/>
                </a:lnTo>
                <a:lnTo>
                  <a:pt x="65358" y="201181"/>
                </a:lnTo>
                <a:lnTo>
                  <a:pt x="68681" y="202350"/>
                </a:lnTo>
                <a:lnTo>
                  <a:pt x="72497" y="203581"/>
                </a:lnTo>
                <a:lnTo>
                  <a:pt x="76312" y="204750"/>
                </a:lnTo>
                <a:lnTo>
                  <a:pt x="80251" y="205735"/>
                </a:lnTo>
                <a:lnTo>
                  <a:pt x="84128" y="206658"/>
                </a:lnTo>
                <a:lnTo>
                  <a:pt x="88128" y="207397"/>
                </a:lnTo>
                <a:lnTo>
                  <a:pt x="92067" y="208074"/>
                </a:lnTo>
                <a:lnTo>
                  <a:pt x="96067" y="208627"/>
                </a:lnTo>
                <a:lnTo>
                  <a:pt x="100067" y="208997"/>
                </a:lnTo>
                <a:lnTo>
                  <a:pt x="104068" y="209304"/>
                </a:lnTo>
                <a:lnTo>
                  <a:pt x="108068" y="209489"/>
                </a:lnTo>
                <a:lnTo>
                  <a:pt x="112068" y="209489"/>
                </a:lnTo>
                <a:lnTo>
                  <a:pt x="116007" y="209427"/>
                </a:lnTo>
                <a:lnTo>
                  <a:pt x="119945" y="209181"/>
                </a:lnTo>
                <a:lnTo>
                  <a:pt x="123884" y="208812"/>
                </a:lnTo>
                <a:lnTo>
                  <a:pt x="127761" y="208320"/>
                </a:lnTo>
                <a:lnTo>
                  <a:pt x="131638" y="207704"/>
                </a:lnTo>
                <a:lnTo>
                  <a:pt x="135454" y="206904"/>
                </a:lnTo>
                <a:lnTo>
                  <a:pt x="137300" y="206473"/>
                </a:lnTo>
                <a:lnTo>
                  <a:pt x="139208" y="205981"/>
                </a:lnTo>
                <a:lnTo>
                  <a:pt x="141054" y="205489"/>
                </a:lnTo>
                <a:lnTo>
                  <a:pt x="142900" y="204935"/>
                </a:lnTo>
                <a:lnTo>
                  <a:pt x="144747" y="204381"/>
                </a:lnTo>
                <a:lnTo>
                  <a:pt x="146531" y="203766"/>
                </a:lnTo>
                <a:lnTo>
                  <a:pt x="148316" y="203089"/>
                </a:lnTo>
                <a:lnTo>
                  <a:pt x="150101" y="202412"/>
                </a:lnTo>
                <a:lnTo>
                  <a:pt x="151885" y="201673"/>
                </a:lnTo>
                <a:lnTo>
                  <a:pt x="153609" y="200935"/>
                </a:lnTo>
                <a:lnTo>
                  <a:pt x="155332" y="200135"/>
                </a:lnTo>
                <a:lnTo>
                  <a:pt x="156993" y="199273"/>
                </a:lnTo>
                <a:lnTo>
                  <a:pt x="158655" y="198411"/>
                </a:lnTo>
                <a:lnTo>
                  <a:pt x="160317" y="197488"/>
                </a:lnTo>
                <a:lnTo>
                  <a:pt x="161978" y="196565"/>
                </a:lnTo>
                <a:lnTo>
                  <a:pt x="163578" y="195581"/>
                </a:lnTo>
                <a:lnTo>
                  <a:pt x="165117" y="194534"/>
                </a:lnTo>
                <a:lnTo>
                  <a:pt x="166655" y="193488"/>
                </a:lnTo>
                <a:lnTo>
                  <a:pt x="168194" y="192380"/>
                </a:lnTo>
                <a:lnTo>
                  <a:pt x="169733" y="191211"/>
                </a:lnTo>
                <a:lnTo>
                  <a:pt x="171148" y="190042"/>
                </a:lnTo>
                <a:lnTo>
                  <a:pt x="172625" y="188872"/>
                </a:lnTo>
                <a:lnTo>
                  <a:pt x="174040" y="187580"/>
                </a:lnTo>
                <a:lnTo>
                  <a:pt x="175394" y="186288"/>
                </a:lnTo>
                <a:lnTo>
                  <a:pt x="176748" y="184934"/>
                </a:lnTo>
                <a:lnTo>
                  <a:pt x="178102" y="183580"/>
                </a:lnTo>
                <a:lnTo>
                  <a:pt x="179395" y="182164"/>
                </a:lnTo>
                <a:lnTo>
                  <a:pt x="180625" y="180687"/>
                </a:lnTo>
                <a:lnTo>
                  <a:pt x="181856" y="179210"/>
                </a:lnTo>
                <a:lnTo>
                  <a:pt x="183026" y="177672"/>
                </a:lnTo>
                <a:lnTo>
                  <a:pt x="185241" y="174595"/>
                </a:lnTo>
                <a:lnTo>
                  <a:pt x="187333" y="171456"/>
                </a:lnTo>
                <a:lnTo>
                  <a:pt x="189303" y="168318"/>
                </a:lnTo>
                <a:lnTo>
                  <a:pt x="191149" y="165117"/>
                </a:lnTo>
                <a:lnTo>
                  <a:pt x="192872" y="161856"/>
                </a:lnTo>
                <a:lnTo>
                  <a:pt x="194534" y="158594"/>
                </a:lnTo>
                <a:lnTo>
                  <a:pt x="196011" y="155271"/>
                </a:lnTo>
                <a:lnTo>
                  <a:pt x="197426" y="151886"/>
                </a:lnTo>
                <a:lnTo>
                  <a:pt x="198719" y="148563"/>
                </a:lnTo>
                <a:lnTo>
                  <a:pt x="199888" y="145178"/>
                </a:lnTo>
                <a:lnTo>
                  <a:pt x="200996" y="141731"/>
                </a:lnTo>
                <a:lnTo>
                  <a:pt x="201980" y="138347"/>
                </a:lnTo>
                <a:lnTo>
                  <a:pt x="202904" y="134900"/>
                </a:lnTo>
                <a:lnTo>
                  <a:pt x="203704" y="131515"/>
                </a:lnTo>
                <a:lnTo>
                  <a:pt x="204381" y="128069"/>
                </a:lnTo>
                <a:lnTo>
                  <a:pt x="205058" y="124623"/>
                </a:lnTo>
                <a:lnTo>
                  <a:pt x="205611" y="121176"/>
                </a:lnTo>
                <a:lnTo>
                  <a:pt x="206042" y="117792"/>
                </a:lnTo>
                <a:lnTo>
                  <a:pt x="206411" y="114407"/>
                </a:lnTo>
                <a:lnTo>
                  <a:pt x="206781" y="111022"/>
                </a:lnTo>
                <a:lnTo>
                  <a:pt x="206965" y="107637"/>
                </a:lnTo>
                <a:lnTo>
                  <a:pt x="207150" y="104314"/>
                </a:lnTo>
                <a:lnTo>
                  <a:pt x="207273" y="100991"/>
                </a:lnTo>
                <a:lnTo>
                  <a:pt x="207273" y="97729"/>
                </a:lnTo>
                <a:lnTo>
                  <a:pt x="207273" y="94529"/>
                </a:lnTo>
                <a:lnTo>
                  <a:pt x="207211" y="91329"/>
                </a:lnTo>
                <a:lnTo>
                  <a:pt x="207088" y="88190"/>
                </a:lnTo>
                <a:lnTo>
                  <a:pt x="206842" y="85051"/>
                </a:lnTo>
                <a:lnTo>
                  <a:pt x="206596" y="81974"/>
                </a:lnTo>
                <a:lnTo>
                  <a:pt x="206350" y="79020"/>
                </a:lnTo>
                <a:lnTo>
                  <a:pt x="205981" y="76066"/>
                </a:lnTo>
                <a:lnTo>
                  <a:pt x="205611" y="73174"/>
                </a:lnTo>
                <a:lnTo>
                  <a:pt x="205058" y="69851"/>
                </a:lnTo>
                <a:lnTo>
                  <a:pt x="204442" y="66589"/>
                </a:lnTo>
                <a:lnTo>
                  <a:pt x="203642" y="63450"/>
                </a:lnTo>
                <a:lnTo>
                  <a:pt x="202719" y="60312"/>
                </a:lnTo>
                <a:lnTo>
                  <a:pt x="201734" y="57234"/>
                </a:lnTo>
                <a:lnTo>
                  <a:pt x="200627" y="54280"/>
                </a:lnTo>
                <a:lnTo>
                  <a:pt x="199396" y="51326"/>
                </a:lnTo>
                <a:lnTo>
                  <a:pt x="198042" y="48496"/>
                </a:lnTo>
                <a:lnTo>
                  <a:pt x="196565" y="45726"/>
                </a:lnTo>
                <a:lnTo>
                  <a:pt x="195026" y="43018"/>
                </a:lnTo>
                <a:lnTo>
                  <a:pt x="193426" y="40372"/>
                </a:lnTo>
                <a:lnTo>
                  <a:pt x="191641" y="37849"/>
                </a:lnTo>
                <a:lnTo>
                  <a:pt x="189857" y="35326"/>
                </a:lnTo>
                <a:lnTo>
                  <a:pt x="187949" y="32925"/>
                </a:lnTo>
                <a:lnTo>
                  <a:pt x="185918" y="30648"/>
                </a:lnTo>
                <a:lnTo>
                  <a:pt x="183826" y="28371"/>
                </a:lnTo>
                <a:lnTo>
                  <a:pt x="181610" y="26217"/>
                </a:lnTo>
                <a:lnTo>
                  <a:pt x="179395" y="24125"/>
                </a:lnTo>
                <a:lnTo>
                  <a:pt x="177056" y="22156"/>
                </a:lnTo>
                <a:lnTo>
                  <a:pt x="174656" y="20248"/>
                </a:lnTo>
                <a:lnTo>
                  <a:pt x="172133" y="18402"/>
                </a:lnTo>
                <a:lnTo>
                  <a:pt x="169609" y="16678"/>
                </a:lnTo>
                <a:lnTo>
                  <a:pt x="166963" y="15017"/>
                </a:lnTo>
                <a:lnTo>
                  <a:pt x="164317" y="13417"/>
                </a:lnTo>
                <a:lnTo>
                  <a:pt x="161548" y="11940"/>
                </a:lnTo>
                <a:lnTo>
                  <a:pt x="158778" y="10586"/>
                </a:lnTo>
                <a:lnTo>
                  <a:pt x="155886" y="9293"/>
                </a:lnTo>
                <a:lnTo>
                  <a:pt x="152993" y="8063"/>
                </a:lnTo>
                <a:lnTo>
                  <a:pt x="150039" y="6955"/>
                </a:lnTo>
                <a:lnTo>
                  <a:pt x="147024" y="5970"/>
                </a:lnTo>
                <a:lnTo>
                  <a:pt x="143947" y="5047"/>
                </a:lnTo>
                <a:lnTo>
                  <a:pt x="140808" y="4185"/>
                </a:lnTo>
                <a:lnTo>
                  <a:pt x="140746" y="4185"/>
                </a:lnTo>
                <a:lnTo>
                  <a:pt x="138900" y="3632"/>
                </a:lnTo>
                <a:lnTo>
                  <a:pt x="137054" y="3139"/>
                </a:lnTo>
                <a:lnTo>
                  <a:pt x="135208" y="2708"/>
                </a:lnTo>
                <a:lnTo>
                  <a:pt x="133300" y="2278"/>
                </a:lnTo>
                <a:lnTo>
                  <a:pt x="131331" y="1908"/>
                </a:lnTo>
                <a:lnTo>
                  <a:pt x="129423" y="1601"/>
                </a:lnTo>
                <a:lnTo>
                  <a:pt x="125546" y="1047"/>
                </a:lnTo>
                <a:lnTo>
                  <a:pt x="121730" y="616"/>
                </a:lnTo>
                <a:lnTo>
                  <a:pt x="117976" y="308"/>
                </a:lnTo>
                <a:lnTo>
                  <a:pt x="114345" y="124"/>
                </a:lnTo>
                <a:lnTo>
                  <a:pt x="110899" y="1"/>
                </a:lnTo>
                <a:close/>
              </a:path>
            </a:pathLst>
          </a:custGeom>
          <a:solidFill>
            <a:schemeClr val="accent3"/>
          </a:solidFill>
          <a:ln w="38100" cap="flat" cmpd="sng">
            <a:solidFill>
              <a:schemeClr val="accent2"/>
            </a:solidFill>
            <a:prstDash val="solid"/>
            <a:round/>
            <a:headEnd type="none" w="sm" len="sm"/>
            <a:tailEnd type="none" w="sm" len="sm"/>
          </a:ln>
          <a:effectLst>
            <a:outerShdw dist="57150" dir="3000000" algn="bl" rotWithShape="0">
              <a:srgbClr val="40404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8"/>
          <p:cNvSpPr txBox="1">
            <a:spLocks noGrp="1"/>
          </p:cNvSpPr>
          <p:nvPr>
            <p:ph type="title" idx="9"/>
          </p:nvPr>
        </p:nvSpPr>
        <p:spPr>
          <a:xfrm>
            <a:off x="720000" y="387100"/>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3" name="Google Shape;273;p38"/>
          <p:cNvSpPr txBox="1">
            <a:spLocks noGrp="1"/>
          </p:cNvSpPr>
          <p:nvPr>
            <p:ph type="subTitle" idx="5"/>
          </p:nvPr>
        </p:nvSpPr>
        <p:spPr>
          <a:xfrm>
            <a:off x="3355200" y="3437820"/>
            <a:ext cx="24330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smtClean="0"/>
              <a:t>Cuando</a:t>
            </a:r>
            <a:r>
              <a:rPr lang="en" dirty="0" smtClean="0"/>
              <a:t> Escuchamos música podemos oír unos pulsos que suenan más fuertes que otros y a esto lo llamamos acento.</a:t>
            </a:r>
            <a:endParaRPr/>
          </a:p>
        </p:txBody>
      </p:sp>
      <p:sp>
        <p:nvSpPr>
          <p:cNvPr id="274" name="Google Shape;274;p38"/>
          <p:cNvSpPr txBox="1">
            <a:spLocks noGrp="1"/>
          </p:cNvSpPr>
          <p:nvPr>
            <p:ph type="title"/>
          </p:nvPr>
        </p:nvSpPr>
        <p:spPr>
          <a:xfrm>
            <a:off x="776963" y="2114832"/>
            <a:ext cx="23055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Tiempo</a:t>
            </a:r>
            <a:endParaRPr/>
          </a:p>
        </p:txBody>
      </p:sp>
      <p:sp>
        <p:nvSpPr>
          <p:cNvPr id="275" name="Google Shape;275;p38"/>
          <p:cNvSpPr txBox="1">
            <a:spLocks noGrp="1"/>
          </p:cNvSpPr>
          <p:nvPr>
            <p:ph type="subTitle" idx="1"/>
          </p:nvPr>
        </p:nvSpPr>
        <p:spPr>
          <a:xfrm>
            <a:off x="807806" y="3091518"/>
            <a:ext cx="2433000" cy="484800"/>
          </a:xfrm>
          <a:prstGeom prst="rect">
            <a:avLst/>
          </a:prstGeom>
        </p:spPr>
        <p:txBody>
          <a:bodyPr spcFirstLastPara="1" wrap="square" lIns="91425" tIns="91425" rIns="91425" bIns="91425" anchor="ctr" anchorCtr="0">
            <a:noAutofit/>
          </a:bodyPr>
          <a:lstStyle/>
          <a:p>
            <a:pPr marL="0" lvl="0" indent="0"/>
            <a:r>
              <a:rPr lang="es-MX" sz="1400" dirty="0" smtClean="0"/>
              <a:t>Se manifiesta en el ritmo de una danza, ya sea medido o libre. También es la duración en el tiempo de una danza o las relaciones que tienen lugar dentro del tiempo.</a:t>
            </a:r>
            <a:endParaRPr sz="1400"/>
          </a:p>
        </p:txBody>
      </p:sp>
      <p:sp>
        <p:nvSpPr>
          <p:cNvPr id="276" name="Google Shape;276;p38"/>
          <p:cNvSpPr txBox="1">
            <a:spLocks noGrp="1"/>
          </p:cNvSpPr>
          <p:nvPr>
            <p:ph type="title" idx="2"/>
          </p:nvPr>
        </p:nvSpPr>
        <p:spPr>
          <a:xfrm>
            <a:off x="5871751" y="1756852"/>
            <a:ext cx="23055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Compás</a:t>
            </a:r>
            <a:endParaRPr/>
          </a:p>
        </p:txBody>
      </p:sp>
      <p:sp>
        <p:nvSpPr>
          <p:cNvPr id="277" name="Google Shape;277;p38"/>
          <p:cNvSpPr txBox="1">
            <a:spLocks noGrp="1"/>
          </p:cNvSpPr>
          <p:nvPr>
            <p:ph type="subTitle" idx="3"/>
          </p:nvPr>
        </p:nvSpPr>
        <p:spPr>
          <a:xfrm>
            <a:off x="6070758" y="3689980"/>
            <a:ext cx="2631807" cy="484800"/>
          </a:xfrm>
          <a:prstGeom prst="rect">
            <a:avLst/>
          </a:prstGeom>
        </p:spPr>
        <p:txBody>
          <a:bodyPr spcFirstLastPara="1" wrap="square" lIns="91425" tIns="91425" rIns="91425" bIns="91425" anchor="ctr" anchorCtr="0">
            <a:noAutofit/>
          </a:bodyPr>
          <a:lstStyle/>
          <a:p>
            <a:pPr marL="0" lvl="0" indent="0" algn="l"/>
            <a:r>
              <a:rPr lang="es-MX" sz="1000" dirty="0" smtClean="0"/>
              <a:t>Es la unidad musical con la que dividimos una canción o una obra. En un compás podemos escribir solo una cantidad determinada de notas y esta cantidad depende de un número que se escribe como una fracción al principio del pentagrama. Éste número es la métrica.</a:t>
            </a:r>
            <a:r>
              <a:rPr lang="es-MX" sz="1000" b="1" dirty="0" smtClean="0"/>
              <a:t> </a:t>
            </a:r>
            <a:r>
              <a:rPr lang="es-MX" sz="1000" dirty="0" smtClean="0"/>
              <a:t>Gracias a éste número podemos saber cuántas notas caben en un compás y por consiguiente, nos indica cómo contar</a:t>
            </a:r>
            <a:r>
              <a:rPr lang="es-MX" sz="1100" dirty="0" smtClean="0"/>
              <a:t>.</a:t>
            </a:r>
            <a:endParaRPr sz="1100"/>
          </a:p>
        </p:txBody>
      </p:sp>
      <p:sp>
        <p:nvSpPr>
          <p:cNvPr id="278" name="Google Shape;278;p38"/>
          <p:cNvSpPr txBox="1">
            <a:spLocks noGrp="1"/>
          </p:cNvSpPr>
          <p:nvPr>
            <p:ph type="title" idx="4"/>
          </p:nvPr>
        </p:nvSpPr>
        <p:spPr>
          <a:xfrm>
            <a:off x="3460991" y="1504692"/>
            <a:ext cx="23055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Acentos</a:t>
            </a:r>
            <a:endParaRPr/>
          </a:p>
        </p:txBody>
      </p:sp>
      <p:sp>
        <p:nvSpPr>
          <p:cNvPr id="279" name="Google Shape;279;p38"/>
          <p:cNvSpPr txBox="1">
            <a:spLocks noGrp="1"/>
          </p:cNvSpPr>
          <p:nvPr>
            <p:ph type="title" idx="6"/>
          </p:nvPr>
        </p:nvSpPr>
        <p:spPr>
          <a:xfrm>
            <a:off x="1562363" y="1379828"/>
            <a:ext cx="7347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66" name="Google Shape;266;p38"/>
          <p:cNvSpPr txBox="1">
            <a:spLocks noGrp="1"/>
          </p:cNvSpPr>
          <p:nvPr>
            <p:ph type="title" idx="7"/>
          </p:nvPr>
        </p:nvSpPr>
        <p:spPr>
          <a:xfrm>
            <a:off x="4204664" y="2166525"/>
            <a:ext cx="7347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68" name="Google Shape;268;p38"/>
          <p:cNvSpPr txBox="1">
            <a:spLocks noGrp="1"/>
          </p:cNvSpPr>
          <p:nvPr>
            <p:ph type="title" idx="8"/>
          </p:nvPr>
        </p:nvSpPr>
        <p:spPr>
          <a:xfrm>
            <a:off x="6783276" y="2406695"/>
            <a:ext cx="7347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a:p>
        </p:txBody>
      </p:sp>
      <p:grpSp>
        <p:nvGrpSpPr>
          <p:cNvPr id="280" name="Google Shape;280;p38"/>
          <p:cNvGrpSpPr/>
          <p:nvPr/>
        </p:nvGrpSpPr>
        <p:grpSpPr>
          <a:xfrm>
            <a:off x="7125704" y="-37900"/>
            <a:ext cx="2023721" cy="2492977"/>
            <a:chOff x="7125704" y="-37900"/>
            <a:chExt cx="2023721" cy="2492977"/>
          </a:xfrm>
        </p:grpSpPr>
        <p:sp>
          <p:nvSpPr>
            <p:cNvPr id="281" name="Google Shape;281;p38"/>
            <p:cNvSpPr/>
            <p:nvPr/>
          </p:nvSpPr>
          <p:spPr>
            <a:xfrm>
              <a:off x="8239875" y="-37900"/>
              <a:ext cx="909550" cy="1258725"/>
            </a:xfrm>
            <a:custGeom>
              <a:avLst/>
              <a:gdLst/>
              <a:ahLst/>
              <a:cxnLst/>
              <a:rect l="l" t="t" r="r" b="b"/>
              <a:pathLst>
                <a:path w="36382" h="50349" extrusionOk="0">
                  <a:moveTo>
                    <a:pt x="0" y="50349"/>
                  </a:moveTo>
                  <a:cubicBezTo>
                    <a:pt x="3792" y="44662"/>
                    <a:pt x="7385" y="38149"/>
                    <a:pt x="13319" y="34757"/>
                  </a:cubicBezTo>
                  <a:cubicBezTo>
                    <a:pt x="16602" y="32880"/>
                    <a:pt x="23167" y="33768"/>
                    <a:pt x="24363" y="37356"/>
                  </a:cubicBezTo>
                  <a:cubicBezTo>
                    <a:pt x="25124" y="39637"/>
                    <a:pt x="19140" y="39772"/>
                    <a:pt x="17217" y="38330"/>
                  </a:cubicBezTo>
                  <a:cubicBezTo>
                    <a:pt x="14530" y="36315"/>
                    <a:pt x="12887" y="32182"/>
                    <a:pt x="13643" y="28910"/>
                  </a:cubicBezTo>
                  <a:cubicBezTo>
                    <a:pt x="16401" y="16964"/>
                    <a:pt x="32505" y="11631"/>
                    <a:pt x="36382" y="0"/>
                  </a:cubicBezTo>
                </a:path>
              </a:pathLst>
            </a:custGeom>
            <a:noFill/>
            <a:ln w="19050" cap="flat" cmpd="sng">
              <a:solidFill>
                <a:schemeClr val="dk1"/>
              </a:solidFill>
              <a:prstDash val="dash"/>
              <a:round/>
              <a:headEnd type="none" w="med" len="med"/>
              <a:tailEnd type="none" w="med" len="med"/>
            </a:ln>
          </p:spPr>
        </p:sp>
        <p:pic>
          <p:nvPicPr>
            <p:cNvPr id="282" name="Google Shape;282;p38"/>
            <p:cNvPicPr preferRelativeResize="0"/>
            <p:nvPr/>
          </p:nvPicPr>
          <p:blipFill>
            <a:blip r:embed="rId3">
              <a:alphaModFix/>
            </a:blip>
            <a:stretch>
              <a:fillRect/>
            </a:stretch>
          </p:blipFill>
          <p:spPr>
            <a:xfrm rot="1728242">
              <a:off x="7293728" y="1119375"/>
              <a:ext cx="1414199" cy="1060624"/>
            </a:xfrm>
            <a:prstGeom prst="rect">
              <a:avLst/>
            </a:prstGeom>
            <a:noFill/>
            <a:ln>
              <a:noFill/>
            </a:ln>
          </p:spPr>
        </p:pic>
      </p:grpSp>
      <p:grpSp>
        <p:nvGrpSpPr>
          <p:cNvPr id="283" name="Google Shape;283;p38"/>
          <p:cNvGrpSpPr/>
          <p:nvPr/>
        </p:nvGrpSpPr>
        <p:grpSpPr>
          <a:xfrm rot="-9095225">
            <a:off x="42597" y="3972115"/>
            <a:ext cx="3425081" cy="1046100"/>
            <a:chOff x="3555275" y="-36124"/>
            <a:chExt cx="3425242" cy="1046149"/>
          </a:xfrm>
        </p:grpSpPr>
        <p:sp>
          <p:nvSpPr>
            <p:cNvPr id="284" name="Google Shape;284;p38"/>
            <p:cNvSpPr/>
            <p:nvPr/>
          </p:nvSpPr>
          <p:spPr>
            <a:xfrm>
              <a:off x="3555275" y="-36124"/>
              <a:ext cx="2940525" cy="948175"/>
            </a:xfrm>
            <a:custGeom>
              <a:avLst/>
              <a:gdLst/>
              <a:ahLst/>
              <a:cxnLst/>
              <a:rect l="l" t="t" r="r" b="b"/>
              <a:pathLst>
                <a:path w="117621" h="37927" extrusionOk="0">
                  <a:moveTo>
                    <a:pt x="0" y="585"/>
                  </a:moveTo>
                  <a:cubicBezTo>
                    <a:pt x="8187" y="-585"/>
                    <a:pt x="16626" y="653"/>
                    <a:pt x="24763" y="2133"/>
                  </a:cubicBezTo>
                  <a:cubicBezTo>
                    <a:pt x="28942" y="2893"/>
                    <a:pt x="34272" y="3243"/>
                    <a:pt x="36628" y="6776"/>
                  </a:cubicBezTo>
                  <a:cubicBezTo>
                    <a:pt x="38918" y="10210"/>
                    <a:pt x="39546" y="16239"/>
                    <a:pt x="36628" y="19157"/>
                  </a:cubicBezTo>
                  <a:cubicBezTo>
                    <a:pt x="33690" y="22095"/>
                    <a:pt x="23422" y="17715"/>
                    <a:pt x="25279" y="13998"/>
                  </a:cubicBezTo>
                  <a:cubicBezTo>
                    <a:pt x="31478" y="1591"/>
                    <a:pt x="52947" y="20232"/>
                    <a:pt x="64486" y="27927"/>
                  </a:cubicBezTo>
                  <a:cubicBezTo>
                    <a:pt x="75660" y="35379"/>
                    <a:pt x="90445" y="39422"/>
                    <a:pt x="103693" y="37213"/>
                  </a:cubicBezTo>
                  <a:cubicBezTo>
                    <a:pt x="108424" y="36424"/>
                    <a:pt x="112825" y="33602"/>
                    <a:pt x="117621" y="33602"/>
                  </a:cubicBezTo>
                </a:path>
              </a:pathLst>
            </a:custGeom>
            <a:noFill/>
            <a:ln w="19050" cap="flat" cmpd="sng">
              <a:solidFill>
                <a:schemeClr val="dk1"/>
              </a:solidFill>
              <a:prstDash val="dash"/>
              <a:round/>
              <a:headEnd type="none" w="med" len="med"/>
              <a:tailEnd type="none" w="med" len="med"/>
            </a:ln>
          </p:spPr>
        </p:sp>
        <p:pic>
          <p:nvPicPr>
            <p:cNvPr id="285" name="Google Shape;285;p38"/>
            <p:cNvPicPr preferRelativeResize="0"/>
            <p:nvPr/>
          </p:nvPicPr>
          <p:blipFill>
            <a:blip r:embed="rId4">
              <a:alphaModFix/>
            </a:blip>
            <a:stretch>
              <a:fillRect/>
            </a:stretch>
          </p:blipFill>
          <p:spPr>
            <a:xfrm>
              <a:off x="6189775" y="317425"/>
              <a:ext cx="790742" cy="69260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9"/>
          <p:cNvSpPr/>
          <p:nvPr/>
        </p:nvSpPr>
        <p:spPr>
          <a:xfrm>
            <a:off x="1780200" y="2056735"/>
            <a:ext cx="5646000" cy="1586400"/>
          </a:xfrm>
          <a:prstGeom prst="roundRect">
            <a:avLst>
              <a:gd name="adj" fmla="val 12000"/>
            </a:avLst>
          </a:prstGeom>
          <a:solidFill>
            <a:schemeClr val="accent6"/>
          </a:solidFill>
          <a:ln w="38100" cap="flat" cmpd="sng">
            <a:solidFill>
              <a:schemeClr val="accent2"/>
            </a:solidFill>
            <a:prstDash val="solid"/>
            <a:round/>
            <a:headEnd type="none" w="sm" len="sm"/>
            <a:tailEnd type="none" w="sm" len="sm"/>
          </a:ln>
          <a:effectLst>
            <a:outerShdw dist="952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9"/>
          <p:cNvSpPr/>
          <p:nvPr/>
        </p:nvSpPr>
        <p:spPr>
          <a:xfrm>
            <a:off x="2700338" y="1602363"/>
            <a:ext cx="3743325" cy="927252"/>
          </a:xfrm>
          <a:custGeom>
            <a:avLst/>
            <a:gdLst/>
            <a:ahLst/>
            <a:cxnLst/>
            <a:rect l="l" t="t" r="r" b="b"/>
            <a:pathLst>
              <a:path w="285750" h="34197" extrusionOk="0">
                <a:moveTo>
                  <a:pt x="0" y="0"/>
                </a:moveTo>
                <a:lnTo>
                  <a:pt x="1634" y="2096"/>
                </a:lnTo>
                <a:lnTo>
                  <a:pt x="3431" y="4329"/>
                </a:lnTo>
                <a:lnTo>
                  <a:pt x="5636" y="7025"/>
                </a:lnTo>
                <a:lnTo>
                  <a:pt x="6861" y="8495"/>
                </a:lnTo>
                <a:lnTo>
                  <a:pt x="8141" y="9965"/>
                </a:lnTo>
                <a:lnTo>
                  <a:pt x="9421" y="11435"/>
                </a:lnTo>
                <a:lnTo>
                  <a:pt x="10728" y="12851"/>
                </a:lnTo>
                <a:lnTo>
                  <a:pt x="12007" y="14212"/>
                </a:lnTo>
                <a:lnTo>
                  <a:pt x="13260" y="15492"/>
                </a:lnTo>
                <a:lnTo>
                  <a:pt x="14458" y="16636"/>
                </a:lnTo>
                <a:lnTo>
                  <a:pt x="15029" y="17126"/>
                </a:lnTo>
                <a:lnTo>
                  <a:pt x="15574" y="17616"/>
                </a:lnTo>
                <a:lnTo>
                  <a:pt x="13423" y="19821"/>
                </a:lnTo>
                <a:lnTo>
                  <a:pt x="10945" y="22381"/>
                </a:lnTo>
                <a:lnTo>
                  <a:pt x="8359" y="25130"/>
                </a:lnTo>
                <a:lnTo>
                  <a:pt x="5854" y="27853"/>
                </a:lnTo>
                <a:lnTo>
                  <a:pt x="1715" y="32318"/>
                </a:lnTo>
                <a:lnTo>
                  <a:pt x="0" y="34197"/>
                </a:lnTo>
                <a:lnTo>
                  <a:pt x="26601" y="34197"/>
                </a:lnTo>
                <a:lnTo>
                  <a:pt x="33326" y="34143"/>
                </a:lnTo>
                <a:lnTo>
                  <a:pt x="39970" y="34088"/>
                </a:lnTo>
                <a:lnTo>
                  <a:pt x="44380" y="34088"/>
                </a:lnTo>
                <a:lnTo>
                  <a:pt x="49172" y="34034"/>
                </a:lnTo>
                <a:lnTo>
                  <a:pt x="53937" y="33979"/>
                </a:lnTo>
                <a:lnTo>
                  <a:pt x="63412" y="33761"/>
                </a:lnTo>
                <a:lnTo>
                  <a:pt x="68123" y="33652"/>
                </a:lnTo>
                <a:lnTo>
                  <a:pt x="72833" y="33544"/>
                </a:lnTo>
                <a:lnTo>
                  <a:pt x="77543" y="33489"/>
                </a:lnTo>
                <a:lnTo>
                  <a:pt x="82254" y="33462"/>
                </a:lnTo>
                <a:lnTo>
                  <a:pt x="85085" y="33462"/>
                </a:lnTo>
                <a:lnTo>
                  <a:pt x="229580" y="33843"/>
                </a:lnTo>
                <a:lnTo>
                  <a:pt x="238456" y="33979"/>
                </a:lnTo>
                <a:lnTo>
                  <a:pt x="247305" y="34061"/>
                </a:lnTo>
                <a:lnTo>
                  <a:pt x="265085" y="34197"/>
                </a:lnTo>
                <a:lnTo>
                  <a:pt x="285750" y="34197"/>
                </a:lnTo>
                <a:lnTo>
                  <a:pt x="285015" y="33326"/>
                </a:lnTo>
                <a:lnTo>
                  <a:pt x="283027" y="31093"/>
                </a:lnTo>
                <a:lnTo>
                  <a:pt x="281693" y="29650"/>
                </a:lnTo>
                <a:lnTo>
                  <a:pt x="280223" y="28044"/>
                </a:lnTo>
                <a:lnTo>
                  <a:pt x="278644" y="26356"/>
                </a:lnTo>
                <a:lnTo>
                  <a:pt x="277010" y="24668"/>
                </a:lnTo>
                <a:lnTo>
                  <a:pt x="272790" y="20366"/>
                </a:lnTo>
                <a:lnTo>
                  <a:pt x="271864" y="19440"/>
                </a:lnTo>
                <a:lnTo>
                  <a:pt x="270993" y="18623"/>
                </a:lnTo>
                <a:lnTo>
                  <a:pt x="270230" y="17943"/>
                </a:lnTo>
                <a:lnTo>
                  <a:pt x="269577" y="17371"/>
                </a:lnTo>
                <a:lnTo>
                  <a:pt x="268624" y="16608"/>
                </a:lnTo>
                <a:lnTo>
                  <a:pt x="268297" y="16336"/>
                </a:lnTo>
                <a:lnTo>
                  <a:pt x="268733" y="16118"/>
                </a:lnTo>
                <a:lnTo>
                  <a:pt x="269223" y="15846"/>
                </a:lnTo>
                <a:lnTo>
                  <a:pt x="269877" y="15438"/>
                </a:lnTo>
                <a:lnTo>
                  <a:pt x="270639" y="14920"/>
                </a:lnTo>
                <a:lnTo>
                  <a:pt x="271510" y="14294"/>
                </a:lnTo>
                <a:lnTo>
                  <a:pt x="272436" y="13559"/>
                </a:lnTo>
                <a:lnTo>
                  <a:pt x="272899" y="13151"/>
                </a:lnTo>
                <a:lnTo>
                  <a:pt x="273389" y="12715"/>
                </a:lnTo>
                <a:lnTo>
                  <a:pt x="277609" y="8767"/>
                </a:lnTo>
                <a:lnTo>
                  <a:pt x="278426" y="8005"/>
                </a:lnTo>
                <a:lnTo>
                  <a:pt x="279215" y="7215"/>
                </a:lnTo>
                <a:lnTo>
                  <a:pt x="280713" y="5690"/>
                </a:lnTo>
                <a:lnTo>
                  <a:pt x="282102" y="4220"/>
                </a:lnTo>
                <a:lnTo>
                  <a:pt x="283327" y="2859"/>
                </a:lnTo>
                <a:lnTo>
                  <a:pt x="284334" y="1715"/>
                </a:lnTo>
                <a:lnTo>
                  <a:pt x="285097" y="817"/>
                </a:lnTo>
                <a:lnTo>
                  <a:pt x="285750" y="0"/>
                </a:lnTo>
                <a:lnTo>
                  <a:pt x="266065" y="0"/>
                </a:lnTo>
                <a:lnTo>
                  <a:pt x="259312" y="245"/>
                </a:lnTo>
                <a:lnTo>
                  <a:pt x="252614" y="436"/>
                </a:lnTo>
                <a:lnTo>
                  <a:pt x="245944" y="626"/>
                </a:lnTo>
                <a:lnTo>
                  <a:pt x="239300" y="762"/>
                </a:lnTo>
                <a:lnTo>
                  <a:pt x="232657" y="844"/>
                </a:lnTo>
                <a:lnTo>
                  <a:pt x="229308" y="871"/>
                </a:lnTo>
                <a:lnTo>
                  <a:pt x="225959" y="871"/>
                </a:lnTo>
                <a:lnTo>
                  <a:pt x="222610" y="844"/>
                </a:lnTo>
                <a:lnTo>
                  <a:pt x="219261" y="790"/>
                </a:lnTo>
                <a:lnTo>
                  <a:pt x="215858" y="708"/>
                </a:lnTo>
                <a:lnTo>
                  <a:pt x="212454" y="626"/>
                </a:lnTo>
                <a:lnTo>
                  <a:pt x="209486" y="599"/>
                </a:lnTo>
                <a:lnTo>
                  <a:pt x="200665" y="599"/>
                </a:lnTo>
                <a:lnTo>
                  <a:pt x="76318" y="490"/>
                </a:lnTo>
                <a:lnTo>
                  <a:pt x="66625" y="354"/>
                </a:lnTo>
                <a:lnTo>
                  <a:pt x="56878" y="191"/>
                </a:lnTo>
                <a:lnTo>
                  <a:pt x="47076" y="54"/>
                </a:lnTo>
                <a:lnTo>
                  <a:pt x="42175" y="27"/>
                </a:lnTo>
                <a:lnTo>
                  <a:pt x="37247" y="27"/>
                </a:lnTo>
                <a:lnTo>
                  <a:pt x="31202" y="0"/>
                </a:lnTo>
                <a:close/>
              </a:path>
            </a:pathLst>
          </a:custGeom>
          <a:solidFill>
            <a:schemeClr val="accent2"/>
          </a:solidFill>
          <a:ln w="28575" cap="flat" cmpd="sng">
            <a:solidFill>
              <a:schemeClr val="lt2"/>
            </a:solidFill>
            <a:prstDash val="solid"/>
            <a:round/>
            <a:headEnd type="none" w="sm" len="sm"/>
            <a:tailEnd type="none" w="sm" len="sm"/>
          </a:ln>
          <a:effectLst>
            <a:outerShdw dist="47625" dir="5400000" algn="bl" rotWithShape="0">
              <a:srgbClr val="40404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9"/>
          <p:cNvSpPr txBox="1">
            <a:spLocks noGrp="1"/>
          </p:cNvSpPr>
          <p:nvPr>
            <p:ph type="title"/>
          </p:nvPr>
        </p:nvSpPr>
        <p:spPr>
          <a:xfrm>
            <a:off x="2424600" y="1500365"/>
            <a:ext cx="4294800" cy="92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smtClean="0"/>
              <a:t>Motricidad Fina</a:t>
            </a:r>
            <a:endParaRPr sz="2000"/>
          </a:p>
        </p:txBody>
      </p:sp>
      <p:sp>
        <p:nvSpPr>
          <p:cNvPr id="293" name="Google Shape;293;p39"/>
          <p:cNvSpPr txBox="1">
            <a:spLocks noGrp="1"/>
          </p:cNvSpPr>
          <p:nvPr>
            <p:ph type="subTitle" idx="1"/>
          </p:nvPr>
        </p:nvSpPr>
        <p:spPr>
          <a:xfrm>
            <a:off x="1876650" y="2719081"/>
            <a:ext cx="5390700" cy="731400"/>
          </a:xfrm>
          <a:prstGeom prst="rect">
            <a:avLst/>
          </a:prstGeom>
        </p:spPr>
        <p:txBody>
          <a:bodyPr spcFirstLastPara="1" wrap="square" lIns="91425" tIns="91425" rIns="91425" bIns="91425" anchor="ctr" anchorCtr="0">
            <a:noAutofit/>
          </a:bodyPr>
          <a:lstStyle/>
          <a:p>
            <a:pPr marL="0" lvl="0" indent="0"/>
            <a:r>
              <a:rPr lang="es-MX" dirty="0" smtClean="0"/>
              <a:t>Es la coordinación de músculos, huesos y nervios para producir movimientos pequeños y precisos.</a:t>
            </a:r>
            <a:endParaRPr/>
          </a:p>
        </p:txBody>
      </p:sp>
      <p:grpSp>
        <p:nvGrpSpPr>
          <p:cNvPr id="294" name="Google Shape;294;p39"/>
          <p:cNvGrpSpPr/>
          <p:nvPr/>
        </p:nvGrpSpPr>
        <p:grpSpPr>
          <a:xfrm flipH="1">
            <a:off x="5718750" y="4076351"/>
            <a:ext cx="3425242" cy="1046149"/>
            <a:chOff x="3555275" y="-36124"/>
            <a:chExt cx="3425242" cy="1046149"/>
          </a:xfrm>
        </p:grpSpPr>
        <p:sp>
          <p:nvSpPr>
            <p:cNvPr id="295" name="Google Shape;295;p39"/>
            <p:cNvSpPr/>
            <p:nvPr/>
          </p:nvSpPr>
          <p:spPr>
            <a:xfrm>
              <a:off x="3555275" y="-36124"/>
              <a:ext cx="2940525" cy="948175"/>
            </a:xfrm>
            <a:custGeom>
              <a:avLst/>
              <a:gdLst/>
              <a:ahLst/>
              <a:cxnLst/>
              <a:rect l="l" t="t" r="r" b="b"/>
              <a:pathLst>
                <a:path w="117621" h="37927" extrusionOk="0">
                  <a:moveTo>
                    <a:pt x="0" y="585"/>
                  </a:moveTo>
                  <a:cubicBezTo>
                    <a:pt x="8187" y="-585"/>
                    <a:pt x="16626" y="653"/>
                    <a:pt x="24763" y="2133"/>
                  </a:cubicBezTo>
                  <a:cubicBezTo>
                    <a:pt x="28942" y="2893"/>
                    <a:pt x="34272" y="3243"/>
                    <a:pt x="36628" y="6776"/>
                  </a:cubicBezTo>
                  <a:cubicBezTo>
                    <a:pt x="38918" y="10210"/>
                    <a:pt x="39546" y="16239"/>
                    <a:pt x="36628" y="19157"/>
                  </a:cubicBezTo>
                  <a:cubicBezTo>
                    <a:pt x="33690" y="22095"/>
                    <a:pt x="23422" y="17715"/>
                    <a:pt x="25279" y="13998"/>
                  </a:cubicBezTo>
                  <a:cubicBezTo>
                    <a:pt x="31478" y="1591"/>
                    <a:pt x="52947" y="20232"/>
                    <a:pt x="64486" y="27927"/>
                  </a:cubicBezTo>
                  <a:cubicBezTo>
                    <a:pt x="75660" y="35379"/>
                    <a:pt x="90445" y="39422"/>
                    <a:pt x="103693" y="37213"/>
                  </a:cubicBezTo>
                  <a:cubicBezTo>
                    <a:pt x="108424" y="36424"/>
                    <a:pt x="112825" y="33602"/>
                    <a:pt x="117621" y="33602"/>
                  </a:cubicBezTo>
                </a:path>
              </a:pathLst>
            </a:custGeom>
            <a:noFill/>
            <a:ln w="19050" cap="flat" cmpd="sng">
              <a:solidFill>
                <a:schemeClr val="dk1"/>
              </a:solidFill>
              <a:prstDash val="dash"/>
              <a:round/>
              <a:headEnd type="none" w="med" len="med"/>
              <a:tailEnd type="none" w="med" len="med"/>
            </a:ln>
          </p:spPr>
        </p:sp>
        <p:pic>
          <p:nvPicPr>
            <p:cNvPr id="296" name="Google Shape;296;p39"/>
            <p:cNvPicPr preferRelativeResize="0"/>
            <p:nvPr/>
          </p:nvPicPr>
          <p:blipFill>
            <a:blip r:embed="rId3">
              <a:alphaModFix/>
            </a:blip>
            <a:stretch>
              <a:fillRect/>
            </a:stretch>
          </p:blipFill>
          <p:spPr>
            <a:xfrm>
              <a:off x="6189775" y="317425"/>
              <a:ext cx="790742" cy="692600"/>
            </a:xfrm>
            <a:prstGeom prst="rect">
              <a:avLst/>
            </a:prstGeom>
            <a:noFill/>
            <a:ln>
              <a:noFill/>
            </a:ln>
          </p:spPr>
        </p:pic>
      </p:grpSp>
      <p:grpSp>
        <p:nvGrpSpPr>
          <p:cNvPr id="297" name="Google Shape;297;p39"/>
          <p:cNvGrpSpPr/>
          <p:nvPr/>
        </p:nvGrpSpPr>
        <p:grpSpPr>
          <a:xfrm>
            <a:off x="553113" y="265523"/>
            <a:ext cx="2093490" cy="4890677"/>
            <a:chOff x="553113" y="265523"/>
            <a:chExt cx="2093490" cy="4890677"/>
          </a:xfrm>
        </p:grpSpPr>
        <p:pic>
          <p:nvPicPr>
            <p:cNvPr id="298" name="Google Shape;298;p39"/>
            <p:cNvPicPr preferRelativeResize="0"/>
            <p:nvPr/>
          </p:nvPicPr>
          <p:blipFill>
            <a:blip r:embed="rId4">
              <a:alphaModFix/>
            </a:blip>
            <a:stretch>
              <a:fillRect/>
            </a:stretch>
          </p:blipFill>
          <p:spPr>
            <a:xfrm rot="1728242">
              <a:off x="1064378" y="540600"/>
              <a:ext cx="1414199" cy="1060624"/>
            </a:xfrm>
            <a:prstGeom prst="rect">
              <a:avLst/>
            </a:prstGeom>
            <a:noFill/>
            <a:ln>
              <a:noFill/>
            </a:ln>
          </p:spPr>
        </p:pic>
        <p:sp>
          <p:nvSpPr>
            <p:cNvPr id="299" name="Google Shape;299;p39"/>
            <p:cNvSpPr/>
            <p:nvPr/>
          </p:nvSpPr>
          <p:spPr>
            <a:xfrm>
              <a:off x="553113" y="1508125"/>
              <a:ext cx="996275" cy="3648075"/>
            </a:xfrm>
            <a:custGeom>
              <a:avLst/>
              <a:gdLst/>
              <a:ahLst/>
              <a:cxnLst/>
              <a:rect l="l" t="t" r="r" b="b"/>
              <a:pathLst>
                <a:path w="39851" h="145923" extrusionOk="0">
                  <a:moveTo>
                    <a:pt x="39851" y="0"/>
                  </a:moveTo>
                  <a:cubicBezTo>
                    <a:pt x="24474" y="7688"/>
                    <a:pt x="12038" y="26242"/>
                    <a:pt x="12038" y="43434"/>
                  </a:cubicBezTo>
                  <a:cubicBezTo>
                    <a:pt x="12038" y="47132"/>
                    <a:pt x="12127" y="51883"/>
                    <a:pt x="15086" y="54102"/>
                  </a:cubicBezTo>
                  <a:cubicBezTo>
                    <a:pt x="23371" y="60315"/>
                    <a:pt x="37190" y="37285"/>
                    <a:pt x="32231" y="28194"/>
                  </a:cubicBezTo>
                  <a:cubicBezTo>
                    <a:pt x="30000" y="24104"/>
                    <a:pt x="23259" y="22367"/>
                    <a:pt x="18896" y="24003"/>
                  </a:cubicBezTo>
                  <a:cubicBezTo>
                    <a:pt x="14102" y="25801"/>
                    <a:pt x="11068" y="30792"/>
                    <a:pt x="8228" y="35052"/>
                  </a:cubicBezTo>
                  <a:cubicBezTo>
                    <a:pt x="1334" y="45393"/>
                    <a:pt x="-1707" y="59495"/>
                    <a:pt x="989" y="71628"/>
                  </a:cubicBezTo>
                  <a:cubicBezTo>
                    <a:pt x="4842" y="88968"/>
                    <a:pt x="17146" y="103955"/>
                    <a:pt x="19658" y="121539"/>
                  </a:cubicBezTo>
                  <a:cubicBezTo>
                    <a:pt x="20839" y="129803"/>
                    <a:pt x="17676" y="138456"/>
                    <a:pt x="13943" y="145923"/>
                  </a:cubicBezTo>
                </a:path>
              </a:pathLst>
            </a:custGeom>
            <a:noFill/>
            <a:ln w="19050" cap="flat" cmpd="sng">
              <a:solidFill>
                <a:schemeClr val="dk1"/>
              </a:solidFill>
              <a:prstDash val="dash"/>
              <a:round/>
              <a:headEnd type="none" w="med" len="med"/>
              <a:tailEnd type="none" w="med" len="med"/>
            </a:ln>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0"/>
          <p:cNvSpPr/>
          <p:nvPr/>
        </p:nvSpPr>
        <p:spPr>
          <a:xfrm>
            <a:off x="1860331" y="2942897"/>
            <a:ext cx="5322349" cy="1177158"/>
          </a:xfrm>
          <a:custGeom>
            <a:avLst/>
            <a:gdLst/>
            <a:ahLst/>
            <a:cxnLst/>
            <a:rect l="l" t="t" r="r" b="b"/>
            <a:pathLst>
              <a:path w="285750" h="34197" extrusionOk="0">
                <a:moveTo>
                  <a:pt x="0" y="0"/>
                </a:moveTo>
                <a:lnTo>
                  <a:pt x="1634" y="2096"/>
                </a:lnTo>
                <a:lnTo>
                  <a:pt x="3431" y="4329"/>
                </a:lnTo>
                <a:lnTo>
                  <a:pt x="5636" y="7025"/>
                </a:lnTo>
                <a:lnTo>
                  <a:pt x="6861" y="8495"/>
                </a:lnTo>
                <a:lnTo>
                  <a:pt x="8141" y="9965"/>
                </a:lnTo>
                <a:lnTo>
                  <a:pt x="9421" y="11435"/>
                </a:lnTo>
                <a:lnTo>
                  <a:pt x="10728" y="12851"/>
                </a:lnTo>
                <a:lnTo>
                  <a:pt x="12007" y="14212"/>
                </a:lnTo>
                <a:lnTo>
                  <a:pt x="13260" y="15492"/>
                </a:lnTo>
                <a:lnTo>
                  <a:pt x="14458" y="16636"/>
                </a:lnTo>
                <a:lnTo>
                  <a:pt x="15029" y="17126"/>
                </a:lnTo>
                <a:lnTo>
                  <a:pt x="15574" y="17616"/>
                </a:lnTo>
                <a:lnTo>
                  <a:pt x="13423" y="19821"/>
                </a:lnTo>
                <a:lnTo>
                  <a:pt x="10945" y="22381"/>
                </a:lnTo>
                <a:lnTo>
                  <a:pt x="8359" y="25130"/>
                </a:lnTo>
                <a:lnTo>
                  <a:pt x="5854" y="27853"/>
                </a:lnTo>
                <a:lnTo>
                  <a:pt x="1715" y="32318"/>
                </a:lnTo>
                <a:lnTo>
                  <a:pt x="0" y="34197"/>
                </a:lnTo>
                <a:lnTo>
                  <a:pt x="26601" y="34197"/>
                </a:lnTo>
                <a:lnTo>
                  <a:pt x="33326" y="34143"/>
                </a:lnTo>
                <a:lnTo>
                  <a:pt x="39970" y="34088"/>
                </a:lnTo>
                <a:lnTo>
                  <a:pt x="44380" y="34088"/>
                </a:lnTo>
                <a:lnTo>
                  <a:pt x="49172" y="34034"/>
                </a:lnTo>
                <a:lnTo>
                  <a:pt x="53937" y="33979"/>
                </a:lnTo>
                <a:lnTo>
                  <a:pt x="63412" y="33761"/>
                </a:lnTo>
                <a:lnTo>
                  <a:pt x="68123" y="33652"/>
                </a:lnTo>
                <a:lnTo>
                  <a:pt x="72833" y="33544"/>
                </a:lnTo>
                <a:lnTo>
                  <a:pt x="77543" y="33489"/>
                </a:lnTo>
                <a:lnTo>
                  <a:pt x="82254" y="33462"/>
                </a:lnTo>
                <a:lnTo>
                  <a:pt x="85085" y="33462"/>
                </a:lnTo>
                <a:lnTo>
                  <a:pt x="229580" y="33843"/>
                </a:lnTo>
                <a:lnTo>
                  <a:pt x="238456" y="33979"/>
                </a:lnTo>
                <a:lnTo>
                  <a:pt x="247305" y="34061"/>
                </a:lnTo>
                <a:lnTo>
                  <a:pt x="265085" y="34197"/>
                </a:lnTo>
                <a:lnTo>
                  <a:pt x="285750" y="34197"/>
                </a:lnTo>
                <a:lnTo>
                  <a:pt x="285015" y="33326"/>
                </a:lnTo>
                <a:lnTo>
                  <a:pt x="283027" y="31093"/>
                </a:lnTo>
                <a:lnTo>
                  <a:pt x="281693" y="29650"/>
                </a:lnTo>
                <a:lnTo>
                  <a:pt x="280223" y="28044"/>
                </a:lnTo>
                <a:lnTo>
                  <a:pt x="278644" y="26356"/>
                </a:lnTo>
                <a:lnTo>
                  <a:pt x="277010" y="24668"/>
                </a:lnTo>
                <a:lnTo>
                  <a:pt x="272790" y="20366"/>
                </a:lnTo>
                <a:lnTo>
                  <a:pt x="271864" y="19440"/>
                </a:lnTo>
                <a:lnTo>
                  <a:pt x="270993" y="18623"/>
                </a:lnTo>
                <a:lnTo>
                  <a:pt x="270230" y="17943"/>
                </a:lnTo>
                <a:lnTo>
                  <a:pt x="269577" y="17371"/>
                </a:lnTo>
                <a:lnTo>
                  <a:pt x="268624" y="16608"/>
                </a:lnTo>
                <a:lnTo>
                  <a:pt x="268297" y="16336"/>
                </a:lnTo>
                <a:lnTo>
                  <a:pt x="268733" y="16118"/>
                </a:lnTo>
                <a:lnTo>
                  <a:pt x="269223" y="15846"/>
                </a:lnTo>
                <a:lnTo>
                  <a:pt x="269877" y="15438"/>
                </a:lnTo>
                <a:lnTo>
                  <a:pt x="270639" y="14920"/>
                </a:lnTo>
                <a:lnTo>
                  <a:pt x="271510" y="14294"/>
                </a:lnTo>
                <a:lnTo>
                  <a:pt x="272436" y="13559"/>
                </a:lnTo>
                <a:lnTo>
                  <a:pt x="272899" y="13151"/>
                </a:lnTo>
                <a:lnTo>
                  <a:pt x="273389" y="12715"/>
                </a:lnTo>
                <a:lnTo>
                  <a:pt x="277609" y="8767"/>
                </a:lnTo>
                <a:lnTo>
                  <a:pt x="278426" y="8005"/>
                </a:lnTo>
                <a:lnTo>
                  <a:pt x="279215" y="7215"/>
                </a:lnTo>
                <a:lnTo>
                  <a:pt x="280713" y="5690"/>
                </a:lnTo>
                <a:lnTo>
                  <a:pt x="282102" y="4220"/>
                </a:lnTo>
                <a:lnTo>
                  <a:pt x="283327" y="2859"/>
                </a:lnTo>
                <a:lnTo>
                  <a:pt x="284334" y="1715"/>
                </a:lnTo>
                <a:lnTo>
                  <a:pt x="285097" y="817"/>
                </a:lnTo>
                <a:lnTo>
                  <a:pt x="285750" y="0"/>
                </a:lnTo>
                <a:lnTo>
                  <a:pt x="266065" y="0"/>
                </a:lnTo>
                <a:lnTo>
                  <a:pt x="259312" y="245"/>
                </a:lnTo>
                <a:lnTo>
                  <a:pt x="252614" y="436"/>
                </a:lnTo>
                <a:lnTo>
                  <a:pt x="245944" y="626"/>
                </a:lnTo>
                <a:lnTo>
                  <a:pt x="239300" y="762"/>
                </a:lnTo>
                <a:lnTo>
                  <a:pt x="232657" y="844"/>
                </a:lnTo>
                <a:lnTo>
                  <a:pt x="229308" y="871"/>
                </a:lnTo>
                <a:lnTo>
                  <a:pt x="225959" y="871"/>
                </a:lnTo>
                <a:lnTo>
                  <a:pt x="222610" y="844"/>
                </a:lnTo>
                <a:lnTo>
                  <a:pt x="219261" y="790"/>
                </a:lnTo>
                <a:lnTo>
                  <a:pt x="215858" y="708"/>
                </a:lnTo>
                <a:lnTo>
                  <a:pt x="212454" y="626"/>
                </a:lnTo>
                <a:lnTo>
                  <a:pt x="209486" y="599"/>
                </a:lnTo>
                <a:lnTo>
                  <a:pt x="200665" y="599"/>
                </a:lnTo>
                <a:lnTo>
                  <a:pt x="76318" y="490"/>
                </a:lnTo>
                <a:lnTo>
                  <a:pt x="66625" y="354"/>
                </a:lnTo>
                <a:lnTo>
                  <a:pt x="56878" y="191"/>
                </a:lnTo>
                <a:lnTo>
                  <a:pt x="47076" y="54"/>
                </a:lnTo>
                <a:lnTo>
                  <a:pt x="42175" y="27"/>
                </a:lnTo>
                <a:lnTo>
                  <a:pt x="37247" y="27"/>
                </a:lnTo>
                <a:lnTo>
                  <a:pt x="31202" y="0"/>
                </a:lnTo>
                <a:close/>
              </a:path>
            </a:pathLst>
          </a:custGeom>
          <a:solidFill>
            <a:schemeClr val="accent2"/>
          </a:solidFill>
          <a:ln w="28575" cap="flat" cmpd="sng">
            <a:solidFill>
              <a:schemeClr val="lt2"/>
            </a:solidFill>
            <a:prstDash val="solid"/>
            <a:round/>
            <a:headEnd type="none" w="sm" len="sm"/>
            <a:tailEnd type="none" w="sm" len="sm"/>
          </a:ln>
          <a:effectLst>
            <a:outerShdw dist="47625" dir="5400000" algn="bl" rotWithShape="0">
              <a:srgbClr val="40404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0"/>
          <p:cNvSpPr/>
          <p:nvPr/>
        </p:nvSpPr>
        <p:spPr>
          <a:xfrm>
            <a:off x="4132063" y="1363653"/>
            <a:ext cx="879874" cy="887186"/>
          </a:xfrm>
          <a:custGeom>
            <a:avLst/>
            <a:gdLst/>
            <a:ahLst/>
            <a:cxnLst/>
            <a:rect l="l" t="t" r="r" b="b"/>
            <a:pathLst>
              <a:path w="207273" h="209489" extrusionOk="0">
                <a:moveTo>
                  <a:pt x="104683" y="1"/>
                </a:moveTo>
                <a:lnTo>
                  <a:pt x="102037" y="62"/>
                </a:lnTo>
                <a:lnTo>
                  <a:pt x="99821" y="124"/>
                </a:lnTo>
                <a:lnTo>
                  <a:pt x="96559" y="308"/>
                </a:lnTo>
                <a:lnTo>
                  <a:pt x="95452" y="370"/>
                </a:lnTo>
                <a:lnTo>
                  <a:pt x="95390" y="370"/>
                </a:lnTo>
                <a:lnTo>
                  <a:pt x="90836" y="431"/>
                </a:lnTo>
                <a:lnTo>
                  <a:pt x="86220" y="616"/>
                </a:lnTo>
                <a:lnTo>
                  <a:pt x="81666" y="924"/>
                </a:lnTo>
                <a:lnTo>
                  <a:pt x="79451" y="1108"/>
                </a:lnTo>
                <a:lnTo>
                  <a:pt x="77174" y="1354"/>
                </a:lnTo>
                <a:lnTo>
                  <a:pt x="74958" y="1662"/>
                </a:lnTo>
                <a:lnTo>
                  <a:pt x="72743" y="1970"/>
                </a:lnTo>
                <a:lnTo>
                  <a:pt x="70527" y="2339"/>
                </a:lnTo>
                <a:lnTo>
                  <a:pt x="68312" y="2770"/>
                </a:lnTo>
                <a:lnTo>
                  <a:pt x="66096" y="3201"/>
                </a:lnTo>
                <a:lnTo>
                  <a:pt x="63942" y="3693"/>
                </a:lnTo>
                <a:lnTo>
                  <a:pt x="61788" y="4308"/>
                </a:lnTo>
                <a:lnTo>
                  <a:pt x="59696" y="4862"/>
                </a:lnTo>
                <a:lnTo>
                  <a:pt x="57542" y="5539"/>
                </a:lnTo>
                <a:lnTo>
                  <a:pt x="55450" y="6278"/>
                </a:lnTo>
                <a:lnTo>
                  <a:pt x="53419" y="7078"/>
                </a:lnTo>
                <a:lnTo>
                  <a:pt x="51326" y="7878"/>
                </a:lnTo>
                <a:lnTo>
                  <a:pt x="49357" y="8801"/>
                </a:lnTo>
                <a:lnTo>
                  <a:pt x="47326" y="9786"/>
                </a:lnTo>
                <a:lnTo>
                  <a:pt x="45357" y="10832"/>
                </a:lnTo>
                <a:lnTo>
                  <a:pt x="43449" y="11940"/>
                </a:lnTo>
                <a:lnTo>
                  <a:pt x="41541" y="13109"/>
                </a:lnTo>
                <a:lnTo>
                  <a:pt x="39633" y="14340"/>
                </a:lnTo>
                <a:lnTo>
                  <a:pt x="37787" y="15694"/>
                </a:lnTo>
                <a:lnTo>
                  <a:pt x="35941" y="17048"/>
                </a:lnTo>
                <a:lnTo>
                  <a:pt x="34156" y="18525"/>
                </a:lnTo>
                <a:lnTo>
                  <a:pt x="32433" y="20063"/>
                </a:lnTo>
                <a:lnTo>
                  <a:pt x="30710" y="21725"/>
                </a:lnTo>
                <a:lnTo>
                  <a:pt x="28987" y="23448"/>
                </a:lnTo>
                <a:lnTo>
                  <a:pt x="26648" y="26033"/>
                </a:lnTo>
                <a:lnTo>
                  <a:pt x="24371" y="28679"/>
                </a:lnTo>
                <a:lnTo>
                  <a:pt x="22217" y="31387"/>
                </a:lnTo>
                <a:lnTo>
                  <a:pt x="20186" y="34156"/>
                </a:lnTo>
                <a:lnTo>
                  <a:pt x="18217" y="36987"/>
                </a:lnTo>
                <a:lnTo>
                  <a:pt x="16371" y="39818"/>
                </a:lnTo>
                <a:lnTo>
                  <a:pt x="14647" y="42772"/>
                </a:lnTo>
                <a:lnTo>
                  <a:pt x="12986" y="45726"/>
                </a:lnTo>
                <a:lnTo>
                  <a:pt x="11447" y="48742"/>
                </a:lnTo>
                <a:lnTo>
                  <a:pt x="10032" y="51819"/>
                </a:lnTo>
                <a:lnTo>
                  <a:pt x="8678" y="54896"/>
                </a:lnTo>
                <a:lnTo>
                  <a:pt x="7386" y="58035"/>
                </a:lnTo>
                <a:lnTo>
                  <a:pt x="6278" y="61173"/>
                </a:lnTo>
                <a:lnTo>
                  <a:pt x="5232" y="64373"/>
                </a:lnTo>
                <a:lnTo>
                  <a:pt x="4247" y="67573"/>
                </a:lnTo>
                <a:lnTo>
                  <a:pt x="3385" y="70835"/>
                </a:lnTo>
                <a:lnTo>
                  <a:pt x="2647" y="74097"/>
                </a:lnTo>
                <a:lnTo>
                  <a:pt x="1970" y="77420"/>
                </a:lnTo>
                <a:lnTo>
                  <a:pt x="1416" y="80743"/>
                </a:lnTo>
                <a:lnTo>
                  <a:pt x="924" y="84067"/>
                </a:lnTo>
                <a:lnTo>
                  <a:pt x="554" y="87390"/>
                </a:lnTo>
                <a:lnTo>
                  <a:pt x="247" y="90713"/>
                </a:lnTo>
                <a:lnTo>
                  <a:pt x="62" y="94098"/>
                </a:lnTo>
                <a:lnTo>
                  <a:pt x="1" y="97421"/>
                </a:lnTo>
                <a:lnTo>
                  <a:pt x="1" y="100745"/>
                </a:lnTo>
                <a:lnTo>
                  <a:pt x="62" y="104129"/>
                </a:lnTo>
                <a:lnTo>
                  <a:pt x="247" y="107453"/>
                </a:lnTo>
                <a:lnTo>
                  <a:pt x="554" y="110776"/>
                </a:lnTo>
                <a:lnTo>
                  <a:pt x="924" y="114161"/>
                </a:lnTo>
                <a:lnTo>
                  <a:pt x="1354" y="117422"/>
                </a:lnTo>
                <a:lnTo>
                  <a:pt x="1908" y="120746"/>
                </a:lnTo>
                <a:lnTo>
                  <a:pt x="2524" y="124007"/>
                </a:lnTo>
                <a:lnTo>
                  <a:pt x="3262" y="127269"/>
                </a:lnTo>
                <a:lnTo>
                  <a:pt x="4124" y="130531"/>
                </a:lnTo>
                <a:lnTo>
                  <a:pt x="5047" y="133731"/>
                </a:lnTo>
                <a:lnTo>
                  <a:pt x="6032" y="136870"/>
                </a:lnTo>
                <a:lnTo>
                  <a:pt x="7078" y="140008"/>
                </a:lnTo>
                <a:lnTo>
                  <a:pt x="8309" y="143147"/>
                </a:lnTo>
                <a:lnTo>
                  <a:pt x="9540" y="146224"/>
                </a:lnTo>
                <a:lnTo>
                  <a:pt x="10893" y="149240"/>
                </a:lnTo>
                <a:lnTo>
                  <a:pt x="12370" y="152194"/>
                </a:lnTo>
                <a:lnTo>
                  <a:pt x="13847" y="155148"/>
                </a:lnTo>
                <a:lnTo>
                  <a:pt x="15509" y="158040"/>
                </a:lnTo>
                <a:lnTo>
                  <a:pt x="17171" y="160871"/>
                </a:lnTo>
                <a:lnTo>
                  <a:pt x="18955" y="163640"/>
                </a:lnTo>
                <a:lnTo>
                  <a:pt x="20863" y="166348"/>
                </a:lnTo>
                <a:lnTo>
                  <a:pt x="22833" y="169056"/>
                </a:lnTo>
                <a:lnTo>
                  <a:pt x="24863" y="171641"/>
                </a:lnTo>
                <a:lnTo>
                  <a:pt x="26956" y="174164"/>
                </a:lnTo>
                <a:lnTo>
                  <a:pt x="29171" y="176626"/>
                </a:lnTo>
                <a:lnTo>
                  <a:pt x="31448" y="179026"/>
                </a:lnTo>
                <a:lnTo>
                  <a:pt x="33848" y="181364"/>
                </a:lnTo>
                <a:lnTo>
                  <a:pt x="36310" y="183580"/>
                </a:lnTo>
                <a:lnTo>
                  <a:pt x="38833" y="185734"/>
                </a:lnTo>
                <a:lnTo>
                  <a:pt x="41480" y="187826"/>
                </a:lnTo>
                <a:lnTo>
                  <a:pt x="44187" y="189796"/>
                </a:lnTo>
                <a:lnTo>
                  <a:pt x="46957" y="191703"/>
                </a:lnTo>
                <a:lnTo>
                  <a:pt x="49849" y="193550"/>
                </a:lnTo>
                <a:lnTo>
                  <a:pt x="52742" y="195273"/>
                </a:lnTo>
                <a:lnTo>
                  <a:pt x="55819" y="196873"/>
                </a:lnTo>
                <a:lnTo>
                  <a:pt x="58896" y="198411"/>
                </a:lnTo>
                <a:lnTo>
                  <a:pt x="62096" y="199827"/>
                </a:lnTo>
                <a:lnTo>
                  <a:pt x="65358" y="201181"/>
                </a:lnTo>
                <a:lnTo>
                  <a:pt x="68681" y="202350"/>
                </a:lnTo>
                <a:lnTo>
                  <a:pt x="72497" y="203581"/>
                </a:lnTo>
                <a:lnTo>
                  <a:pt x="76312" y="204750"/>
                </a:lnTo>
                <a:lnTo>
                  <a:pt x="80251" y="205735"/>
                </a:lnTo>
                <a:lnTo>
                  <a:pt x="84128" y="206658"/>
                </a:lnTo>
                <a:lnTo>
                  <a:pt x="88128" y="207397"/>
                </a:lnTo>
                <a:lnTo>
                  <a:pt x="92067" y="208074"/>
                </a:lnTo>
                <a:lnTo>
                  <a:pt x="96067" y="208627"/>
                </a:lnTo>
                <a:lnTo>
                  <a:pt x="100067" y="208997"/>
                </a:lnTo>
                <a:lnTo>
                  <a:pt x="104068" y="209304"/>
                </a:lnTo>
                <a:lnTo>
                  <a:pt x="108068" y="209489"/>
                </a:lnTo>
                <a:lnTo>
                  <a:pt x="112068" y="209489"/>
                </a:lnTo>
                <a:lnTo>
                  <a:pt x="116007" y="209427"/>
                </a:lnTo>
                <a:lnTo>
                  <a:pt x="119945" y="209181"/>
                </a:lnTo>
                <a:lnTo>
                  <a:pt x="123884" y="208812"/>
                </a:lnTo>
                <a:lnTo>
                  <a:pt x="127761" y="208320"/>
                </a:lnTo>
                <a:lnTo>
                  <a:pt x="131638" y="207704"/>
                </a:lnTo>
                <a:lnTo>
                  <a:pt x="135454" y="206904"/>
                </a:lnTo>
                <a:lnTo>
                  <a:pt x="137300" y="206473"/>
                </a:lnTo>
                <a:lnTo>
                  <a:pt x="139208" y="205981"/>
                </a:lnTo>
                <a:lnTo>
                  <a:pt x="141054" y="205489"/>
                </a:lnTo>
                <a:lnTo>
                  <a:pt x="142900" y="204935"/>
                </a:lnTo>
                <a:lnTo>
                  <a:pt x="144747" y="204381"/>
                </a:lnTo>
                <a:lnTo>
                  <a:pt x="146531" y="203766"/>
                </a:lnTo>
                <a:lnTo>
                  <a:pt x="148316" y="203089"/>
                </a:lnTo>
                <a:lnTo>
                  <a:pt x="150101" y="202412"/>
                </a:lnTo>
                <a:lnTo>
                  <a:pt x="151885" y="201673"/>
                </a:lnTo>
                <a:lnTo>
                  <a:pt x="153609" y="200935"/>
                </a:lnTo>
                <a:lnTo>
                  <a:pt x="155332" y="200135"/>
                </a:lnTo>
                <a:lnTo>
                  <a:pt x="156993" y="199273"/>
                </a:lnTo>
                <a:lnTo>
                  <a:pt x="158655" y="198411"/>
                </a:lnTo>
                <a:lnTo>
                  <a:pt x="160317" y="197488"/>
                </a:lnTo>
                <a:lnTo>
                  <a:pt x="161978" y="196565"/>
                </a:lnTo>
                <a:lnTo>
                  <a:pt x="163578" y="195581"/>
                </a:lnTo>
                <a:lnTo>
                  <a:pt x="165117" y="194534"/>
                </a:lnTo>
                <a:lnTo>
                  <a:pt x="166655" y="193488"/>
                </a:lnTo>
                <a:lnTo>
                  <a:pt x="168194" y="192380"/>
                </a:lnTo>
                <a:lnTo>
                  <a:pt x="169733" y="191211"/>
                </a:lnTo>
                <a:lnTo>
                  <a:pt x="171148" y="190042"/>
                </a:lnTo>
                <a:lnTo>
                  <a:pt x="172625" y="188872"/>
                </a:lnTo>
                <a:lnTo>
                  <a:pt x="174040" y="187580"/>
                </a:lnTo>
                <a:lnTo>
                  <a:pt x="175394" y="186288"/>
                </a:lnTo>
                <a:lnTo>
                  <a:pt x="176748" y="184934"/>
                </a:lnTo>
                <a:lnTo>
                  <a:pt x="178102" y="183580"/>
                </a:lnTo>
                <a:lnTo>
                  <a:pt x="179395" y="182164"/>
                </a:lnTo>
                <a:lnTo>
                  <a:pt x="180625" y="180687"/>
                </a:lnTo>
                <a:lnTo>
                  <a:pt x="181856" y="179210"/>
                </a:lnTo>
                <a:lnTo>
                  <a:pt x="183026" y="177672"/>
                </a:lnTo>
                <a:lnTo>
                  <a:pt x="185241" y="174595"/>
                </a:lnTo>
                <a:lnTo>
                  <a:pt x="187333" y="171456"/>
                </a:lnTo>
                <a:lnTo>
                  <a:pt x="189303" y="168318"/>
                </a:lnTo>
                <a:lnTo>
                  <a:pt x="191149" y="165117"/>
                </a:lnTo>
                <a:lnTo>
                  <a:pt x="192872" y="161856"/>
                </a:lnTo>
                <a:lnTo>
                  <a:pt x="194534" y="158594"/>
                </a:lnTo>
                <a:lnTo>
                  <a:pt x="196011" y="155271"/>
                </a:lnTo>
                <a:lnTo>
                  <a:pt x="197426" y="151886"/>
                </a:lnTo>
                <a:lnTo>
                  <a:pt x="198719" y="148563"/>
                </a:lnTo>
                <a:lnTo>
                  <a:pt x="199888" y="145178"/>
                </a:lnTo>
                <a:lnTo>
                  <a:pt x="200996" y="141731"/>
                </a:lnTo>
                <a:lnTo>
                  <a:pt x="201980" y="138347"/>
                </a:lnTo>
                <a:lnTo>
                  <a:pt x="202904" y="134900"/>
                </a:lnTo>
                <a:lnTo>
                  <a:pt x="203704" y="131515"/>
                </a:lnTo>
                <a:lnTo>
                  <a:pt x="204381" y="128069"/>
                </a:lnTo>
                <a:lnTo>
                  <a:pt x="205058" y="124623"/>
                </a:lnTo>
                <a:lnTo>
                  <a:pt x="205611" y="121176"/>
                </a:lnTo>
                <a:lnTo>
                  <a:pt x="206042" y="117792"/>
                </a:lnTo>
                <a:lnTo>
                  <a:pt x="206411" y="114407"/>
                </a:lnTo>
                <a:lnTo>
                  <a:pt x="206781" y="111022"/>
                </a:lnTo>
                <a:lnTo>
                  <a:pt x="206965" y="107637"/>
                </a:lnTo>
                <a:lnTo>
                  <a:pt x="207150" y="104314"/>
                </a:lnTo>
                <a:lnTo>
                  <a:pt x="207273" y="100991"/>
                </a:lnTo>
                <a:lnTo>
                  <a:pt x="207273" y="97729"/>
                </a:lnTo>
                <a:lnTo>
                  <a:pt x="207273" y="94529"/>
                </a:lnTo>
                <a:lnTo>
                  <a:pt x="207211" y="91329"/>
                </a:lnTo>
                <a:lnTo>
                  <a:pt x="207088" y="88190"/>
                </a:lnTo>
                <a:lnTo>
                  <a:pt x="206842" y="85051"/>
                </a:lnTo>
                <a:lnTo>
                  <a:pt x="206596" y="81974"/>
                </a:lnTo>
                <a:lnTo>
                  <a:pt x="206350" y="79020"/>
                </a:lnTo>
                <a:lnTo>
                  <a:pt x="205981" y="76066"/>
                </a:lnTo>
                <a:lnTo>
                  <a:pt x="205611" y="73174"/>
                </a:lnTo>
                <a:lnTo>
                  <a:pt x="205058" y="69851"/>
                </a:lnTo>
                <a:lnTo>
                  <a:pt x="204442" y="66589"/>
                </a:lnTo>
                <a:lnTo>
                  <a:pt x="203642" y="63450"/>
                </a:lnTo>
                <a:lnTo>
                  <a:pt x="202719" y="60312"/>
                </a:lnTo>
                <a:lnTo>
                  <a:pt x="201734" y="57234"/>
                </a:lnTo>
                <a:lnTo>
                  <a:pt x="200627" y="54280"/>
                </a:lnTo>
                <a:lnTo>
                  <a:pt x="199396" y="51326"/>
                </a:lnTo>
                <a:lnTo>
                  <a:pt x="198042" y="48496"/>
                </a:lnTo>
                <a:lnTo>
                  <a:pt x="196565" y="45726"/>
                </a:lnTo>
                <a:lnTo>
                  <a:pt x="195026" y="43018"/>
                </a:lnTo>
                <a:lnTo>
                  <a:pt x="193426" y="40372"/>
                </a:lnTo>
                <a:lnTo>
                  <a:pt x="191641" y="37849"/>
                </a:lnTo>
                <a:lnTo>
                  <a:pt x="189857" y="35326"/>
                </a:lnTo>
                <a:lnTo>
                  <a:pt x="187949" y="32925"/>
                </a:lnTo>
                <a:lnTo>
                  <a:pt x="185918" y="30648"/>
                </a:lnTo>
                <a:lnTo>
                  <a:pt x="183826" y="28371"/>
                </a:lnTo>
                <a:lnTo>
                  <a:pt x="181610" y="26217"/>
                </a:lnTo>
                <a:lnTo>
                  <a:pt x="179395" y="24125"/>
                </a:lnTo>
                <a:lnTo>
                  <a:pt x="177056" y="22156"/>
                </a:lnTo>
                <a:lnTo>
                  <a:pt x="174656" y="20248"/>
                </a:lnTo>
                <a:lnTo>
                  <a:pt x="172133" y="18402"/>
                </a:lnTo>
                <a:lnTo>
                  <a:pt x="169609" y="16678"/>
                </a:lnTo>
                <a:lnTo>
                  <a:pt x="166963" y="15017"/>
                </a:lnTo>
                <a:lnTo>
                  <a:pt x="164317" y="13417"/>
                </a:lnTo>
                <a:lnTo>
                  <a:pt x="161548" y="11940"/>
                </a:lnTo>
                <a:lnTo>
                  <a:pt x="158778" y="10586"/>
                </a:lnTo>
                <a:lnTo>
                  <a:pt x="155886" y="9293"/>
                </a:lnTo>
                <a:lnTo>
                  <a:pt x="152993" y="8063"/>
                </a:lnTo>
                <a:lnTo>
                  <a:pt x="150039" y="6955"/>
                </a:lnTo>
                <a:lnTo>
                  <a:pt x="147024" y="5970"/>
                </a:lnTo>
                <a:lnTo>
                  <a:pt x="143947" y="5047"/>
                </a:lnTo>
                <a:lnTo>
                  <a:pt x="140808" y="4185"/>
                </a:lnTo>
                <a:lnTo>
                  <a:pt x="140746" y="4185"/>
                </a:lnTo>
                <a:lnTo>
                  <a:pt x="138900" y="3632"/>
                </a:lnTo>
                <a:lnTo>
                  <a:pt x="137054" y="3139"/>
                </a:lnTo>
                <a:lnTo>
                  <a:pt x="135208" y="2708"/>
                </a:lnTo>
                <a:lnTo>
                  <a:pt x="133300" y="2278"/>
                </a:lnTo>
                <a:lnTo>
                  <a:pt x="131331" y="1908"/>
                </a:lnTo>
                <a:lnTo>
                  <a:pt x="129423" y="1601"/>
                </a:lnTo>
                <a:lnTo>
                  <a:pt x="125546" y="1047"/>
                </a:lnTo>
                <a:lnTo>
                  <a:pt x="121730" y="616"/>
                </a:lnTo>
                <a:lnTo>
                  <a:pt x="117976" y="308"/>
                </a:lnTo>
                <a:lnTo>
                  <a:pt x="114345" y="124"/>
                </a:lnTo>
                <a:lnTo>
                  <a:pt x="110899" y="1"/>
                </a:lnTo>
                <a:close/>
              </a:path>
            </a:pathLst>
          </a:custGeom>
          <a:solidFill>
            <a:schemeClr val="accent3"/>
          </a:solidFill>
          <a:ln w="38100" cap="flat" cmpd="sng">
            <a:solidFill>
              <a:schemeClr val="accent2"/>
            </a:solidFill>
            <a:prstDash val="solid"/>
            <a:round/>
            <a:headEnd type="none" w="sm" len="sm"/>
            <a:tailEnd type="none" w="sm" len="sm"/>
          </a:ln>
          <a:effectLst>
            <a:outerShdw dist="57150" dir="3000000" algn="bl" rotWithShape="0">
              <a:srgbClr val="40404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0"/>
          <p:cNvSpPr txBox="1">
            <a:spLocks noGrp="1"/>
          </p:cNvSpPr>
          <p:nvPr>
            <p:ph type="title"/>
          </p:nvPr>
        </p:nvSpPr>
        <p:spPr>
          <a:xfrm>
            <a:off x="2387850" y="2273729"/>
            <a:ext cx="4368300" cy="82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smtClean="0">
                <a:solidFill>
                  <a:schemeClr val="accent1"/>
                </a:solidFill>
              </a:rPr>
              <a:t>Motricidad Gruesa</a:t>
            </a:r>
            <a:endParaRPr sz="4000">
              <a:solidFill>
                <a:schemeClr val="accent1"/>
              </a:solidFill>
            </a:endParaRPr>
          </a:p>
        </p:txBody>
      </p:sp>
      <p:sp>
        <p:nvSpPr>
          <p:cNvPr id="307" name="Google Shape;307;p40"/>
          <p:cNvSpPr txBox="1">
            <a:spLocks noGrp="1"/>
          </p:cNvSpPr>
          <p:nvPr>
            <p:ph type="title" idx="2"/>
          </p:nvPr>
        </p:nvSpPr>
        <p:spPr>
          <a:xfrm>
            <a:off x="4114800" y="1638295"/>
            <a:ext cx="914400" cy="51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sp>
        <p:nvSpPr>
          <p:cNvPr id="308" name="Google Shape;308;p40"/>
          <p:cNvSpPr txBox="1">
            <a:spLocks noGrp="1"/>
          </p:cNvSpPr>
          <p:nvPr>
            <p:ph type="subTitle" idx="1"/>
          </p:nvPr>
        </p:nvSpPr>
        <p:spPr>
          <a:xfrm>
            <a:off x="2255850" y="3299710"/>
            <a:ext cx="4632300" cy="365700"/>
          </a:xfrm>
          <a:prstGeom prst="rect">
            <a:avLst/>
          </a:prstGeom>
        </p:spPr>
        <p:txBody>
          <a:bodyPr spcFirstLastPara="1" wrap="square" lIns="91425" tIns="91425" rIns="91425" bIns="91425" anchor="ctr" anchorCtr="0">
            <a:noAutofit/>
          </a:bodyPr>
          <a:lstStyle/>
          <a:p>
            <a:pPr marL="0" lvl="0" indent="0"/>
            <a:r>
              <a:rPr lang="es-MX" sz="1400" dirty="0" smtClean="0"/>
              <a:t>Es la habilidad para realizar movimientos generales grandes (tales como agitar un brazo o levantar una pierna). Dicho control requiere la coordinación y el funcionamiento apropiados de músculos, huesos y nervios.</a:t>
            </a:r>
            <a:endParaRPr sz="1400"/>
          </a:p>
        </p:txBody>
      </p:sp>
      <p:grpSp>
        <p:nvGrpSpPr>
          <p:cNvPr id="309" name="Google Shape;309;p40"/>
          <p:cNvGrpSpPr/>
          <p:nvPr/>
        </p:nvGrpSpPr>
        <p:grpSpPr>
          <a:xfrm>
            <a:off x="462674" y="-6350"/>
            <a:ext cx="4258551" cy="2021249"/>
            <a:chOff x="462674" y="-6350"/>
            <a:chExt cx="4258551" cy="2021249"/>
          </a:xfrm>
        </p:grpSpPr>
        <p:sp>
          <p:nvSpPr>
            <p:cNvPr id="310" name="Google Shape;310;p40"/>
            <p:cNvSpPr/>
            <p:nvPr/>
          </p:nvSpPr>
          <p:spPr>
            <a:xfrm>
              <a:off x="1435100" y="-6350"/>
              <a:ext cx="3286125" cy="1266825"/>
            </a:xfrm>
            <a:custGeom>
              <a:avLst/>
              <a:gdLst/>
              <a:ahLst/>
              <a:cxnLst/>
              <a:rect l="l" t="t" r="r" b="b"/>
              <a:pathLst>
                <a:path w="131445" h="50673" extrusionOk="0">
                  <a:moveTo>
                    <a:pt x="0" y="50673"/>
                  </a:moveTo>
                  <a:cubicBezTo>
                    <a:pt x="3677" y="42093"/>
                    <a:pt x="7272" y="31606"/>
                    <a:pt x="15621" y="27432"/>
                  </a:cubicBezTo>
                  <a:cubicBezTo>
                    <a:pt x="25490" y="22497"/>
                    <a:pt x="46446" y="23367"/>
                    <a:pt x="48006" y="34290"/>
                  </a:cubicBezTo>
                  <a:cubicBezTo>
                    <a:pt x="48992" y="41195"/>
                    <a:pt x="33235" y="41969"/>
                    <a:pt x="27432" y="38100"/>
                  </a:cubicBezTo>
                  <a:cubicBezTo>
                    <a:pt x="21194" y="33941"/>
                    <a:pt x="22340" y="20305"/>
                    <a:pt x="28194" y="15621"/>
                  </a:cubicBezTo>
                  <a:cubicBezTo>
                    <a:pt x="40523" y="5757"/>
                    <a:pt x="59842" y="16587"/>
                    <a:pt x="75438" y="19050"/>
                  </a:cubicBezTo>
                  <a:cubicBezTo>
                    <a:pt x="84367" y="20460"/>
                    <a:pt x="93519" y="22076"/>
                    <a:pt x="102489" y="20955"/>
                  </a:cubicBezTo>
                  <a:cubicBezTo>
                    <a:pt x="114311" y="19477"/>
                    <a:pt x="127677" y="11303"/>
                    <a:pt x="131445" y="0"/>
                  </a:cubicBezTo>
                </a:path>
              </a:pathLst>
            </a:custGeom>
            <a:noFill/>
            <a:ln w="19050" cap="flat" cmpd="sng">
              <a:solidFill>
                <a:schemeClr val="dk1"/>
              </a:solidFill>
              <a:prstDash val="dash"/>
              <a:round/>
              <a:headEnd type="none" w="med" len="med"/>
              <a:tailEnd type="none" w="med" len="med"/>
            </a:ln>
          </p:spPr>
        </p:sp>
        <p:pic>
          <p:nvPicPr>
            <p:cNvPr id="311" name="Google Shape;311;p40"/>
            <p:cNvPicPr preferRelativeResize="0"/>
            <p:nvPr/>
          </p:nvPicPr>
          <p:blipFill>
            <a:blip r:embed="rId3">
              <a:alphaModFix/>
            </a:blip>
            <a:stretch>
              <a:fillRect/>
            </a:stretch>
          </p:blipFill>
          <p:spPr>
            <a:xfrm>
              <a:off x="462674" y="1055723"/>
              <a:ext cx="1586311" cy="959175"/>
            </a:xfrm>
            <a:prstGeom prst="rect">
              <a:avLst/>
            </a:prstGeom>
            <a:noFill/>
            <a:ln>
              <a:noFill/>
            </a:ln>
          </p:spPr>
        </p:pic>
      </p:grpSp>
      <p:grpSp>
        <p:nvGrpSpPr>
          <p:cNvPr id="312" name="Google Shape;312;p40"/>
          <p:cNvGrpSpPr/>
          <p:nvPr/>
        </p:nvGrpSpPr>
        <p:grpSpPr>
          <a:xfrm>
            <a:off x="7039979" y="444248"/>
            <a:ext cx="2138950" cy="2814277"/>
            <a:chOff x="7039979" y="444248"/>
            <a:chExt cx="2138950" cy="2814277"/>
          </a:xfrm>
        </p:grpSpPr>
        <p:pic>
          <p:nvPicPr>
            <p:cNvPr id="313" name="Google Shape;313;p40"/>
            <p:cNvPicPr preferRelativeResize="0"/>
            <p:nvPr/>
          </p:nvPicPr>
          <p:blipFill>
            <a:blip r:embed="rId4">
              <a:alphaModFix/>
            </a:blip>
            <a:stretch>
              <a:fillRect/>
            </a:stretch>
          </p:blipFill>
          <p:spPr>
            <a:xfrm rot="1728242">
              <a:off x="7208003" y="719325"/>
              <a:ext cx="1414199" cy="1060624"/>
            </a:xfrm>
            <a:prstGeom prst="rect">
              <a:avLst/>
            </a:prstGeom>
            <a:noFill/>
            <a:ln>
              <a:noFill/>
            </a:ln>
          </p:spPr>
        </p:pic>
        <p:sp>
          <p:nvSpPr>
            <p:cNvPr id="314" name="Google Shape;314;p40"/>
            <p:cNvSpPr/>
            <p:nvPr/>
          </p:nvSpPr>
          <p:spPr>
            <a:xfrm>
              <a:off x="7475803" y="1708150"/>
              <a:ext cx="1703125" cy="1550375"/>
            </a:xfrm>
            <a:custGeom>
              <a:avLst/>
              <a:gdLst/>
              <a:ahLst/>
              <a:cxnLst/>
              <a:rect l="l" t="t" r="r" b="b"/>
              <a:pathLst>
                <a:path w="68125" h="62015" extrusionOk="0">
                  <a:moveTo>
                    <a:pt x="9451" y="0"/>
                  </a:moveTo>
                  <a:cubicBezTo>
                    <a:pt x="7493" y="3917"/>
                    <a:pt x="4921" y="8253"/>
                    <a:pt x="5641" y="12573"/>
                  </a:cubicBezTo>
                  <a:cubicBezTo>
                    <a:pt x="7197" y="21909"/>
                    <a:pt x="18928" y="34707"/>
                    <a:pt x="11356" y="40386"/>
                  </a:cubicBezTo>
                  <a:cubicBezTo>
                    <a:pt x="6659" y="43909"/>
                    <a:pt x="-1550" y="32240"/>
                    <a:pt x="307" y="26670"/>
                  </a:cubicBezTo>
                  <a:cubicBezTo>
                    <a:pt x="1762" y="22304"/>
                    <a:pt x="7943" y="19542"/>
                    <a:pt x="12499" y="20193"/>
                  </a:cubicBezTo>
                  <a:cubicBezTo>
                    <a:pt x="16781" y="20805"/>
                    <a:pt x="19346" y="25516"/>
                    <a:pt x="22405" y="28575"/>
                  </a:cubicBezTo>
                  <a:cubicBezTo>
                    <a:pt x="31087" y="37257"/>
                    <a:pt x="36964" y="48468"/>
                    <a:pt x="45646" y="57150"/>
                  </a:cubicBezTo>
                  <a:cubicBezTo>
                    <a:pt x="50944" y="62448"/>
                    <a:pt x="68125" y="64643"/>
                    <a:pt x="68125" y="57150"/>
                  </a:cubicBezTo>
                </a:path>
              </a:pathLst>
            </a:custGeom>
            <a:noFill/>
            <a:ln w="19050" cap="flat" cmpd="sng">
              <a:solidFill>
                <a:schemeClr val="dk1"/>
              </a:solidFill>
              <a:prstDash val="dash"/>
              <a:round/>
              <a:headEnd type="none" w="med" len="med"/>
              <a:tailEnd type="none" w="med" len="med"/>
            </a:ln>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1"/>
          <p:cNvSpPr/>
          <p:nvPr/>
        </p:nvSpPr>
        <p:spPr>
          <a:xfrm>
            <a:off x="1961313" y="304800"/>
            <a:ext cx="5221367" cy="621787"/>
          </a:xfrm>
          <a:custGeom>
            <a:avLst/>
            <a:gdLst/>
            <a:ahLst/>
            <a:cxnLst/>
            <a:rect l="l" t="t" r="r" b="b"/>
            <a:pathLst>
              <a:path w="285750" h="34197" extrusionOk="0">
                <a:moveTo>
                  <a:pt x="0" y="0"/>
                </a:moveTo>
                <a:lnTo>
                  <a:pt x="1634" y="2096"/>
                </a:lnTo>
                <a:lnTo>
                  <a:pt x="3431" y="4329"/>
                </a:lnTo>
                <a:lnTo>
                  <a:pt x="5636" y="7025"/>
                </a:lnTo>
                <a:lnTo>
                  <a:pt x="6861" y="8495"/>
                </a:lnTo>
                <a:lnTo>
                  <a:pt x="8141" y="9965"/>
                </a:lnTo>
                <a:lnTo>
                  <a:pt x="9421" y="11435"/>
                </a:lnTo>
                <a:lnTo>
                  <a:pt x="10728" y="12851"/>
                </a:lnTo>
                <a:lnTo>
                  <a:pt x="12007" y="14212"/>
                </a:lnTo>
                <a:lnTo>
                  <a:pt x="13260" y="15492"/>
                </a:lnTo>
                <a:lnTo>
                  <a:pt x="14458" y="16636"/>
                </a:lnTo>
                <a:lnTo>
                  <a:pt x="15029" y="17126"/>
                </a:lnTo>
                <a:lnTo>
                  <a:pt x="15574" y="17616"/>
                </a:lnTo>
                <a:lnTo>
                  <a:pt x="13423" y="19821"/>
                </a:lnTo>
                <a:lnTo>
                  <a:pt x="10945" y="22381"/>
                </a:lnTo>
                <a:lnTo>
                  <a:pt x="8359" y="25130"/>
                </a:lnTo>
                <a:lnTo>
                  <a:pt x="5854" y="27853"/>
                </a:lnTo>
                <a:lnTo>
                  <a:pt x="1715" y="32318"/>
                </a:lnTo>
                <a:lnTo>
                  <a:pt x="0" y="34197"/>
                </a:lnTo>
                <a:lnTo>
                  <a:pt x="26601" y="34197"/>
                </a:lnTo>
                <a:lnTo>
                  <a:pt x="33326" y="34143"/>
                </a:lnTo>
                <a:lnTo>
                  <a:pt x="39970" y="34088"/>
                </a:lnTo>
                <a:lnTo>
                  <a:pt x="44380" y="34088"/>
                </a:lnTo>
                <a:lnTo>
                  <a:pt x="49172" y="34034"/>
                </a:lnTo>
                <a:lnTo>
                  <a:pt x="53937" y="33979"/>
                </a:lnTo>
                <a:lnTo>
                  <a:pt x="63412" y="33761"/>
                </a:lnTo>
                <a:lnTo>
                  <a:pt x="68123" y="33652"/>
                </a:lnTo>
                <a:lnTo>
                  <a:pt x="72833" y="33544"/>
                </a:lnTo>
                <a:lnTo>
                  <a:pt x="77543" y="33489"/>
                </a:lnTo>
                <a:lnTo>
                  <a:pt x="82254" y="33462"/>
                </a:lnTo>
                <a:lnTo>
                  <a:pt x="85085" y="33462"/>
                </a:lnTo>
                <a:lnTo>
                  <a:pt x="229580" y="33843"/>
                </a:lnTo>
                <a:lnTo>
                  <a:pt x="238456" y="33979"/>
                </a:lnTo>
                <a:lnTo>
                  <a:pt x="247305" y="34061"/>
                </a:lnTo>
                <a:lnTo>
                  <a:pt x="265085" y="34197"/>
                </a:lnTo>
                <a:lnTo>
                  <a:pt x="285750" y="34197"/>
                </a:lnTo>
                <a:lnTo>
                  <a:pt x="285015" y="33326"/>
                </a:lnTo>
                <a:lnTo>
                  <a:pt x="283027" y="31093"/>
                </a:lnTo>
                <a:lnTo>
                  <a:pt x="281693" y="29650"/>
                </a:lnTo>
                <a:lnTo>
                  <a:pt x="280223" y="28044"/>
                </a:lnTo>
                <a:lnTo>
                  <a:pt x="278644" y="26356"/>
                </a:lnTo>
                <a:lnTo>
                  <a:pt x="277010" y="24668"/>
                </a:lnTo>
                <a:lnTo>
                  <a:pt x="272790" y="20366"/>
                </a:lnTo>
                <a:lnTo>
                  <a:pt x="271864" y="19440"/>
                </a:lnTo>
                <a:lnTo>
                  <a:pt x="270993" y="18623"/>
                </a:lnTo>
                <a:lnTo>
                  <a:pt x="270230" y="17943"/>
                </a:lnTo>
                <a:lnTo>
                  <a:pt x="269577" y="17371"/>
                </a:lnTo>
                <a:lnTo>
                  <a:pt x="268624" y="16608"/>
                </a:lnTo>
                <a:lnTo>
                  <a:pt x="268297" y="16336"/>
                </a:lnTo>
                <a:lnTo>
                  <a:pt x="268733" y="16118"/>
                </a:lnTo>
                <a:lnTo>
                  <a:pt x="269223" y="15846"/>
                </a:lnTo>
                <a:lnTo>
                  <a:pt x="269877" y="15438"/>
                </a:lnTo>
                <a:lnTo>
                  <a:pt x="270639" y="14920"/>
                </a:lnTo>
                <a:lnTo>
                  <a:pt x="271510" y="14294"/>
                </a:lnTo>
                <a:lnTo>
                  <a:pt x="272436" y="13559"/>
                </a:lnTo>
                <a:lnTo>
                  <a:pt x="272899" y="13151"/>
                </a:lnTo>
                <a:lnTo>
                  <a:pt x="273389" y="12715"/>
                </a:lnTo>
                <a:lnTo>
                  <a:pt x="277609" y="8767"/>
                </a:lnTo>
                <a:lnTo>
                  <a:pt x="278426" y="8005"/>
                </a:lnTo>
                <a:lnTo>
                  <a:pt x="279215" y="7215"/>
                </a:lnTo>
                <a:lnTo>
                  <a:pt x="280713" y="5690"/>
                </a:lnTo>
                <a:lnTo>
                  <a:pt x="282102" y="4220"/>
                </a:lnTo>
                <a:lnTo>
                  <a:pt x="283327" y="2859"/>
                </a:lnTo>
                <a:lnTo>
                  <a:pt x="284334" y="1715"/>
                </a:lnTo>
                <a:lnTo>
                  <a:pt x="285097" y="817"/>
                </a:lnTo>
                <a:lnTo>
                  <a:pt x="285750" y="0"/>
                </a:lnTo>
                <a:lnTo>
                  <a:pt x="266065" y="0"/>
                </a:lnTo>
                <a:lnTo>
                  <a:pt x="259312" y="245"/>
                </a:lnTo>
                <a:lnTo>
                  <a:pt x="252614" y="436"/>
                </a:lnTo>
                <a:lnTo>
                  <a:pt x="245944" y="626"/>
                </a:lnTo>
                <a:lnTo>
                  <a:pt x="239300" y="762"/>
                </a:lnTo>
                <a:lnTo>
                  <a:pt x="232657" y="844"/>
                </a:lnTo>
                <a:lnTo>
                  <a:pt x="229308" y="871"/>
                </a:lnTo>
                <a:lnTo>
                  <a:pt x="225959" y="871"/>
                </a:lnTo>
                <a:lnTo>
                  <a:pt x="222610" y="844"/>
                </a:lnTo>
                <a:lnTo>
                  <a:pt x="219261" y="790"/>
                </a:lnTo>
                <a:lnTo>
                  <a:pt x="215858" y="708"/>
                </a:lnTo>
                <a:lnTo>
                  <a:pt x="212454" y="626"/>
                </a:lnTo>
                <a:lnTo>
                  <a:pt x="209486" y="599"/>
                </a:lnTo>
                <a:lnTo>
                  <a:pt x="200665" y="599"/>
                </a:lnTo>
                <a:lnTo>
                  <a:pt x="76318" y="490"/>
                </a:lnTo>
                <a:lnTo>
                  <a:pt x="66625" y="354"/>
                </a:lnTo>
                <a:lnTo>
                  <a:pt x="56878" y="191"/>
                </a:lnTo>
                <a:lnTo>
                  <a:pt x="47076" y="54"/>
                </a:lnTo>
                <a:lnTo>
                  <a:pt x="42175" y="27"/>
                </a:lnTo>
                <a:lnTo>
                  <a:pt x="37247" y="27"/>
                </a:lnTo>
                <a:lnTo>
                  <a:pt x="31202" y="0"/>
                </a:lnTo>
                <a:close/>
              </a:path>
            </a:pathLst>
          </a:custGeom>
          <a:solidFill>
            <a:schemeClr val="accent2"/>
          </a:solidFill>
          <a:ln w="28575" cap="flat" cmpd="sng">
            <a:solidFill>
              <a:schemeClr val="lt2"/>
            </a:solidFill>
            <a:prstDash val="solid"/>
            <a:round/>
            <a:headEnd type="none" w="sm" len="sm"/>
            <a:tailEnd type="none" w="sm" len="sm"/>
          </a:ln>
          <a:effectLst>
            <a:outerShdw dist="47625" dir="5400000" algn="bl" rotWithShape="0">
              <a:srgbClr val="40404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1"/>
          <p:cNvSpPr txBox="1">
            <a:spLocks noGrp="1"/>
          </p:cNvSpPr>
          <p:nvPr>
            <p:ph type="body" idx="1"/>
          </p:nvPr>
        </p:nvSpPr>
        <p:spPr>
          <a:xfrm>
            <a:off x="1103550" y="1629150"/>
            <a:ext cx="6936900" cy="2286000"/>
          </a:xfrm>
          <a:prstGeom prst="rect">
            <a:avLst/>
          </a:prstGeom>
        </p:spPr>
        <p:txBody>
          <a:bodyPr spcFirstLastPara="1" wrap="square" lIns="91425" tIns="91425" rIns="91425" bIns="91425" anchor="ctr" anchorCtr="0">
            <a:noAutofit/>
          </a:bodyPr>
          <a:lstStyle/>
          <a:p>
            <a:pPr marL="0" lvl="0" indent="0">
              <a:buSzPts val="1100"/>
              <a:buNone/>
            </a:pPr>
            <a:endParaRPr/>
          </a:p>
        </p:txBody>
      </p:sp>
      <p:sp>
        <p:nvSpPr>
          <p:cNvPr id="321" name="Google Shape;321;p41"/>
          <p:cNvSpPr txBox="1">
            <a:spLocks noGrp="1"/>
          </p:cNvSpPr>
          <p:nvPr>
            <p:ph type="title"/>
          </p:nvPr>
        </p:nvSpPr>
        <p:spPr>
          <a:xfrm>
            <a:off x="720000" y="384048"/>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Puntos</a:t>
            </a:r>
            <a:endParaRPr/>
          </a:p>
        </p:txBody>
      </p:sp>
      <p:grpSp>
        <p:nvGrpSpPr>
          <p:cNvPr id="322" name="Google Shape;322;p41"/>
          <p:cNvGrpSpPr/>
          <p:nvPr/>
        </p:nvGrpSpPr>
        <p:grpSpPr>
          <a:xfrm>
            <a:off x="2787650" y="3967436"/>
            <a:ext cx="5981335" cy="1255451"/>
            <a:chOff x="2787650" y="3967436"/>
            <a:chExt cx="5981335" cy="1255451"/>
          </a:xfrm>
        </p:grpSpPr>
        <p:sp>
          <p:nvSpPr>
            <p:cNvPr id="323" name="Google Shape;323;p41"/>
            <p:cNvSpPr/>
            <p:nvPr/>
          </p:nvSpPr>
          <p:spPr>
            <a:xfrm>
              <a:off x="2787650" y="4039512"/>
              <a:ext cx="5029200" cy="1183375"/>
            </a:xfrm>
            <a:custGeom>
              <a:avLst/>
              <a:gdLst/>
              <a:ahLst/>
              <a:cxnLst/>
              <a:rect l="l" t="t" r="r" b="b"/>
              <a:pathLst>
                <a:path w="201168" h="47335" extrusionOk="0">
                  <a:moveTo>
                    <a:pt x="201168" y="6568"/>
                  </a:moveTo>
                  <a:cubicBezTo>
                    <a:pt x="193203" y="-260"/>
                    <a:pt x="179310" y="-1934"/>
                    <a:pt x="169926" y="2758"/>
                  </a:cubicBezTo>
                  <a:cubicBezTo>
                    <a:pt x="158962" y="8240"/>
                    <a:pt x="150239" y="17520"/>
                    <a:pt x="139446" y="23332"/>
                  </a:cubicBezTo>
                  <a:cubicBezTo>
                    <a:pt x="130243" y="28287"/>
                    <a:pt x="118540" y="27549"/>
                    <a:pt x="108204" y="25999"/>
                  </a:cubicBezTo>
                  <a:cubicBezTo>
                    <a:pt x="99704" y="24724"/>
                    <a:pt x="88977" y="24493"/>
                    <a:pt x="83820" y="17617"/>
                  </a:cubicBezTo>
                  <a:cubicBezTo>
                    <a:pt x="80391" y="13045"/>
                    <a:pt x="88645" y="5582"/>
                    <a:pt x="94107" y="3901"/>
                  </a:cubicBezTo>
                  <a:cubicBezTo>
                    <a:pt x="100099" y="2057"/>
                    <a:pt x="107559" y="2709"/>
                    <a:pt x="112776" y="6187"/>
                  </a:cubicBezTo>
                  <a:cubicBezTo>
                    <a:pt x="119560" y="10709"/>
                    <a:pt x="112283" y="25469"/>
                    <a:pt x="105156" y="29428"/>
                  </a:cubicBezTo>
                  <a:cubicBezTo>
                    <a:pt x="79936" y="43439"/>
                    <a:pt x="46163" y="28332"/>
                    <a:pt x="19050" y="38191"/>
                  </a:cubicBezTo>
                  <a:cubicBezTo>
                    <a:pt x="12430" y="40598"/>
                    <a:pt x="3150" y="41035"/>
                    <a:pt x="0" y="47335"/>
                  </a:cubicBezTo>
                </a:path>
              </a:pathLst>
            </a:custGeom>
            <a:noFill/>
            <a:ln w="19050" cap="flat" cmpd="sng">
              <a:solidFill>
                <a:schemeClr val="dk1"/>
              </a:solidFill>
              <a:prstDash val="dash"/>
              <a:round/>
              <a:headEnd type="none" w="med" len="med"/>
              <a:tailEnd type="none" w="med" len="med"/>
            </a:ln>
          </p:spPr>
        </p:sp>
        <p:pic>
          <p:nvPicPr>
            <p:cNvPr id="324" name="Google Shape;324;p41"/>
            <p:cNvPicPr preferRelativeResize="0"/>
            <p:nvPr/>
          </p:nvPicPr>
          <p:blipFill>
            <a:blip r:embed="rId3">
              <a:alphaModFix/>
            </a:blip>
            <a:stretch>
              <a:fillRect/>
            </a:stretch>
          </p:blipFill>
          <p:spPr>
            <a:xfrm flipH="1">
              <a:off x="7182674" y="3967436"/>
              <a:ext cx="1586311" cy="959175"/>
            </a:xfrm>
            <a:prstGeom prst="rect">
              <a:avLst/>
            </a:prstGeom>
            <a:noFill/>
            <a:ln>
              <a:noFill/>
            </a:ln>
          </p:spPr>
        </p:pic>
      </p:grpSp>
      <p:grpSp>
        <p:nvGrpSpPr>
          <p:cNvPr id="325" name="Google Shape;325;p41"/>
          <p:cNvGrpSpPr/>
          <p:nvPr/>
        </p:nvGrpSpPr>
        <p:grpSpPr>
          <a:xfrm>
            <a:off x="-79375" y="53725"/>
            <a:ext cx="1664274" cy="3340350"/>
            <a:chOff x="-79375" y="53725"/>
            <a:chExt cx="1664274" cy="3340350"/>
          </a:xfrm>
        </p:grpSpPr>
        <p:pic>
          <p:nvPicPr>
            <p:cNvPr id="326" name="Google Shape;326;p41"/>
            <p:cNvPicPr preferRelativeResize="0"/>
            <p:nvPr/>
          </p:nvPicPr>
          <p:blipFill>
            <a:blip r:embed="rId4">
              <a:alphaModFix/>
            </a:blip>
            <a:stretch>
              <a:fillRect/>
            </a:stretch>
          </p:blipFill>
          <p:spPr>
            <a:xfrm rot="1728235">
              <a:off x="300204" y="277074"/>
              <a:ext cx="1148265" cy="861177"/>
            </a:xfrm>
            <a:prstGeom prst="rect">
              <a:avLst/>
            </a:prstGeom>
            <a:noFill/>
            <a:ln>
              <a:noFill/>
            </a:ln>
          </p:spPr>
        </p:pic>
        <p:sp>
          <p:nvSpPr>
            <p:cNvPr id="327" name="Google Shape;327;p41"/>
            <p:cNvSpPr/>
            <p:nvPr/>
          </p:nvSpPr>
          <p:spPr>
            <a:xfrm>
              <a:off x="-79375" y="1069975"/>
              <a:ext cx="762000" cy="2324100"/>
            </a:xfrm>
            <a:custGeom>
              <a:avLst/>
              <a:gdLst/>
              <a:ahLst/>
              <a:cxnLst/>
              <a:rect l="l" t="t" r="r" b="b"/>
              <a:pathLst>
                <a:path w="30480" h="92964" extrusionOk="0">
                  <a:moveTo>
                    <a:pt x="30480" y="0"/>
                  </a:moveTo>
                  <a:cubicBezTo>
                    <a:pt x="27517" y="4444"/>
                    <a:pt x="23523" y="8797"/>
                    <a:pt x="22860" y="14097"/>
                  </a:cubicBezTo>
                  <a:cubicBezTo>
                    <a:pt x="21383" y="25914"/>
                    <a:pt x="29116" y="37741"/>
                    <a:pt x="27432" y="49530"/>
                  </a:cubicBezTo>
                  <a:cubicBezTo>
                    <a:pt x="25760" y="61236"/>
                    <a:pt x="20341" y="72682"/>
                    <a:pt x="12954" y="81915"/>
                  </a:cubicBezTo>
                  <a:cubicBezTo>
                    <a:pt x="9409" y="86347"/>
                    <a:pt x="4013" y="88951"/>
                    <a:pt x="0" y="92964"/>
                  </a:cubicBezTo>
                </a:path>
              </a:pathLst>
            </a:custGeom>
            <a:noFill/>
            <a:ln w="19050" cap="flat" cmpd="sng">
              <a:solidFill>
                <a:schemeClr val="dk1"/>
              </a:solidFill>
              <a:prstDash val="dash"/>
              <a:round/>
              <a:headEnd type="none" w="med" len="med"/>
              <a:tailEnd type="none" w="med" len="med"/>
            </a:ln>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grpSp>
        <p:nvGrpSpPr>
          <p:cNvPr id="332" name="Google Shape;332;p42"/>
          <p:cNvGrpSpPr/>
          <p:nvPr/>
        </p:nvGrpSpPr>
        <p:grpSpPr>
          <a:xfrm rot="1704775">
            <a:off x="5701472" y="-142660"/>
            <a:ext cx="3425081" cy="1046100"/>
            <a:chOff x="3555275" y="-36124"/>
            <a:chExt cx="3425242" cy="1046149"/>
          </a:xfrm>
        </p:grpSpPr>
        <p:sp>
          <p:nvSpPr>
            <p:cNvPr id="333" name="Google Shape;333;p42"/>
            <p:cNvSpPr/>
            <p:nvPr/>
          </p:nvSpPr>
          <p:spPr>
            <a:xfrm>
              <a:off x="3555275" y="-36124"/>
              <a:ext cx="2940525" cy="948175"/>
            </a:xfrm>
            <a:custGeom>
              <a:avLst/>
              <a:gdLst/>
              <a:ahLst/>
              <a:cxnLst/>
              <a:rect l="l" t="t" r="r" b="b"/>
              <a:pathLst>
                <a:path w="117621" h="37927" extrusionOk="0">
                  <a:moveTo>
                    <a:pt x="0" y="585"/>
                  </a:moveTo>
                  <a:cubicBezTo>
                    <a:pt x="8187" y="-585"/>
                    <a:pt x="16626" y="653"/>
                    <a:pt x="24763" y="2133"/>
                  </a:cubicBezTo>
                  <a:cubicBezTo>
                    <a:pt x="28942" y="2893"/>
                    <a:pt x="34272" y="3243"/>
                    <a:pt x="36628" y="6776"/>
                  </a:cubicBezTo>
                  <a:cubicBezTo>
                    <a:pt x="38918" y="10210"/>
                    <a:pt x="39546" y="16239"/>
                    <a:pt x="36628" y="19157"/>
                  </a:cubicBezTo>
                  <a:cubicBezTo>
                    <a:pt x="33690" y="22095"/>
                    <a:pt x="23422" y="17715"/>
                    <a:pt x="25279" y="13998"/>
                  </a:cubicBezTo>
                  <a:cubicBezTo>
                    <a:pt x="31478" y="1591"/>
                    <a:pt x="52947" y="20232"/>
                    <a:pt x="64486" y="27927"/>
                  </a:cubicBezTo>
                  <a:cubicBezTo>
                    <a:pt x="75660" y="35379"/>
                    <a:pt x="90445" y="39422"/>
                    <a:pt x="103693" y="37213"/>
                  </a:cubicBezTo>
                  <a:cubicBezTo>
                    <a:pt x="108424" y="36424"/>
                    <a:pt x="112825" y="33602"/>
                    <a:pt x="117621" y="33602"/>
                  </a:cubicBezTo>
                </a:path>
              </a:pathLst>
            </a:custGeom>
            <a:noFill/>
            <a:ln w="19050" cap="flat" cmpd="sng">
              <a:solidFill>
                <a:schemeClr val="dk1"/>
              </a:solidFill>
              <a:prstDash val="dash"/>
              <a:round/>
              <a:headEnd type="none" w="med" len="med"/>
              <a:tailEnd type="none" w="med" len="med"/>
            </a:ln>
          </p:spPr>
        </p:sp>
        <p:pic>
          <p:nvPicPr>
            <p:cNvPr id="334" name="Google Shape;334;p42"/>
            <p:cNvPicPr preferRelativeResize="0"/>
            <p:nvPr/>
          </p:nvPicPr>
          <p:blipFill>
            <a:blip r:embed="rId3">
              <a:alphaModFix/>
            </a:blip>
            <a:stretch>
              <a:fillRect/>
            </a:stretch>
          </p:blipFill>
          <p:spPr>
            <a:xfrm>
              <a:off x="6189775" y="317425"/>
              <a:ext cx="790742" cy="692600"/>
            </a:xfrm>
            <a:prstGeom prst="rect">
              <a:avLst/>
            </a:prstGeom>
            <a:noFill/>
            <a:ln>
              <a:noFill/>
            </a:ln>
          </p:spPr>
        </p:pic>
      </p:grpSp>
      <p:sp>
        <p:nvSpPr>
          <p:cNvPr id="335" name="Google Shape;335;p42"/>
          <p:cNvSpPr/>
          <p:nvPr/>
        </p:nvSpPr>
        <p:spPr>
          <a:xfrm>
            <a:off x="1961313" y="304800"/>
            <a:ext cx="5221367" cy="621787"/>
          </a:xfrm>
          <a:custGeom>
            <a:avLst/>
            <a:gdLst/>
            <a:ahLst/>
            <a:cxnLst/>
            <a:rect l="l" t="t" r="r" b="b"/>
            <a:pathLst>
              <a:path w="285750" h="34197" extrusionOk="0">
                <a:moveTo>
                  <a:pt x="0" y="0"/>
                </a:moveTo>
                <a:lnTo>
                  <a:pt x="1634" y="2096"/>
                </a:lnTo>
                <a:lnTo>
                  <a:pt x="3431" y="4329"/>
                </a:lnTo>
                <a:lnTo>
                  <a:pt x="5636" y="7025"/>
                </a:lnTo>
                <a:lnTo>
                  <a:pt x="6861" y="8495"/>
                </a:lnTo>
                <a:lnTo>
                  <a:pt x="8141" y="9965"/>
                </a:lnTo>
                <a:lnTo>
                  <a:pt x="9421" y="11435"/>
                </a:lnTo>
                <a:lnTo>
                  <a:pt x="10728" y="12851"/>
                </a:lnTo>
                <a:lnTo>
                  <a:pt x="12007" y="14212"/>
                </a:lnTo>
                <a:lnTo>
                  <a:pt x="13260" y="15492"/>
                </a:lnTo>
                <a:lnTo>
                  <a:pt x="14458" y="16636"/>
                </a:lnTo>
                <a:lnTo>
                  <a:pt x="15029" y="17126"/>
                </a:lnTo>
                <a:lnTo>
                  <a:pt x="15574" y="17616"/>
                </a:lnTo>
                <a:lnTo>
                  <a:pt x="13423" y="19821"/>
                </a:lnTo>
                <a:lnTo>
                  <a:pt x="10945" y="22381"/>
                </a:lnTo>
                <a:lnTo>
                  <a:pt x="8359" y="25130"/>
                </a:lnTo>
                <a:lnTo>
                  <a:pt x="5854" y="27853"/>
                </a:lnTo>
                <a:lnTo>
                  <a:pt x="1715" y="32318"/>
                </a:lnTo>
                <a:lnTo>
                  <a:pt x="0" y="34197"/>
                </a:lnTo>
                <a:lnTo>
                  <a:pt x="26601" y="34197"/>
                </a:lnTo>
                <a:lnTo>
                  <a:pt x="33326" y="34143"/>
                </a:lnTo>
                <a:lnTo>
                  <a:pt x="39970" y="34088"/>
                </a:lnTo>
                <a:lnTo>
                  <a:pt x="44380" y="34088"/>
                </a:lnTo>
                <a:lnTo>
                  <a:pt x="49172" y="34034"/>
                </a:lnTo>
                <a:lnTo>
                  <a:pt x="53937" y="33979"/>
                </a:lnTo>
                <a:lnTo>
                  <a:pt x="63412" y="33761"/>
                </a:lnTo>
                <a:lnTo>
                  <a:pt x="68123" y="33652"/>
                </a:lnTo>
                <a:lnTo>
                  <a:pt x="72833" y="33544"/>
                </a:lnTo>
                <a:lnTo>
                  <a:pt x="77543" y="33489"/>
                </a:lnTo>
                <a:lnTo>
                  <a:pt x="82254" y="33462"/>
                </a:lnTo>
                <a:lnTo>
                  <a:pt x="85085" y="33462"/>
                </a:lnTo>
                <a:lnTo>
                  <a:pt x="229580" y="33843"/>
                </a:lnTo>
                <a:lnTo>
                  <a:pt x="238456" y="33979"/>
                </a:lnTo>
                <a:lnTo>
                  <a:pt x="247305" y="34061"/>
                </a:lnTo>
                <a:lnTo>
                  <a:pt x="265085" y="34197"/>
                </a:lnTo>
                <a:lnTo>
                  <a:pt x="285750" y="34197"/>
                </a:lnTo>
                <a:lnTo>
                  <a:pt x="285015" y="33326"/>
                </a:lnTo>
                <a:lnTo>
                  <a:pt x="283027" y="31093"/>
                </a:lnTo>
                <a:lnTo>
                  <a:pt x="281693" y="29650"/>
                </a:lnTo>
                <a:lnTo>
                  <a:pt x="280223" y="28044"/>
                </a:lnTo>
                <a:lnTo>
                  <a:pt x="278644" y="26356"/>
                </a:lnTo>
                <a:lnTo>
                  <a:pt x="277010" y="24668"/>
                </a:lnTo>
                <a:lnTo>
                  <a:pt x="272790" y="20366"/>
                </a:lnTo>
                <a:lnTo>
                  <a:pt x="271864" y="19440"/>
                </a:lnTo>
                <a:lnTo>
                  <a:pt x="270993" y="18623"/>
                </a:lnTo>
                <a:lnTo>
                  <a:pt x="270230" y="17943"/>
                </a:lnTo>
                <a:lnTo>
                  <a:pt x="269577" y="17371"/>
                </a:lnTo>
                <a:lnTo>
                  <a:pt x="268624" y="16608"/>
                </a:lnTo>
                <a:lnTo>
                  <a:pt x="268297" y="16336"/>
                </a:lnTo>
                <a:lnTo>
                  <a:pt x="268733" y="16118"/>
                </a:lnTo>
                <a:lnTo>
                  <a:pt x="269223" y="15846"/>
                </a:lnTo>
                <a:lnTo>
                  <a:pt x="269877" y="15438"/>
                </a:lnTo>
                <a:lnTo>
                  <a:pt x="270639" y="14920"/>
                </a:lnTo>
                <a:lnTo>
                  <a:pt x="271510" y="14294"/>
                </a:lnTo>
                <a:lnTo>
                  <a:pt x="272436" y="13559"/>
                </a:lnTo>
                <a:lnTo>
                  <a:pt x="272899" y="13151"/>
                </a:lnTo>
                <a:lnTo>
                  <a:pt x="273389" y="12715"/>
                </a:lnTo>
                <a:lnTo>
                  <a:pt x="277609" y="8767"/>
                </a:lnTo>
                <a:lnTo>
                  <a:pt x="278426" y="8005"/>
                </a:lnTo>
                <a:lnTo>
                  <a:pt x="279215" y="7215"/>
                </a:lnTo>
                <a:lnTo>
                  <a:pt x="280713" y="5690"/>
                </a:lnTo>
                <a:lnTo>
                  <a:pt x="282102" y="4220"/>
                </a:lnTo>
                <a:lnTo>
                  <a:pt x="283327" y="2859"/>
                </a:lnTo>
                <a:lnTo>
                  <a:pt x="284334" y="1715"/>
                </a:lnTo>
                <a:lnTo>
                  <a:pt x="285097" y="817"/>
                </a:lnTo>
                <a:lnTo>
                  <a:pt x="285750" y="0"/>
                </a:lnTo>
                <a:lnTo>
                  <a:pt x="266065" y="0"/>
                </a:lnTo>
                <a:lnTo>
                  <a:pt x="259312" y="245"/>
                </a:lnTo>
                <a:lnTo>
                  <a:pt x="252614" y="436"/>
                </a:lnTo>
                <a:lnTo>
                  <a:pt x="245944" y="626"/>
                </a:lnTo>
                <a:lnTo>
                  <a:pt x="239300" y="762"/>
                </a:lnTo>
                <a:lnTo>
                  <a:pt x="232657" y="844"/>
                </a:lnTo>
                <a:lnTo>
                  <a:pt x="229308" y="871"/>
                </a:lnTo>
                <a:lnTo>
                  <a:pt x="225959" y="871"/>
                </a:lnTo>
                <a:lnTo>
                  <a:pt x="222610" y="844"/>
                </a:lnTo>
                <a:lnTo>
                  <a:pt x="219261" y="790"/>
                </a:lnTo>
                <a:lnTo>
                  <a:pt x="215858" y="708"/>
                </a:lnTo>
                <a:lnTo>
                  <a:pt x="212454" y="626"/>
                </a:lnTo>
                <a:lnTo>
                  <a:pt x="209486" y="599"/>
                </a:lnTo>
                <a:lnTo>
                  <a:pt x="200665" y="599"/>
                </a:lnTo>
                <a:lnTo>
                  <a:pt x="76318" y="490"/>
                </a:lnTo>
                <a:lnTo>
                  <a:pt x="66625" y="354"/>
                </a:lnTo>
                <a:lnTo>
                  <a:pt x="56878" y="191"/>
                </a:lnTo>
                <a:lnTo>
                  <a:pt x="47076" y="54"/>
                </a:lnTo>
                <a:lnTo>
                  <a:pt x="42175" y="27"/>
                </a:lnTo>
                <a:lnTo>
                  <a:pt x="37247" y="27"/>
                </a:lnTo>
                <a:lnTo>
                  <a:pt x="31202" y="0"/>
                </a:lnTo>
                <a:close/>
              </a:path>
            </a:pathLst>
          </a:custGeom>
          <a:solidFill>
            <a:schemeClr val="accent2"/>
          </a:solidFill>
          <a:ln w="28575" cap="flat" cmpd="sng">
            <a:solidFill>
              <a:schemeClr val="lt2"/>
            </a:solidFill>
            <a:prstDash val="solid"/>
            <a:round/>
            <a:headEnd type="none" w="sm" len="sm"/>
            <a:tailEnd type="none" w="sm" len="sm"/>
          </a:ln>
          <a:effectLst>
            <a:outerShdw dist="47625" dir="5400000" algn="bl" rotWithShape="0">
              <a:srgbClr val="40404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6" name="Google Shape;336;p42"/>
          <p:cNvGrpSpPr/>
          <p:nvPr/>
        </p:nvGrpSpPr>
        <p:grpSpPr>
          <a:xfrm>
            <a:off x="-4300" y="384050"/>
            <a:ext cx="1203759" cy="3336000"/>
            <a:chOff x="-4300" y="384050"/>
            <a:chExt cx="1203759" cy="3336000"/>
          </a:xfrm>
        </p:grpSpPr>
        <p:pic>
          <p:nvPicPr>
            <p:cNvPr id="337" name="Google Shape;337;p42"/>
            <p:cNvPicPr preferRelativeResize="0"/>
            <p:nvPr/>
          </p:nvPicPr>
          <p:blipFill>
            <a:blip r:embed="rId4">
              <a:alphaModFix/>
            </a:blip>
            <a:stretch>
              <a:fillRect/>
            </a:stretch>
          </p:blipFill>
          <p:spPr>
            <a:xfrm>
              <a:off x="226988" y="384050"/>
              <a:ext cx="972472" cy="1257150"/>
            </a:xfrm>
            <a:prstGeom prst="rect">
              <a:avLst/>
            </a:prstGeom>
            <a:noFill/>
            <a:ln>
              <a:noFill/>
            </a:ln>
          </p:spPr>
        </p:pic>
        <p:sp>
          <p:nvSpPr>
            <p:cNvPr id="338" name="Google Shape;338;p42"/>
            <p:cNvSpPr/>
            <p:nvPr/>
          </p:nvSpPr>
          <p:spPr>
            <a:xfrm>
              <a:off x="-4300" y="1616425"/>
              <a:ext cx="828100" cy="2103625"/>
            </a:xfrm>
            <a:custGeom>
              <a:avLst/>
              <a:gdLst/>
              <a:ahLst/>
              <a:cxnLst/>
              <a:rect l="l" t="t" r="r" b="b"/>
              <a:pathLst>
                <a:path w="33124" h="84145" extrusionOk="0">
                  <a:moveTo>
                    <a:pt x="28374" y="0"/>
                  </a:moveTo>
                  <a:cubicBezTo>
                    <a:pt x="31863" y="5820"/>
                    <a:pt x="33990" y="13820"/>
                    <a:pt x="31469" y="20120"/>
                  </a:cubicBezTo>
                  <a:cubicBezTo>
                    <a:pt x="29011" y="26264"/>
                    <a:pt x="22279" y="31624"/>
                    <a:pt x="23215" y="38175"/>
                  </a:cubicBezTo>
                  <a:cubicBezTo>
                    <a:pt x="24903" y="49985"/>
                    <a:pt x="35776" y="61268"/>
                    <a:pt x="32501" y="72739"/>
                  </a:cubicBezTo>
                  <a:cubicBezTo>
                    <a:pt x="30960" y="78138"/>
                    <a:pt x="25051" y="82211"/>
                    <a:pt x="19604" y="83573"/>
                  </a:cubicBezTo>
                  <a:cubicBezTo>
                    <a:pt x="12726" y="85293"/>
                    <a:pt x="0" y="82409"/>
                    <a:pt x="0" y="75319"/>
                  </a:cubicBezTo>
                </a:path>
              </a:pathLst>
            </a:custGeom>
            <a:noFill/>
            <a:ln w="19050" cap="flat" cmpd="sng">
              <a:solidFill>
                <a:schemeClr val="dk1"/>
              </a:solidFill>
              <a:prstDash val="dash"/>
              <a:round/>
              <a:headEnd type="none" w="med" len="med"/>
              <a:tailEnd type="none" w="med" len="med"/>
            </a:ln>
          </p:spPr>
        </p:sp>
      </p:grpSp>
      <p:sp>
        <p:nvSpPr>
          <p:cNvPr id="339" name="Google Shape;339;p42"/>
          <p:cNvSpPr/>
          <p:nvPr/>
        </p:nvSpPr>
        <p:spPr>
          <a:xfrm>
            <a:off x="5809912" y="1460053"/>
            <a:ext cx="1105283" cy="1117100"/>
          </a:xfrm>
          <a:custGeom>
            <a:avLst/>
            <a:gdLst/>
            <a:ahLst/>
            <a:cxnLst/>
            <a:rect l="l" t="t" r="r" b="b"/>
            <a:pathLst>
              <a:path w="207273" h="209489" extrusionOk="0">
                <a:moveTo>
                  <a:pt x="104683" y="1"/>
                </a:moveTo>
                <a:lnTo>
                  <a:pt x="102037" y="62"/>
                </a:lnTo>
                <a:lnTo>
                  <a:pt x="99821" y="124"/>
                </a:lnTo>
                <a:lnTo>
                  <a:pt x="96559" y="308"/>
                </a:lnTo>
                <a:lnTo>
                  <a:pt x="95452" y="370"/>
                </a:lnTo>
                <a:lnTo>
                  <a:pt x="95390" y="370"/>
                </a:lnTo>
                <a:lnTo>
                  <a:pt x="90836" y="431"/>
                </a:lnTo>
                <a:lnTo>
                  <a:pt x="86220" y="616"/>
                </a:lnTo>
                <a:lnTo>
                  <a:pt x="81666" y="924"/>
                </a:lnTo>
                <a:lnTo>
                  <a:pt x="79451" y="1108"/>
                </a:lnTo>
                <a:lnTo>
                  <a:pt x="77174" y="1354"/>
                </a:lnTo>
                <a:lnTo>
                  <a:pt x="74958" y="1662"/>
                </a:lnTo>
                <a:lnTo>
                  <a:pt x="72743" y="1970"/>
                </a:lnTo>
                <a:lnTo>
                  <a:pt x="70527" y="2339"/>
                </a:lnTo>
                <a:lnTo>
                  <a:pt x="68312" y="2770"/>
                </a:lnTo>
                <a:lnTo>
                  <a:pt x="66096" y="3201"/>
                </a:lnTo>
                <a:lnTo>
                  <a:pt x="63942" y="3693"/>
                </a:lnTo>
                <a:lnTo>
                  <a:pt x="61788" y="4308"/>
                </a:lnTo>
                <a:lnTo>
                  <a:pt x="59696" y="4862"/>
                </a:lnTo>
                <a:lnTo>
                  <a:pt x="57542" y="5539"/>
                </a:lnTo>
                <a:lnTo>
                  <a:pt x="55450" y="6278"/>
                </a:lnTo>
                <a:lnTo>
                  <a:pt x="53419" y="7078"/>
                </a:lnTo>
                <a:lnTo>
                  <a:pt x="51326" y="7878"/>
                </a:lnTo>
                <a:lnTo>
                  <a:pt x="49357" y="8801"/>
                </a:lnTo>
                <a:lnTo>
                  <a:pt x="47326" y="9786"/>
                </a:lnTo>
                <a:lnTo>
                  <a:pt x="45357" y="10832"/>
                </a:lnTo>
                <a:lnTo>
                  <a:pt x="43449" y="11940"/>
                </a:lnTo>
                <a:lnTo>
                  <a:pt x="41541" y="13109"/>
                </a:lnTo>
                <a:lnTo>
                  <a:pt x="39633" y="14340"/>
                </a:lnTo>
                <a:lnTo>
                  <a:pt x="37787" y="15694"/>
                </a:lnTo>
                <a:lnTo>
                  <a:pt x="35941" y="17048"/>
                </a:lnTo>
                <a:lnTo>
                  <a:pt x="34156" y="18525"/>
                </a:lnTo>
                <a:lnTo>
                  <a:pt x="32433" y="20063"/>
                </a:lnTo>
                <a:lnTo>
                  <a:pt x="30710" y="21725"/>
                </a:lnTo>
                <a:lnTo>
                  <a:pt x="28987" y="23448"/>
                </a:lnTo>
                <a:lnTo>
                  <a:pt x="26648" y="26033"/>
                </a:lnTo>
                <a:lnTo>
                  <a:pt x="24371" y="28679"/>
                </a:lnTo>
                <a:lnTo>
                  <a:pt x="22217" y="31387"/>
                </a:lnTo>
                <a:lnTo>
                  <a:pt x="20186" y="34156"/>
                </a:lnTo>
                <a:lnTo>
                  <a:pt x="18217" y="36987"/>
                </a:lnTo>
                <a:lnTo>
                  <a:pt x="16371" y="39818"/>
                </a:lnTo>
                <a:lnTo>
                  <a:pt x="14647" y="42772"/>
                </a:lnTo>
                <a:lnTo>
                  <a:pt x="12986" y="45726"/>
                </a:lnTo>
                <a:lnTo>
                  <a:pt x="11447" y="48742"/>
                </a:lnTo>
                <a:lnTo>
                  <a:pt x="10032" y="51819"/>
                </a:lnTo>
                <a:lnTo>
                  <a:pt x="8678" y="54896"/>
                </a:lnTo>
                <a:lnTo>
                  <a:pt x="7386" y="58035"/>
                </a:lnTo>
                <a:lnTo>
                  <a:pt x="6278" y="61173"/>
                </a:lnTo>
                <a:lnTo>
                  <a:pt x="5232" y="64373"/>
                </a:lnTo>
                <a:lnTo>
                  <a:pt x="4247" y="67573"/>
                </a:lnTo>
                <a:lnTo>
                  <a:pt x="3385" y="70835"/>
                </a:lnTo>
                <a:lnTo>
                  <a:pt x="2647" y="74097"/>
                </a:lnTo>
                <a:lnTo>
                  <a:pt x="1970" y="77420"/>
                </a:lnTo>
                <a:lnTo>
                  <a:pt x="1416" y="80743"/>
                </a:lnTo>
                <a:lnTo>
                  <a:pt x="924" y="84067"/>
                </a:lnTo>
                <a:lnTo>
                  <a:pt x="554" y="87390"/>
                </a:lnTo>
                <a:lnTo>
                  <a:pt x="247" y="90713"/>
                </a:lnTo>
                <a:lnTo>
                  <a:pt x="62" y="94098"/>
                </a:lnTo>
                <a:lnTo>
                  <a:pt x="1" y="97421"/>
                </a:lnTo>
                <a:lnTo>
                  <a:pt x="1" y="100745"/>
                </a:lnTo>
                <a:lnTo>
                  <a:pt x="62" y="104129"/>
                </a:lnTo>
                <a:lnTo>
                  <a:pt x="247" y="107453"/>
                </a:lnTo>
                <a:lnTo>
                  <a:pt x="554" y="110776"/>
                </a:lnTo>
                <a:lnTo>
                  <a:pt x="924" y="114161"/>
                </a:lnTo>
                <a:lnTo>
                  <a:pt x="1354" y="117422"/>
                </a:lnTo>
                <a:lnTo>
                  <a:pt x="1908" y="120746"/>
                </a:lnTo>
                <a:lnTo>
                  <a:pt x="2524" y="124007"/>
                </a:lnTo>
                <a:lnTo>
                  <a:pt x="3262" y="127269"/>
                </a:lnTo>
                <a:lnTo>
                  <a:pt x="4124" y="130531"/>
                </a:lnTo>
                <a:lnTo>
                  <a:pt x="5047" y="133731"/>
                </a:lnTo>
                <a:lnTo>
                  <a:pt x="6032" y="136870"/>
                </a:lnTo>
                <a:lnTo>
                  <a:pt x="7078" y="140008"/>
                </a:lnTo>
                <a:lnTo>
                  <a:pt x="8309" y="143147"/>
                </a:lnTo>
                <a:lnTo>
                  <a:pt x="9540" y="146224"/>
                </a:lnTo>
                <a:lnTo>
                  <a:pt x="10893" y="149240"/>
                </a:lnTo>
                <a:lnTo>
                  <a:pt x="12370" y="152194"/>
                </a:lnTo>
                <a:lnTo>
                  <a:pt x="13847" y="155148"/>
                </a:lnTo>
                <a:lnTo>
                  <a:pt x="15509" y="158040"/>
                </a:lnTo>
                <a:lnTo>
                  <a:pt x="17171" y="160871"/>
                </a:lnTo>
                <a:lnTo>
                  <a:pt x="18955" y="163640"/>
                </a:lnTo>
                <a:lnTo>
                  <a:pt x="20863" y="166348"/>
                </a:lnTo>
                <a:lnTo>
                  <a:pt x="22833" y="169056"/>
                </a:lnTo>
                <a:lnTo>
                  <a:pt x="24863" y="171641"/>
                </a:lnTo>
                <a:lnTo>
                  <a:pt x="26956" y="174164"/>
                </a:lnTo>
                <a:lnTo>
                  <a:pt x="29171" y="176626"/>
                </a:lnTo>
                <a:lnTo>
                  <a:pt x="31448" y="179026"/>
                </a:lnTo>
                <a:lnTo>
                  <a:pt x="33848" y="181364"/>
                </a:lnTo>
                <a:lnTo>
                  <a:pt x="36310" y="183580"/>
                </a:lnTo>
                <a:lnTo>
                  <a:pt x="38833" y="185734"/>
                </a:lnTo>
                <a:lnTo>
                  <a:pt x="41480" y="187826"/>
                </a:lnTo>
                <a:lnTo>
                  <a:pt x="44187" y="189796"/>
                </a:lnTo>
                <a:lnTo>
                  <a:pt x="46957" y="191703"/>
                </a:lnTo>
                <a:lnTo>
                  <a:pt x="49849" y="193550"/>
                </a:lnTo>
                <a:lnTo>
                  <a:pt x="52742" y="195273"/>
                </a:lnTo>
                <a:lnTo>
                  <a:pt x="55819" y="196873"/>
                </a:lnTo>
                <a:lnTo>
                  <a:pt x="58896" y="198411"/>
                </a:lnTo>
                <a:lnTo>
                  <a:pt x="62096" y="199827"/>
                </a:lnTo>
                <a:lnTo>
                  <a:pt x="65358" y="201181"/>
                </a:lnTo>
                <a:lnTo>
                  <a:pt x="68681" y="202350"/>
                </a:lnTo>
                <a:lnTo>
                  <a:pt x="72497" y="203581"/>
                </a:lnTo>
                <a:lnTo>
                  <a:pt x="76312" y="204750"/>
                </a:lnTo>
                <a:lnTo>
                  <a:pt x="80251" y="205735"/>
                </a:lnTo>
                <a:lnTo>
                  <a:pt x="84128" y="206658"/>
                </a:lnTo>
                <a:lnTo>
                  <a:pt x="88128" y="207397"/>
                </a:lnTo>
                <a:lnTo>
                  <a:pt x="92067" y="208074"/>
                </a:lnTo>
                <a:lnTo>
                  <a:pt x="96067" y="208627"/>
                </a:lnTo>
                <a:lnTo>
                  <a:pt x="100067" y="208997"/>
                </a:lnTo>
                <a:lnTo>
                  <a:pt x="104068" y="209304"/>
                </a:lnTo>
                <a:lnTo>
                  <a:pt x="108068" y="209489"/>
                </a:lnTo>
                <a:lnTo>
                  <a:pt x="112068" y="209489"/>
                </a:lnTo>
                <a:lnTo>
                  <a:pt x="116007" y="209427"/>
                </a:lnTo>
                <a:lnTo>
                  <a:pt x="119945" y="209181"/>
                </a:lnTo>
                <a:lnTo>
                  <a:pt x="123884" y="208812"/>
                </a:lnTo>
                <a:lnTo>
                  <a:pt x="127761" y="208320"/>
                </a:lnTo>
                <a:lnTo>
                  <a:pt x="131638" y="207704"/>
                </a:lnTo>
                <a:lnTo>
                  <a:pt x="135454" y="206904"/>
                </a:lnTo>
                <a:lnTo>
                  <a:pt x="137300" y="206473"/>
                </a:lnTo>
                <a:lnTo>
                  <a:pt x="139208" y="205981"/>
                </a:lnTo>
                <a:lnTo>
                  <a:pt x="141054" y="205489"/>
                </a:lnTo>
                <a:lnTo>
                  <a:pt x="142900" y="204935"/>
                </a:lnTo>
                <a:lnTo>
                  <a:pt x="144747" y="204381"/>
                </a:lnTo>
                <a:lnTo>
                  <a:pt x="146531" y="203766"/>
                </a:lnTo>
                <a:lnTo>
                  <a:pt x="148316" y="203089"/>
                </a:lnTo>
                <a:lnTo>
                  <a:pt x="150101" y="202412"/>
                </a:lnTo>
                <a:lnTo>
                  <a:pt x="151885" y="201673"/>
                </a:lnTo>
                <a:lnTo>
                  <a:pt x="153609" y="200935"/>
                </a:lnTo>
                <a:lnTo>
                  <a:pt x="155332" y="200135"/>
                </a:lnTo>
                <a:lnTo>
                  <a:pt x="156993" y="199273"/>
                </a:lnTo>
                <a:lnTo>
                  <a:pt x="158655" y="198411"/>
                </a:lnTo>
                <a:lnTo>
                  <a:pt x="160317" y="197488"/>
                </a:lnTo>
                <a:lnTo>
                  <a:pt x="161978" y="196565"/>
                </a:lnTo>
                <a:lnTo>
                  <a:pt x="163578" y="195581"/>
                </a:lnTo>
                <a:lnTo>
                  <a:pt x="165117" y="194534"/>
                </a:lnTo>
                <a:lnTo>
                  <a:pt x="166655" y="193488"/>
                </a:lnTo>
                <a:lnTo>
                  <a:pt x="168194" y="192380"/>
                </a:lnTo>
                <a:lnTo>
                  <a:pt x="169733" y="191211"/>
                </a:lnTo>
                <a:lnTo>
                  <a:pt x="171148" y="190042"/>
                </a:lnTo>
                <a:lnTo>
                  <a:pt x="172625" y="188872"/>
                </a:lnTo>
                <a:lnTo>
                  <a:pt x="174040" y="187580"/>
                </a:lnTo>
                <a:lnTo>
                  <a:pt x="175394" y="186288"/>
                </a:lnTo>
                <a:lnTo>
                  <a:pt x="176748" y="184934"/>
                </a:lnTo>
                <a:lnTo>
                  <a:pt x="178102" y="183580"/>
                </a:lnTo>
                <a:lnTo>
                  <a:pt x="179395" y="182164"/>
                </a:lnTo>
                <a:lnTo>
                  <a:pt x="180625" y="180687"/>
                </a:lnTo>
                <a:lnTo>
                  <a:pt x="181856" y="179210"/>
                </a:lnTo>
                <a:lnTo>
                  <a:pt x="183026" y="177672"/>
                </a:lnTo>
                <a:lnTo>
                  <a:pt x="185241" y="174595"/>
                </a:lnTo>
                <a:lnTo>
                  <a:pt x="187333" y="171456"/>
                </a:lnTo>
                <a:lnTo>
                  <a:pt x="189303" y="168318"/>
                </a:lnTo>
                <a:lnTo>
                  <a:pt x="191149" y="165117"/>
                </a:lnTo>
                <a:lnTo>
                  <a:pt x="192872" y="161856"/>
                </a:lnTo>
                <a:lnTo>
                  <a:pt x="194534" y="158594"/>
                </a:lnTo>
                <a:lnTo>
                  <a:pt x="196011" y="155271"/>
                </a:lnTo>
                <a:lnTo>
                  <a:pt x="197426" y="151886"/>
                </a:lnTo>
                <a:lnTo>
                  <a:pt x="198719" y="148563"/>
                </a:lnTo>
                <a:lnTo>
                  <a:pt x="199888" y="145178"/>
                </a:lnTo>
                <a:lnTo>
                  <a:pt x="200996" y="141731"/>
                </a:lnTo>
                <a:lnTo>
                  <a:pt x="201980" y="138347"/>
                </a:lnTo>
                <a:lnTo>
                  <a:pt x="202904" y="134900"/>
                </a:lnTo>
                <a:lnTo>
                  <a:pt x="203704" y="131515"/>
                </a:lnTo>
                <a:lnTo>
                  <a:pt x="204381" y="128069"/>
                </a:lnTo>
                <a:lnTo>
                  <a:pt x="205058" y="124623"/>
                </a:lnTo>
                <a:lnTo>
                  <a:pt x="205611" y="121176"/>
                </a:lnTo>
                <a:lnTo>
                  <a:pt x="206042" y="117792"/>
                </a:lnTo>
                <a:lnTo>
                  <a:pt x="206411" y="114407"/>
                </a:lnTo>
                <a:lnTo>
                  <a:pt x="206781" y="111022"/>
                </a:lnTo>
                <a:lnTo>
                  <a:pt x="206965" y="107637"/>
                </a:lnTo>
                <a:lnTo>
                  <a:pt x="207150" y="104314"/>
                </a:lnTo>
                <a:lnTo>
                  <a:pt x="207273" y="100991"/>
                </a:lnTo>
                <a:lnTo>
                  <a:pt x="207273" y="97729"/>
                </a:lnTo>
                <a:lnTo>
                  <a:pt x="207273" y="94529"/>
                </a:lnTo>
                <a:lnTo>
                  <a:pt x="207211" y="91329"/>
                </a:lnTo>
                <a:lnTo>
                  <a:pt x="207088" y="88190"/>
                </a:lnTo>
                <a:lnTo>
                  <a:pt x="206842" y="85051"/>
                </a:lnTo>
                <a:lnTo>
                  <a:pt x="206596" y="81974"/>
                </a:lnTo>
                <a:lnTo>
                  <a:pt x="206350" y="79020"/>
                </a:lnTo>
                <a:lnTo>
                  <a:pt x="205981" y="76066"/>
                </a:lnTo>
                <a:lnTo>
                  <a:pt x="205611" y="73174"/>
                </a:lnTo>
                <a:lnTo>
                  <a:pt x="205058" y="69851"/>
                </a:lnTo>
                <a:lnTo>
                  <a:pt x="204442" y="66589"/>
                </a:lnTo>
                <a:lnTo>
                  <a:pt x="203642" y="63450"/>
                </a:lnTo>
                <a:lnTo>
                  <a:pt x="202719" y="60312"/>
                </a:lnTo>
                <a:lnTo>
                  <a:pt x="201734" y="57234"/>
                </a:lnTo>
                <a:lnTo>
                  <a:pt x="200627" y="54280"/>
                </a:lnTo>
                <a:lnTo>
                  <a:pt x="199396" y="51326"/>
                </a:lnTo>
                <a:lnTo>
                  <a:pt x="198042" y="48496"/>
                </a:lnTo>
                <a:lnTo>
                  <a:pt x="196565" y="45726"/>
                </a:lnTo>
                <a:lnTo>
                  <a:pt x="195026" y="43018"/>
                </a:lnTo>
                <a:lnTo>
                  <a:pt x="193426" y="40372"/>
                </a:lnTo>
                <a:lnTo>
                  <a:pt x="191641" y="37849"/>
                </a:lnTo>
                <a:lnTo>
                  <a:pt x="189857" y="35326"/>
                </a:lnTo>
                <a:lnTo>
                  <a:pt x="187949" y="32925"/>
                </a:lnTo>
                <a:lnTo>
                  <a:pt x="185918" y="30648"/>
                </a:lnTo>
                <a:lnTo>
                  <a:pt x="183826" y="28371"/>
                </a:lnTo>
                <a:lnTo>
                  <a:pt x="181610" y="26217"/>
                </a:lnTo>
                <a:lnTo>
                  <a:pt x="179395" y="24125"/>
                </a:lnTo>
                <a:lnTo>
                  <a:pt x="177056" y="22156"/>
                </a:lnTo>
                <a:lnTo>
                  <a:pt x="174656" y="20248"/>
                </a:lnTo>
                <a:lnTo>
                  <a:pt x="172133" y="18402"/>
                </a:lnTo>
                <a:lnTo>
                  <a:pt x="169609" y="16678"/>
                </a:lnTo>
                <a:lnTo>
                  <a:pt x="166963" y="15017"/>
                </a:lnTo>
                <a:lnTo>
                  <a:pt x="164317" y="13417"/>
                </a:lnTo>
                <a:lnTo>
                  <a:pt x="161548" y="11940"/>
                </a:lnTo>
                <a:lnTo>
                  <a:pt x="158778" y="10586"/>
                </a:lnTo>
                <a:lnTo>
                  <a:pt x="155886" y="9293"/>
                </a:lnTo>
                <a:lnTo>
                  <a:pt x="152993" y="8063"/>
                </a:lnTo>
                <a:lnTo>
                  <a:pt x="150039" y="6955"/>
                </a:lnTo>
                <a:lnTo>
                  <a:pt x="147024" y="5970"/>
                </a:lnTo>
                <a:lnTo>
                  <a:pt x="143947" y="5047"/>
                </a:lnTo>
                <a:lnTo>
                  <a:pt x="140808" y="4185"/>
                </a:lnTo>
                <a:lnTo>
                  <a:pt x="140746" y="4185"/>
                </a:lnTo>
                <a:lnTo>
                  <a:pt x="138900" y="3632"/>
                </a:lnTo>
                <a:lnTo>
                  <a:pt x="137054" y="3139"/>
                </a:lnTo>
                <a:lnTo>
                  <a:pt x="135208" y="2708"/>
                </a:lnTo>
                <a:lnTo>
                  <a:pt x="133300" y="2278"/>
                </a:lnTo>
                <a:lnTo>
                  <a:pt x="131331" y="1908"/>
                </a:lnTo>
                <a:lnTo>
                  <a:pt x="129423" y="1601"/>
                </a:lnTo>
                <a:lnTo>
                  <a:pt x="125546" y="1047"/>
                </a:lnTo>
                <a:lnTo>
                  <a:pt x="121730" y="616"/>
                </a:lnTo>
                <a:lnTo>
                  <a:pt x="117976" y="308"/>
                </a:lnTo>
                <a:lnTo>
                  <a:pt x="114345" y="124"/>
                </a:lnTo>
                <a:lnTo>
                  <a:pt x="110899" y="1"/>
                </a:lnTo>
                <a:close/>
              </a:path>
            </a:pathLst>
          </a:custGeom>
          <a:solidFill>
            <a:schemeClr val="accent3"/>
          </a:solidFill>
          <a:ln w="38100" cap="flat" cmpd="sng">
            <a:solidFill>
              <a:schemeClr val="accent2"/>
            </a:solidFill>
            <a:prstDash val="solid"/>
            <a:round/>
            <a:headEnd type="none" w="sm" len="sm"/>
            <a:tailEnd type="none" w="sm" len="sm"/>
          </a:ln>
          <a:effectLst>
            <a:outerShdw dist="57150" dir="3000000" algn="bl" rotWithShape="0">
              <a:srgbClr val="BA9E3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2"/>
          <p:cNvSpPr/>
          <p:nvPr/>
        </p:nvSpPr>
        <p:spPr>
          <a:xfrm>
            <a:off x="2228804" y="1460053"/>
            <a:ext cx="1105283" cy="1117100"/>
          </a:xfrm>
          <a:custGeom>
            <a:avLst/>
            <a:gdLst/>
            <a:ahLst/>
            <a:cxnLst/>
            <a:rect l="l" t="t" r="r" b="b"/>
            <a:pathLst>
              <a:path w="207273" h="209489" extrusionOk="0">
                <a:moveTo>
                  <a:pt x="104683" y="1"/>
                </a:moveTo>
                <a:lnTo>
                  <a:pt x="102037" y="62"/>
                </a:lnTo>
                <a:lnTo>
                  <a:pt x="99821" y="124"/>
                </a:lnTo>
                <a:lnTo>
                  <a:pt x="96559" y="308"/>
                </a:lnTo>
                <a:lnTo>
                  <a:pt x="95452" y="370"/>
                </a:lnTo>
                <a:lnTo>
                  <a:pt x="95390" y="370"/>
                </a:lnTo>
                <a:lnTo>
                  <a:pt x="90836" y="431"/>
                </a:lnTo>
                <a:lnTo>
                  <a:pt x="86220" y="616"/>
                </a:lnTo>
                <a:lnTo>
                  <a:pt x="81666" y="924"/>
                </a:lnTo>
                <a:lnTo>
                  <a:pt x="79451" y="1108"/>
                </a:lnTo>
                <a:lnTo>
                  <a:pt x="77174" y="1354"/>
                </a:lnTo>
                <a:lnTo>
                  <a:pt x="74958" y="1662"/>
                </a:lnTo>
                <a:lnTo>
                  <a:pt x="72743" y="1970"/>
                </a:lnTo>
                <a:lnTo>
                  <a:pt x="70527" y="2339"/>
                </a:lnTo>
                <a:lnTo>
                  <a:pt x="68312" y="2770"/>
                </a:lnTo>
                <a:lnTo>
                  <a:pt x="66096" y="3201"/>
                </a:lnTo>
                <a:lnTo>
                  <a:pt x="63942" y="3693"/>
                </a:lnTo>
                <a:lnTo>
                  <a:pt x="61788" y="4308"/>
                </a:lnTo>
                <a:lnTo>
                  <a:pt x="59696" y="4862"/>
                </a:lnTo>
                <a:lnTo>
                  <a:pt x="57542" y="5539"/>
                </a:lnTo>
                <a:lnTo>
                  <a:pt x="55450" y="6278"/>
                </a:lnTo>
                <a:lnTo>
                  <a:pt x="53419" y="7078"/>
                </a:lnTo>
                <a:lnTo>
                  <a:pt x="51326" y="7878"/>
                </a:lnTo>
                <a:lnTo>
                  <a:pt x="49357" y="8801"/>
                </a:lnTo>
                <a:lnTo>
                  <a:pt x="47326" y="9786"/>
                </a:lnTo>
                <a:lnTo>
                  <a:pt x="45357" y="10832"/>
                </a:lnTo>
                <a:lnTo>
                  <a:pt x="43449" y="11940"/>
                </a:lnTo>
                <a:lnTo>
                  <a:pt x="41541" y="13109"/>
                </a:lnTo>
                <a:lnTo>
                  <a:pt x="39633" y="14340"/>
                </a:lnTo>
                <a:lnTo>
                  <a:pt x="37787" y="15694"/>
                </a:lnTo>
                <a:lnTo>
                  <a:pt x="35941" y="17048"/>
                </a:lnTo>
                <a:lnTo>
                  <a:pt x="34156" y="18525"/>
                </a:lnTo>
                <a:lnTo>
                  <a:pt x="32433" y="20063"/>
                </a:lnTo>
                <a:lnTo>
                  <a:pt x="30710" y="21725"/>
                </a:lnTo>
                <a:lnTo>
                  <a:pt x="28987" y="23448"/>
                </a:lnTo>
                <a:lnTo>
                  <a:pt x="26648" y="26033"/>
                </a:lnTo>
                <a:lnTo>
                  <a:pt x="24371" y="28679"/>
                </a:lnTo>
                <a:lnTo>
                  <a:pt x="22217" y="31387"/>
                </a:lnTo>
                <a:lnTo>
                  <a:pt x="20186" y="34156"/>
                </a:lnTo>
                <a:lnTo>
                  <a:pt x="18217" y="36987"/>
                </a:lnTo>
                <a:lnTo>
                  <a:pt x="16371" y="39818"/>
                </a:lnTo>
                <a:lnTo>
                  <a:pt x="14647" y="42772"/>
                </a:lnTo>
                <a:lnTo>
                  <a:pt x="12986" y="45726"/>
                </a:lnTo>
                <a:lnTo>
                  <a:pt x="11447" y="48742"/>
                </a:lnTo>
                <a:lnTo>
                  <a:pt x="10032" y="51819"/>
                </a:lnTo>
                <a:lnTo>
                  <a:pt x="8678" y="54896"/>
                </a:lnTo>
                <a:lnTo>
                  <a:pt x="7386" y="58035"/>
                </a:lnTo>
                <a:lnTo>
                  <a:pt x="6278" y="61173"/>
                </a:lnTo>
                <a:lnTo>
                  <a:pt x="5232" y="64373"/>
                </a:lnTo>
                <a:lnTo>
                  <a:pt x="4247" y="67573"/>
                </a:lnTo>
                <a:lnTo>
                  <a:pt x="3385" y="70835"/>
                </a:lnTo>
                <a:lnTo>
                  <a:pt x="2647" y="74097"/>
                </a:lnTo>
                <a:lnTo>
                  <a:pt x="1970" y="77420"/>
                </a:lnTo>
                <a:lnTo>
                  <a:pt x="1416" y="80743"/>
                </a:lnTo>
                <a:lnTo>
                  <a:pt x="924" y="84067"/>
                </a:lnTo>
                <a:lnTo>
                  <a:pt x="554" y="87390"/>
                </a:lnTo>
                <a:lnTo>
                  <a:pt x="247" y="90713"/>
                </a:lnTo>
                <a:lnTo>
                  <a:pt x="62" y="94098"/>
                </a:lnTo>
                <a:lnTo>
                  <a:pt x="1" y="97421"/>
                </a:lnTo>
                <a:lnTo>
                  <a:pt x="1" y="100745"/>
                </a:lnTo>
                <a:lnTo>
                  <a:pt x="62" y="104129"/>
                </a:lnTo>
                <a:lnTo>
                  <a:pt x="247" y="107453"/>
                </a:lnTo>
                <a:lnTo>
                  <a:pt x="554" y="110776"/>
                </a:lnTo>
                <a:lnTo>
                  <a:pt x="924" y="114161"/>
                </a:lnTo>
                <a:lnTo>
                  <a:pt x="1354" y="117422"/>
                </a:lnTo>
                <a:lnTo>
                  <a:pt x="1908" y="120746"/>
                </a:lnTo>
                <a:lnTo>
                  <a:pt x="2524" y="124007"/>
                </a:lnTo>
                <a:lnTo>
                  <a:pt x="3262" y="127269"/>
                </a:lnTo>
                <a:lnTo>
                  <a:pt x="4124" y="130531"/>
                </a:lnTo>
                <a:lnTo>
                  <a:pt x="5047" y="133731"/>
                </a:lnTo>
                <a:lnTo>
                  <a:pt x="6032" y="136870"/>
                </a:lnTo>
                <a:lnTo>
                  <a:pt x="7078" y="140008"/>
                </a:lnTo>
                <a:lnTo>
                  <a:pt x="8309" y="143147"/>
                </a:lnTo>
                <a:lnTo>
                  <a:pt x="9540" y="146224"/>
                </a:lnTo>
                <a:lnTo>
                  <a:pt x="10893" y="149240"/>
                </a:lnTo>
                <a:lnTo>
                  <a:pt x="12370" y="152194"/>
                </a:lnTo>
                <a:lnTo>
                  <a:pt x="13847" y="155148"/>
                </a:lnTo>
                <a:lnTo>
                  <a:pt x="15509" y="158040"/>
                </a:lnTo>
                <a:lnTo>
                  <a:pt x="17171" y="160871"/>
                </a:lnTo>
                <a:lnTo>
                  <a:pt x="18955" y="163640"/>
                </a:lnTo>
                <a:lnTo>
                  <a:pt x="20863" y="166348"/>
                </a:lnTo>
                <a:lnTo>
                  <a:pt x="22833" y="169056"/>
                </a:lnTo>
                <a:lnTo>
                  <a:pt x="24863" y="171641"/>
                </a:lnTo>
                <a:lnTo>
                  <a:pt x="26956" y="174164"/>
                </a:lnTo>
                <a:lnTo>
                  <a:pt x="29171" y="176626"/>
                </a:lnTo>
                <a:lnTo>
                  <a:pt x="31448" y="179026"/>
                </a:lnTo>
                <a:lnTo>
                  <a:pt x="33848" y="181364"/>
                </a:lnTo>
                <a:lnTo>
                  <a:pt x="36310" y="183580"/>
                </a:lnTo>
                <a:lnTo>
                  <a:pt x="38833" y="185734"/>
                </a:lnTo>
                <a:lnTo>
                  <a:pt x="41480" y="187826"/>
                </a:lnTo>
                <a:lnTo>
                  <a:pt x="44187" y="189796"/>
                </a:lnTo>
                <a:lnTo>
                  <a:pt x="46957" y="191703"/>
                </a:lnTo>
                <a:lnTo>
                  <a:pt x="49849" y="193550"/>
                </a:lnTo>
                <a:lnTo>
                  <a:pt x="52742" y="195273"/>
                </a:lnTo>
                <a:lnTo>
                  <a:pt x="55819" y="196873"/>
                </a:lnTo>
                <a:lnTo>
                  <a:pt x="58896" y="198411"/>
                </a:lnTo>
                <a:lnTo>
                  <a:pt x="62096" y="199827"/>
                </a:lnTo>
                <a:lnTo>
                  <a:pt x="65358" y="201181"/>
                </a:lnTo>
                <a:lnTo>
                  <a:pt x="68681" y="202350"/>
                </a:lnTo>
                <a:lnTo>
                  <a:pt x="72497" y="203581"/>
                </a:lnTo>
                <a:lnTo>
                  <a:pt x="76312" y="204750"/>
                </a:lnTo>
                <a:lnTo>
                  <a:pt x="80251" y="205735"/>
                </a:lnTo>
                <a:lnTo>
                  <a:pt x="84128" y="206658"/>
                </a:lnTo>
                <a:lnTo>
                  <a:pt x="88128" y="207397"/>
                </a:lnTo>
                <a:lnTo>
                  <a:pt x="92067" y="208074"/>
                </a:lnTo>
                <a:lnTo>
                  <a:pt x="96067" y="208627"/>
                </a:lnTo>
                <a:lnTo>
                  <a:pt x="100067" y="208997"/>
                </a:lnTo>
                <a:lnTo>
                  <a:pt x="104068" y="209304"/>
                </a:lnTo>
                <a:lnTo>
                  <a:pt x="108068" y="209489"/>
                </a:lnTo>
                <a:lnTo>
                  <a:pt x="112068" y="209489"/>
                </a:lnTo>
                <a:lnTo>
                  <a:pt x="116007" y="209427"/>
                </a:lnTo>
                <a:lnTo>
                  <a:pt x="119945" y="209181"/>
                </a:lnTo>
                <a:lnTo>
                  <a:pt x="123884" y="208812"/>
                </a:lnTo>
                <a:lnTo>
                  <a:pt x="127761" y="208320"/>
                </a:lnTo>
                <a:lnTo>
                  <a:pt x="131638" y="207704"/>
                </a:lnTo>
                <a:lnTo>
                  <a:pt x="135454" y="206904"/>
                </a:lnTo>
                <a:lnTo>
                  <a:pt x="137300" y="206473"/>
                </a:lnTo>
                <a:lnTo>
                  <a:pt x="139208" y="205981"/>
                </a:lnTo>
                <a:lnTo>
                  <a:pt x="141054" y="205489"/>
                </a:lnTo>
                <a:lnTo>
                  <a:pt x="142900" y="204935"/>
                </a:lnTo>
                <a:lnTo>
                  <a:pt x="144747" y="204381"/>
                </a:lnTo>
                <a:lnTo>
                  <a:pt x="146531" y="203766"/>
                </a:lnTo>
                <a:lnTo>
                  <a:pt x="148316" y="203089"/>
                </a:lnTo>
                <a:lnTo>
                  <a:pt x="150101" y="202412"/>
                </a:lnTo>
                <a:lnTo>
                  <a:pt x="151885" y="201673"/>
                </a:lnTo>
                <a:lnTo>
                  <a:pt x="153609" y="200935"/>
                </a:lnTo>
                <a:lnTo>
                  <a:pt x="155332" y="200135"/>
                </a:lnTo>
                <a:lnTo>
                  <a:pt x="156993" y="199273"/>
                </a:lnTo>
                <a:lnTo>
                  <a:pt x="158655" y="198411"/>
                </a:lnTo>
                <a:lnTo>
                  <a:pt x="160317" y="197488"/>
                </a:lnTo>
                <a:lnTo>
                  <a:pt x="161978" y="196565"/>
                </a:lnTo>
                <a:lnTo>
                  <a:pt x="163578" y="195581"/>
                </a:lnTo>
                <a:lnTo>
                  <a:pt x="165117" y="194534"/>
                </a:lnTo>
                <a:lnTo>
                  <a:pt x="166655" y="193488"/>
                </a:lnTo>
                <a:lnTo>
                  <a:pt x="168194" y="192380"/>
                </a:lnTo>
                <a:lnTo>
                  <a:pt x="169733" y="191211"/>
                </a:lnTo>
                <a:lnTo>
                  <a:pt x="171148" y="190042"/>
                </a:lnTo>
                <a:lnTo>
                  <a:pt x="172625" y="188872"/>
                </a:lnTo>
                <a:lnTo>
                  <a:pt x="174040" y="187580"/>
                </a:lnTo>
                <a:lnTo>
                  <a:pt x="175394" y="186288"/>
                </a:lnTo>
                <a:lnTo>
                  <a:pt x="176748" y="184934"/>
                </a:lnTo>
                <a:lnTo>
                  <a:pt x="178102" y="183580"/>
                </a:lnTo>
                <a:lnTo>
                  <a:pt x="179395" y="182164"/>
                </a:lnTo>
                <a:lnTo>
                  <a:pt x="180625" y="180687"/>
                </a:lnTo>
                <a:lnTo>
                  <a:pt x="181856" y="179210"/>
                </a:lnTo>
                <a:lnTo>
                  <a:pt x="183026" y="177672"/>
                </a:lnTo>
                <a:lnTo>
                  <a:pt x="185241" y="174595"/>
                </a:lnTo>
                <a:lnTo>
                  <a:pt x="187333" y="171456"/>
                </a:lnTo>
                <a:lnTo>
                  <a:pt x="189303" y="168318"/>
                </a:lnTo>
                <a:lnTo>
                  <a:pt x="191149" y="165117"/>
                </a:lnTo>
                <a:lnTo>
                  <a:pt x="192872" y="161856"/>
                </a:lnTo>
                <a:lnTo>
                  <a:pt x="194534" y="158594"/>
                </a:lnTo>
                <a:lnTo>
                  <a:pt x="196011" y="155271"/>
                </a:lnTo>
                <a:lnTo>
                  <a:pt x="197426" y="151886"/>
                </a:lnTo>
                <a:lnTo>
                  <a:pt x="198719" y="148563"/>
                </a:lnTo>
                <a:lnTo>
                  <a:pt x="199888" y="145178"/>
                </a:lnTo>
                <a:lnTo>
                  <a:pt x="200996" y="141731"/>
                </a:lnTo>
                <a:lnTo>
                  <a:pt x="201980" y="138347"/>
                </a:lnTo>
                <a:lnTo>
                  <a:pt x="202904" y="134900"/>
                </a:lnTo>
                <a:lnTo>
                  <a:pt x="203704" y="131515"/>
                </a:lnTo>
                <a:lnTo>
                  <a:pt x="204381" y="128069"/>
                </a:lnTo>
                <a:lnTo>
                  <a:pt x="205058" y="124623"/>
                </a:lnTo>
                <a:lnTo>
                  <a:pt x="205611" y="121176"/>
                </a:lnTo>
                <a:lnTo>
                  <a:pt x="206042" y="117792"/>
                </a:lnTo>
                <a:lnTo>
                  <a:pt x="206411" y="114407"/>
                </a:lnTo>
                <a:lnTo>
                  <a:pt x="206781" y="111022"/>
                </a:lnTo>
                <a:lnTo>
                  <a:pt x="206965" y="107637"/>
                </a:lnTo>
                <a:lnTo>
                  <a:pt x="207150" y="104314"/>
                </a:lnTo>
                <a:lnTo>
                  <a:pt x="207273" y="100991"/>
                </a:lnTo>
                <a:lnTo>
                  <a:pt x="207273" y="97729"/>
                </a:lnTo>
                <a:lnTo>
                  <a:pt x="207273" y="94529"/>
                </a:lnTo>
                <a:lnTo>
                  <a:pt x="207211" y="91329"/>
                </a:lnTo>
                <a:lnTo>
                  <a:pt x="207088" y="88190"/>
                </a:lnTo>
                <a:lnTo>
                  <a:pt x="206842" y="85051"/>
                </a:lnTo>
                <a:lnTo>
                  <a:pt x="206596" y="81974"/>
                </a:lnTo>
                <a:lnTo>
                  <a:pt x="206350" y="79020"/>
                </a:lnTo>
                <a:lnTo>
                  <a:pt x="205981" y="76066"/>
                </a:lnTo>
                <a:lnTo>
                  <a:pt x="205611" y="73174"/>
                </a:lnTo>
                <a:lnTo>
                  <a:pt x="205058" y="69851"/>
                </a:lnTo>
                <a:lnTo>
                  <a:pt x="204442" y="66589"/>
                </a:lnTo>
                <a:lnTo>
                  <a:pt x="203642" y="63450"/>
                </a:lnTo>
                <a:lnTo>
                  <a:pt x="202719" y="60312"/>
                </a:lnTo>
                <a:lnTo>
                  <a:pt x="201734" y="57234"/>
                </a:lnTo>
                <a:lnTo>
                  <a:pt x="200627" y="54280"/>
                </a:lnTo>
                <a:lnTo>
                  <a:pt x="199396" y="51326"/>
                </a:lnTo>
                <a:lnTo>
                  <a:pt x="198042" y="48496"/>
                </a:lnTo>
                <a:lnTo>
                  <a:pt x="196565" y="45726"/>
                </a:lnTo>
                <a:lnTo>
                  <a:pt x="195026" y="43018"/>
                </a:lnTo>
                <a:lnTo>
                  <a:pt x="193426" y="40372"/>
                </a:lnTo>
                <a:lnTo>
                  <a:pt x="191641" y="37849"/>
                </a:lnTo>
                <a:lnTo>
                  <a:pt x="189857" y="35326"/>
                </a:lnTo>
                <a:lnTo>
                  <a:pt x="187949" y="32925"/>
                </a:lnTo>
                <a:lnTo>
                  <a:pt x="185918" y="30648"/>
                </a:lnTo>
                <a:lnTo>
                  <a:pt x="183826" y="28371"/>
                </a:lnTo>
                <a:lnTo>
                  <a:pt x="181610" y="26217"/>
                </a:lnTo>
                <a:lnTo>
                  <a:pt x="179395" y="24125"/>
                </a:lnTo>
                <a:lnTo>
                  <a:pt x="177056" y="22156"/>
                </a:lnTo>
                <a:lnTo>
                  <a:pt x="174656" y="20248"/>
                </a:lnTo>
                <a:lnTo>
                  <a:pt x="172133" y="18402"/>
                </a:lnTo>
                <a:lnTo>
                  <a:pt x="169609" y="16678"/>
                </a:lnTo>
                <a:lnTo>
                  <a:pt x="166963" y="15017"/>
                </a:lnTo>
                <a:lnTo>
                  <a:pt x="164317" y="13417"/>
                </a:lnTo>
                <a:lnTo>
                  <a:pt x="161548" y="11940"/>
                </a:lnTo>
                <a:lnTo>
                  <a:pt x="158778" y="10586"/>
                </a:lnTo>
                <a:lnTo>
                  <a:pt x="155886" y="9293"/>
                </a:lnTo>
                <a:lnTo>
                  <a:pt x="152993" y="8063"/>
                </a:lnTo>
                <a:lnTo>
                  <a:pt x="150039" y="6955"/>
                </a:lnTo>
                <a:lnTo>
                  <a:pt x="147024" y="5970"/>
                </a:lnTo>
                <a:lnTo>
                  <a:pt x="143947" y="5047"/>
                </a:lnTo>
                <a:lnTo>
                  <a:pt x="140808" y="4185"/>
                </a:lnTo>
                <a:lnTo>
                  <a:pt x="140746" y="4185"/>
                </a:lnTo>
                <a:lnTo>
                  <a:pt x="138900" y="3632"/>
                </a:lnTo>
                <a:lnTo>
                  <a:pt x="137054" y="3139"/>
                </a:lnTo>
                <a:lnTo>
                  <a:pt x="135208" y="2708"/>
                </a:lnTo>
                <a:lnTo>
                  <a:pt x="133300" y="2278"/>
                </a:lnTo>
                <a:lnTo>
                  <a:pt x="131331" y="1908"/>
                </a:lnTo>
                <a:lnTo>
                  <a:pt x="129423" y="1601"/>
                </a:lnTo>
                <a:lnTo>
                  <a:pt x="125546" y="1047"/>
                </a:lnTo>
                <a:lnTo>
                  <a:pt x="121730" y="616"/>
                </a:lnTo>
                <a:lnTo>
                  <a:pt x="117976" y="308"/>
                </a:lnTo>
                <a:lnTo>
                  <a:pt x="114345" y="124"/>
                </a:lnTo>
                <a:lnTo>
                  <a:pt x="110899" y="1"/>
                </a:lnTo>
                <a:close/>
              </a:path>
            </a:pathLst>
          </a:custGeom>
          <a:solidFill>
            <a:schemeClr val="accent3"/>
          </a:solidFill>
          <a:ln w="38100" cap="flat" cmpd="sng">
            <a:solidFill>
              <a:schemeClr val="accent2"/>
            </a:solidFill>
            <a:prstDash val="solid"/>
            <a:round/>
            <a:headEnd type="none" w="sm" len="sm"/>
            <a:tailEnd type="none" w="sm" len="sm"/>
          </a:ln>
          <a:effectLst>
            <a:outerShdw dist="57150" dir="3000000" algn="bl" rotWithShape="0">
              <a:srgbClr val="BA9E39"/>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2"/>
          <p:cNvSpPr txBox="1">
            <a:spLocks noGrp="1"/>
          </p:cNvSpPr>
          <p:nvPr>
            <p:ph type="title"/>
          </p:nvPr>
        </p:nvSpPr>
        <p:spPr>
          <a:xfrm>
            <a:off x="1410146" y="2676965"/>
            <a:ext cx="27426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Centros de proyección</a:t>
            </a:r>
            <a:endParaRPr/>
          </a:p>
        </p:txBody>
      </p:sp>
      <p:sp>
        <p:nvSpPr>
          <p:cNvPr id="342" name="Google Shape;342;p42"/>
          <p:cNvSpPr txBox="1">
            <a:spLocks noGrp="1"/>
          </p:cNvSpPr>
          <p:nvPr>
            <p:ph type="title" idx="4"/>
          </p:nvPr>
        </p:nvSpPr>
        <p:spPr>
          <a:xfrm>
            <a:off x="720000" y="384048"/>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3" name="Google Shape;343;p42"/>
          <p:cNvSpPr txBox="1">
            <a:spLocks noGrp="1"/>
          </p:cNvSpPr>
          <p:nvPr>
            <p:ph type="title" idx="2"/>
          </p:nvPr>
        </p:nvSpPr>
        <p:spPr>
          <a:xfrm>
            <a:off x="4791557" y="2697986"/>
            <a:ext cx="3301408"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Formas básicas de locomoción</a:t>
            </a:r>
            <a:endParaRPr/>
          </a:p>
        </p:txBody>
      </p:sp>
      <p:sp>
        <p:nvSpPr>
          <p:cNvPr id="344" name="Google Shape;344;p42"/>
          <p:cNvSpPr txBox="1">
            <a:spLocks noGrp="1"/>
          </p:cNvSpPr>
          <p:nvPr>
            <p:ph type="subTitle" idx="1"/>
          </p:nvPr>
        </p:nvSpPr>
        <p:spPr>
          <a:xfrm>
            <a:off x="5000829" y="3361660"/>
            <a:ext cx="2975700" cy="1010700"/>
          </a:xfrm>
          <a:prstGeom prst="rect">
            <a:avLst/>
          </a:prstGeom>
        </p:spPr>
        <p:txBody>
          <a:bodyPr spcFirstLastPara="1" wrap="square" lIns="91425" tIns="91425" rIns="91425" bIns="91425" anchor="ctr" anchorCtr="0">
            <a:noAutofit/>
          </a:bodyPr>
          <a:lstStyle/>
          <a:p>
            <a:pPr marL="0" lvl="0" indent="0"/>
            <a:r>
              <a:rPr lang="es-MX" sz="1400" dirty="0" smtClean="0"/>
              <a:t> Caminar, correr, saltar, variaciones del salto, galopar, subir, bajar, trepar, rodar, pararse, caer, esquivar, entre otras.</a:t>
            </a:r>
            <a:endParaRPr sz="1400"/>
          </a:p>
        </p:txBody>
      </p:sp>
      <p:sp>
        <p:nvSpPr>
          <p:cNvPr id="345" name="Google Shape;345;p42"/>
          <p:cNvSpPr txBox="1">
            <a:spLocks noGrp="1"/>
          </p:cNvSpPr>
          <p:nvPr>
            <p:ph type="subTitle" idx="3"/>
          </p:nvPr>
        </p:nvSpPr>
        <p:spPr>
          <a:xfrm>
            <a:off x="1293596" y="3088390"/>
            <a:ext cx="2975700" cy="1010700"/>
          </a:xfrm>
          <a:prstGeom prst="rect">
            <a:avLst/>
          </a:prstGeom>
        </p:spPr>
        <p:txBody>
          <a:bodyPr spcFirstLastPara="1" wrap="square" lIns="91425" tIns="91425" rIns="91425" bIns="91425" anchor="ctr" anchorCtr="0">
            <a:noAutofit/>
          </a:bodyPr>
          <a:lstStyle/>
          <a:p>
            <a:pPr marL="0" lvl="0" indent="0"/>
            <a:r>
              <a:rPr lang="es-MX" sz="1400" dirty="0" smtClean="0"/>
              <a:t>Es una especie de recreación del hecho folklórico que permite innovar otros elementos y conceptos.</a:t>
            </a:r>
            <a:endParaRPr sz="1400"/>
          </a:p>
        </p:txBody>
      </p:sp>
      <p:grpSp>
        <p:nvGrpSpPr>
          <p:cNvPr id="346" name="Google Shape;346;p42"/>
          <p:cNvGrpSpPr/>
          <p:nvPr/>
        </p:nvGrpSpPr>
        <p:grpSpPr>
          <a:xfrm>
            <a:off x="2505097" y="1764621"/>
            <a:ext cx="552698" cy="507965"/>
            <a:chOff x="720001" y="1138732"/>
            <a:chExt cx="450483" cy="416433"/>
          </a:xfrm>
        </p:grpSpPr>
        <p:sp>
          <p:nvSpPr>
            <p:cNvPr id="347" name="Google Shape;347;p42"/>
            <p:cNvSpPr/>
            <p:nvPr/>
          </p:nvSpPr>
          <p:spPr>
            <a:xfrm>
              <a:off x="920885" y="1138732"/>
              <a:ext cx="48690" cy="381673"/>
            </a:xfrm>
            <a:custGeom>
              <a:avLst/>
              <a:gdLst/>
              <a:ahLst/>
              <a:cxnLst/>
              <a:rect l="l" t="t" r="r" b="b"/>
              <a:pathLst>
                <a:path w="1806" h="14157" extrusionOk="0">
                  <a:moveTo>
                    <a:pt x="903" y="1"/>
                  </a:moveTo>
                  <a:lnTo>
                    <a:pt x="723" y="27"/>
                  </a:lnTo>
                  <a:lnTo>
                    <a:pt x="542" y="78"/>
                  </a:lnTo>
                  <a:lnTo>
                    <a:pt x="413" y="156"/>
                  </a:lnTo>
                  <a:lnTo>
                    <a:pt x="259" y="259"/>
                  </a:lnTo>
                  <a:lnTo>
                    <a:pt x="156" y="388"/>
                  </a:lnTo>
                  <a:lnTo>
                    <a:pt x="78" y="542"/>
                  </a:lnTo>
                  <a:lnTo>
                    <a:pt x="27" y="723"/>
                  </a:lnTo>
                  <a:lnTo>
                    <a:pt x="1" y="903"/>
                  </a:lnTo>
                  <a:lnTo>
                    <a:pt x="1" y="14157"/>
                  </a:lnTo>
                  <a:lnTo>
                    <a:pt x="1806" y="14157"/>
                  </a:lnTo>
                  <a:lnTo>
                    <a:pt x="1806" y="903"/>
                  </a:lnTo>
                  <a:lnTo>
                    <a:pt x="1780" y="723"/>
                  </a:lnTo>
                  <a:lnTo>
                    <a:pt x="1728" y="542"/>
                  </a:lnTo>
                  <a:lnTo>
                    <a:pt x="1651" y="388"/>
                  </a:lnTo>
                  <a:lnTo>
                    <a:pt x="1548" y="259"/>
                  </a:lnTo>
                  <a:lnTo>
                    <a:pt x="1419" y="156"/>
                  </a:lnTo>
                  <a:lnTo>
                    <a:pt x="1264" y="78"/>
                  </a:lnTo>
                  <a:lnTo>
                    <a:pt x="1084" y="27"/>
                  </a:lnTo>
                  <a:lnTo>
                    <a:pt x="903" y="1"/>
                  </a:lnTo>
                  <a:close/>
                </a:path>
              </a:pathLst>
            </a:custGeom>
            <a:solidFill>
              <a:srgbClr val="E7A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2"/>
            <p:cNvSpPr/>
            <p:nvPr/>
          </p:nvSpPr>
          <p:spPr>
            <a:xfrm>
              <a:off x="920885" y="1138732"/>
              <a:ext cx="48690" cy="381673"/>
            </a:xfrm>
            <a:custGeom>
              <a:avLst/>
              <a:gdLst/>
              <a:ahLst/>
              <a:cxnLst/>
              <a:rect l="l" t="t" r="r" b="b"/>
              <a:pathLst>
                <a:path w="1806" h="14157" fill="none" extrusionOk="0">
                  <a:moveTo>
                    <a:pt x="1806" y="14157"/>
                  </a:moveTo>
                  <a:lnTo>
                    <a:pt x="1806" y="903"/>
                  </a:lnTo>
                  <a:lnTo>
                    <a:pt x="1806" y="903"/>
                  </a:lnTo>
                  <a:lnTo>
                    <a:pt x="1780" y="723"/>
                  </a:lnTo>
                  <a:lnTo>
                    <a:pt x="1728" y="542"/>
                  </a:lnTo>
                  <a:lnTo>
                    <a:pt x="1651" y="388"/>
                  </a:lnTo>
                  <a:lnTo>
                    <a:pt x="1548" y="259"/>
                  </a:lnTo>
                  <a:lnTo>
                    <a:pt x="1419" y="156"/>
                  </a:lnTo>
                  <a:lnTo>
                    <a:pt x="1264" y="78"/>
                  </a:lnTo>
                  <a:lnTo>
                    <a:pt x="1084" y="27"/>
                  </a:lnTo>
                  <a:lnTo>
                    <a:pt x="903" y="1"/>
                  </a:lnTo>
                  <a:lnTo>
                    <a:pt x="903" y="1"/>
                  </a:lnTo>
                  <a:lnTo>
                    <a:pt x="723" y="27"/>
                  </a:lnTo>
                  <a:lnTo>
                    <a:pt x="542" y="78"/>
                  </a:lnTo>
                  <a:lnTo>
                    <a:pt x="413" y="156"/>
                  </a:lnTo>
                  <a:lnTo>
                    <a:pt x="259" y="259"/>
                  </a:lnTo>
                  <a:lnTo>
                    <a:pt x="156" y="388"/>
                  </a:lnTo>
                  <a:lnTo>
                    <a:pt x="78" y="542"/>
                  </a:lnTo>
                  <a:lnTo>
                    <a:pt x="27" y="723"/>
                  </a:lnTo>
                  <a:lnTo>
                    <a:pt x="1" y="903"/>
                  </a:lnTo>
                  <a:lnTo>
                    <a:pt x="1" y="14157"/>
                  </a:lnTo>
                  <a:lnTo>
                    <a:pt x="1806" y="141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2"/>
            <p:cNvSpPr/>
            <p:nvPr/>
          </p:nvSpPr>
          <p:spPr>
            <a:xfrm>
              <a:off x="969549" y="1520386"/>
              <a:ext cx="27" cy="27"/>
            </a:xfrm>
            <a:custGeom>
              <a:avLst/>
              <a:gdLst/>
              <a:ahLst/>
              <a:cxnLst/>
              <a:rect l="l" t="t" r="r" b="b"/>
              <a:pathLst>
                <a:path w="1" h="1" fill="none" extrusionOk="0">
                  <a:moveTo>
                    <a:pt x="1" y="1"/>
                  </a:move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2"/>
            <p:cNvSpPr/>
            <p:nvPr/>
          </p:nvSpPr>
          <p:spPr>
            <a:xfrm>
              <a:off x="857635" y="1199905"/>
              <a:ext cx="123072" cy="94576"/>
            </a:xfrm>
            <a:custGeom>
              <a:avLst/>
              <a:gdLst/>
              <a:ahLst/>
              <a:cxnLst/>
              <a:rect l="l" t="t" r="r" b="b"/>
              <a:pathLst>
                <a:path w="4565" h="3508" extrusionOk="0">
                  <a:moveTo>
                    <a:pt x="1419" y="1"/>
                  </a:moveTo>
                  <a:lnTo>
                    <a:pt x="1135" y="52"/>
                  </a:lnTo>
                  <a:lnTo>
                    <a:pt x="877" y="130"/>
                  </a:lnTo>
                  <a:lnTo>
                    <a:pt x="645" y="259"/>
                  </a:lnTo>
                  <a:lnTo>
                    <a:pt x="413" y="439"/>
                  </a:lnTo>
                  <a:lnTo>
                    <a:pt x="258" y="646"/>
                  </a:lnTo>
                  <a:lnTo>
                    <a:pt x="129" y="878"/>
                  </a:lnTo>
                  <a:lnTo>
                    <a:pt x="26" y="1135"/>
                  </a:lnTo>
                  <a:lnTo>
                    <a:pt x="0" y="1445"/>
                  </a:lnTo>
                  <a:lnTo>
                    <a:pt x="26" y="1728"/>
                  </a:lnTo>
                  <a:lnTo>
                    <a:pt x="129" y="1986"/>
                  </a:lnTo>
                  <a:lnTo>
                    <a:pt x="258" y="2218"/>
                  </a:lnTo>
                  <a:lnTo>
                    <a:pt x="413" y="2450"/>
                  </a:lnTo>
                  <a:lnTo>
                    <a:pt x="645" y="2605"/>
                  </a:lnTo>
                  <a:lnTo>
                    <a:pt x="877" y="2734"/>
                  </a:lnTo>
                  <a:lnTo>
                    <a:pt x="1135" y="2837"/>
                  </a:lnTo>
                  <a:lnTo>
                    <a:pt x="1419" y="2863"/>
                  </a:lnTo>
                  <a:lnTo>
                    <a:pt x="2218" y="3508"/>
                  </a:lnTo>
                  <a:lnTo>
                    <a:pt x="3120" y="3508"/>
                  </a:lnTo>
                  <a:lnTo>
                    <a:pt x="3120" y="3482"/>
                  </a:lnTo>
                  <a:lnTo>
                    <a:pt x="3146" y="3353"/>
                  </a:lnTo>
                  <a:lnTo>
                    <a:pt x="3172" y="3250"/>
                  </a:lnTo>
                  <a:lnTo>
                    <a:pt x="3224" y="3147"/>
                  </a:lnTo>
                  <a:lnTo>
                    <a:pt x="3275" y="3044"/>
                  </a:lnTo>
                  <a:lnTo>
                    <a:pt x="3352" y="2966"/>
                  </a:lnTo>
                  <a:lnTo>
                    <a:pt x="3430" y="2889"/>
                  </a:lnTo>
                  <a:lnTo>
                    <a:pt x="3533" y="2811"/>
                  </a:lnTo>
                  <a:lnTo>
                    <a:pt x="3636" y="2760"/>
                  </a:lnTo>
                  <a:lnTo>
                    <a:pt x="3817" y="2683"/>
                  </a:lnTo>
                  <a:lnTo>
                    <a:pt x="3997" y="2554"/>
                  </a:lnTo>
                  <a:lnTo>
                    <a:pt x="4152" y="2425"/>
                  </a:lnTo>
                  <a:lnTo>
                    <a:pt x="4307" y="2244"/>
                  </a:lnTo>
                  <a:lnTo>
                    <a:pt x="4410" y="2064"/>
                  </a:lnTo>
                  <a:lnTo>
                    <a:pt x="4487" y="1857"/>
                  </a:lnTo>
                  <a:lnTo>
                    <a:pt x="4539" y="1651"/>
                  </a:lnTo>
                  <a:lnTo>
                    <a:pt x="4564" y="1445"/>
                  </a:lnTo>
                  <a:lnTo>
                    <a:pt x="4513" y="1135"/>
                  </a:lnTo>
                  <a:lnTo>
                    <a:pt x="4435" y="878"/>
                  </a:lnTo>
                  <a:lnTo>
                    <a:pt x="4307" y="646"/>
                  </a:lnTo>
                  <a:lnTo>
                    <a:pt x="4126" y="439"/>
                  </a:lnTo>
                  <a:lnTo>
                    <a:pt x="3920" y="259"/>
                  </a:lnTo>
                  <a:lnTo>
                    <a:pt x="3688" y="130"/>
                  </a:lnTo>
                  <a:lnTo>
                    <a:pt x="3430" y="52"/>
                  </a:lnTo>
                  <a:lnTo>
                    <a:pt x="31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2"/>
            <p:cNvSpPr/>
            <p:nvPr/>
          </p:nvSpPr>
          <p:spPr>
            <a:xfrm>
              <a:off x="857635" y="1199905"/>
              <a:ext cx="123072" cy="94576"/>
            </a:xfrm>
            <a:custGeom>
              <a:avLst/>
              <a:gdLst/>
              <a:ahLst/>
              <a:cxnLst/>
              <a:rect l="l" t="t" r="r" b="b"/>
              <a:pathLst>
                <a:path w="4565" h="3508" fill="none" extrusionOk="0">
                  <a:moveTo>
                    <a:pt x="3120" y="3482"/>
                  </a:moveTo>
                  <a:lnTo>
                    <a:pt x="3120" y="3482"/>
                  </a:lnTo>
                  <a:lnTo>
                    <a:pt x="3146" y="3353"/>
                  </a:lnTo>
                  <a:lnTo>
                    <a:pt x="3172" y="3250"/>
                  </a:lnTo>
                  <a:lnTo>
                    <a:pt x="3224" y="3147"/>
                  </a:lnTo>
                  <a:lnTo>
                    <a:pt x="3275" y="3044"/>
                  </a:lnTo>
                  <a:lnTo>
                    <a:pt x="3352" y="2966"/>
                  </a:lnTo>
                  <a:lnTo>
                    <a:pt x="3430" y="2889"/>
                  </a:lnTo>
                  <a:lnTo>
                    <a:pt x="3533" y="2811"/>
                  </a:lnTo>
                  <a:lnTo>
                    <a:pt x="3636" y="2760"/>
                  </a:lnTo>
                  <a:lnTo>
                    <a:pt x="3636" y="2760"/>
                  </a:lnTo>
                  <a:lnTo>
                    <a:pt x="3817" y="2683"/>
                  </a:lnTo>
                  <a:lnTo>
                    <a:pt x="3997" y="2554"/>
                  </a:lnTo>
                  <a:lnTo>
                    <a:pt x="4152" y="2425"/>
                  </a:lnTo>
                  <a:lnTo>
                    <a:pt x="4307" y="2244"/>
                  </a:lnTo>
                  <a:lnTo>
                    <a:pt x="4410" y="2064"/>
                  </a:lnTo>
                  <a:lnTo>
                    <a:pt x="4487" y="1857"/>
                  </a:lnTo>
                  <a:lnTo>
                    <a:pt x="4539" y="1651"/>
                  </a:lnTo>
                  <a:lnTo>
                    <a:pt x="4564" y="1445"/>
                  </a:lnTo>
                  <a:lnTo>
                    <a:pt x="4564" y="1445"/>
                  </a:lnTo>
                  <a:lnTo>
                    <a:pt x="4513" y="1135"/>
                  </a:lnTo>
                  <a:lnTo>
                    <a:pt x="4435" y="878"/>
                  </a:lnTo>
                  <a:lnTo>
                    <a:pt x="4307" y="646"/>
                  </a:lnTo>
                  <a:lnTo>
                    <a:pt x="4126" y="439"/>
                  </a:lnTo>
                  <a:lnTo>
                    <a:pt x="3920" y="259"/>
                  </a:lnTo>
                  <a:lnTo>
                    <a:pt x="3688" y="130"/>
                  </a:lnTo>
                  <a:lnTo>
                    <a:pt x="3430" y="52"/>
                  </a:lnTo>
                  <a:lnTo>
                    <a:pt x="3120" y="1"/>
                  </a:lnTo>
                  <a:lnTo>
                    <a:pt x="1419" y="1"/>
                  </a:lnTo>
                  <a:lnTo>
                    <a:pt x="1419" y="1"/>
                  </a:lnTo>
                  <a:lnTo>
                    <a:pt x="1135" y="52"/>
                  </a:lnTo>
                  <a:lnTo>
                    <a:pt x="877" y="130"/>
                  </a:lnTo>
                  <a:lnTo>
                    <a:pt x="645" y="259"/>
                  </a:lnTo>
                  <a:lnTo>
                    <a:pt x="413" y="439"/>
                  </a:lnTo>
                  <a:lnTo>
                    <a:pt x="258" y="646"/>
                  </a:lnTo>
                  <a:lnTo>
                    <a:pt x="129" y="878"/>
                  </a:lnTo>
                  <a:lnTo>
                    <a:pt x="26" y="1135"/>
                  </a:lnTo>
                  <a:lnTo>
                    <a:pt x="0" y="1445"/>
                  </a:lnTo>
                  <a:lnTo>
                    <a:pt x="0" y="1445"/>
                  </a:lnTo>
                  <a:lnTo>
                    <a:pt x="26" y="1728"/>
                  </a:lnTo>
                  <a:lnTo>
                    <a:pt x="129" y="1986"/>
                  </a:lnTo>
                  <a:lnTo>
                    <a:pt x="258" y="2218"/>
                  </a:lnTo>
                  <a:lnTo>
                    <a:pt x="413" y="2450"/>
                  </a:lnTo>
                  <a:lnTo>
                    <a:pt x="645" y="2605"/>
                  </a:lnTo>
                  <a:lnTo>
                    <a:pt x="877" y="2734"/>
                  </a:lnTo>
                  <a:lnTo>
                    <a:pt x="1135" y="2837"/>
                  </a:lnTo>
                  <a:lnTo>
                    <a:pt x="1419" y="2863"/>
                  </a:lnTo>
                  <a:lnTo>
                    <a:pt x="2218" y="3508"/>
                  </a:lnTo>
                  <a:lnTo>
                    <a:pt x="3120" y="3508"/>
                  </a:lnTo>
                  <a:lnTo>
                    <a:pt x="3120" y="34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2"/>
            <p:cNvSpPr/>
            <p:nvPr/>
          </p:nvSpPr>
          <p:spPr>
            <a:xfrm>
              <a:off x="941752" y="1293755"/>
              <a:ext cx="27" cy="27"/>
            </a:xfrm>
            <a:custGeom>
              <a:avLst/>
              <a:gdLst/>
              <a:ahLst/>
              <a:cxnLst/>
              <a:rect l="l" t="t" r="r" b="b"/>
              <a:pathLst>
                <a:path w="1" h="1" fill="none" extrusionOk="0">
                  <a:moveTo>
                    <a:pt x="0"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2"/>
            <p:cNvSpPr/>
            <p:nvPr/>
          </p:nvSpPr>
          <p:spPr>
            <a:xfrm>
              <a:off x="934796" y="1199905"/>
              <a:ext cx="98054" cy="94576"/>
            </a:xfrm>
            <a:custGeom>
              <a:avLst/>
              <a:gdLst/>
              <a:ahLst/>
              <a:cxnLst/>
              <a:rect l="l" t="t" r="r" b="b"/>
              <a:pathLst>
                <a:path w="3637" h="3508" extrusionOk="0">
                  <a:moveTo>
                    <a:pt x="1" y="1"/>
                  </a:moveTo>
                  <a:lnTo>
                    <a:pt x="310" y="52"/>
                  </a:lnTo>
                  <a:lnTo>
                    <a:pt x="568" y="130"/>
                  </a:lnTo>
                  <a:lnTo>
                    <a:pt x="800" y="259"/>
                  </a:lnTo>
                  <a:lnTo>
                    <a:pt x="1006" y="439"/>
                  </a:lnTo>
                  <a:lnTo>
                    <a:pt x="1187" y="646"/>
                  </a:lnTo>
                  <a:lnTo>
                    <a:pt x="1316" y="878"/>
                  </a:lnTo>
                  <a:lnTo>
                    <a:pt x="1393" y="1135"/>
                  </a:lnTo>
                  <a:lnTo>
                    <a:pt x="1445" y="1445"/>
                  </a:lnTo>
                  <a:lnTo>
                    <a:pt x="1393" y="1728"/>
                  </a:lnTo>
                  <a:lnTo>
                    <a:pt x="1316" y="1986"/>
                  </a:lnTo>
                  <a:lnTo>
                    <a:pt x="1187" y="2218"/>
                  </a:lnTo>
                  <a:lnTo>
                    <a:pt x="1006" y="2450"/>
                  </a:lnTo>
                  <a:lnTo>
                    <a:pt x="800" y="2605"/>
                  </a:lnTo>
                  <a:lnTo>
                    <a:pt x="568" y="2734"/>
                  </a:lnTo>
                  <a:lnTo>
                    <a:pt x="310" y="2837"/>
                  </a:lnTo>
                  <a:lnTo>
                    <a:pt x="1" y="2863"/>
                  </a:lnTo>
                  <a:lnTo>
                    <a:pt x="1" y="3508"/>
                  </a:lnTo>
                  <a:lnTo>
                    <a:pt x="1445" y="3508"/>
                  </a:lnTo>
                  <a:lnTo>
                    <a:pt x="2218" y="2863"/>
                  </a:lnTo>
                  <a:lnTo>
                    <a:pt x="2502" y="2837"/>
                  </a:lnTo>
                  <a:lnTo>
                    <a:pt x="2760" y="2734"/>
                  </a:lnTo>
                  <a:lnTo>
                    <a:pt x="2992" y="2605"/>
                  </a:lnTo>
                  <a:lnTo>
                    <a:pt x="3224" y="2450"/>
                  </a:lnTo>
                  <a:lnTo>
                    <a:pt x="3378" y="2218"/>
                  </a:lnTo>
                  <a:lnTo>
                    <a:pt x="3507" y="1986"/>
                  </a:lnTo>
                  <a:lnTo>
                    <a:pt x="3610" y="1728"/>
                  </a:lnTo>
                  <a:lnTo>
                    <a:pt x="3636" y="1445"/>
                  </a:lnTo>
                  <a:lnTo>
                    <a:pt x="3610" y="1135"/>
                  </a:lnTo>
                  <a:lnTo>
                    <a:pt x="3507" y="878"/>
                  </a:lnTo>
                  <a:lnTo>
                    <a:pt x="3378" y="646"/>
                  </a:lnTo>
                  <a:lnTo>
                    <a:pt x="3224" y="439"/>
                  </a:lnTo>
                  <a:lnTo>
                    <a:pt x="2992" y="259"/>
                  </a:lnTo>
                  <a:lnTo>
                    <a:pt x="2760" y="130"/>
                  </a:lnTo>
                  <a:lnTo>
                    <a:pt x="2502" y="52"/>
                  </a:lnTo>
                  <a:lnTo>
                    <a:pt x="2218" y="1"/>
                  </a:lnTo>
                  <a:close/>
                </a:path>
              </a:pathLst>
            </a:custGeom>
            <a:solidFill>
              <a:srgbClr val="C9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2"/>
            <p:cNvSpPr/>
            <p:nvPr/>
          </p:nvSpPr>
          <p:spPr>
            <a:xfrm>
              <a:off x="934796" y="1199905"/>
              <a:ext cx="98054" cy="94576"/>
            </a:xfrm>
            <a:custGeom>
              <a:avLst/>
              <a:gdLst/>
              <a:ahLst/>
              <a:cxnLst/>
              <a:rect l="l" t="t" r="r" b="b"/>
              <a:pathLst>
                <a:path w="3637" h="3508" fill="none" extrusionOk="0">
                  <a:moveTo>
                    <a:pt x="3636" y="1445"/>
                  </a:moveTo>
                  <a:lnTo>
                    <a:pt x="3636" y="1445"/>
                  </a:lnTo>
                  <a:lnTo>
                    <a:pt x="3610" y="1135"/>
                  </a:lnTo>
                  <a:lnTo>
                    <a:pt x="3507" y="878"/>
                  </a:lnTo>
                  <a:lnTo>
                    <a:pt x="3378" y="646"/>
                  </a:lnTo>
                  <a:lnTo>
                    <a:pt x="3224" y="439"/>
                  </a:lnTo>
                  <a:lnTo>
                    <a:pt x="2992" y="259"/>
                  </a:lnTo>
                  <a:lnTo>
                    <a:pt x="2760" y="130"/>
                  </a:lnTo>
                  <a:lnTo>
                    <a:pt x="2502" y="52"/>
                  </a:lnTo>
                  <a:lnTo>
                    <a:pt x="2218" y="1"/>
                  </a:lnTo>
                  <a:lnTo>
                    <a:pt x="1" y="1"/>
                  </a:lnTo>
                  <a:lnTo>
                    <a:pt x="1" y="1"/>
                  </a:lnTo>
                  <a:lnTo>
                    <a:pt x="310" y="52"/>
                  </a:lnTo>
                  <a:lnTo>
                    <a:pt x="568" y="130"/>
                  </a:lnTo>
                  <a:lnTo>
                    <a:pt x="800" y="259"/>
                  </a:lnTo>
                  <a:lnTo>
                    <a:pt x="1006" y="439"/>
                  </a:lnTo>
                  <a:lnTo>
                    <a:pt x="1187" y="646"/>
                  </a:lnTo>
                  <a:lnTo>
                    <a:pt x="1316" y="878"/>
                  </a:lnTo>
                  <a:lnTo>
                    <a:pt x="1393" y="1135"/>
                  </a:lnTo>
                  <a:lnTo>
                    <a:pt x="1445" y="1445"/>
                  </a:lnTo>
                  <a:lnTo>
                    <a:pt x="1445" y="1445"/>
                  </a:lnTo>
                  <a:lnTo>
                    <a:pt x="1393" y="1728"/>
                  </a:lnTo>
                  <a:lnTo>
                    <a:pt x="1316" y="1986"/>
                  </a:lnTo>
                  <a:lnTo>
                    <a:pt x="1187" y="2218"/>
                  </a:lnTo>
                  <a:lnTo>
                    <a:pt x="1006" y="2450"/>
                  </a:lnTo>
                  <a:lnTo>
                    <a:pt x="800" y="2605"/>
                  </a:lnTo>
                  <a:lnTo>
                    <a:pt x="568" y="2734"/>
                  </a:lnTo>
                  <a:lnTo>
                    <a:pt x="310" y="2837"/>
                  </a:lnTo>
                  <a:lnTo>
                    <a:pt x="1" y="2863"/>
                  </a:lnTo>
                  <a:lnTo>
                    <a:pt x="1" y="3508"/>
                  </a:lnTo>
                  <a:lnTo>
                    <a:pt x="1445" y="3508"/>
                  </a:lnTo>
                  <a:lnTo>
                    <a:pt x="2218" y="2863"/>
                  </a:lnTo>
                  <a:lnTo>
                    <a:pt x="2218" y="2863"/>
                  </a:lnTo>
                  <a:lnTo>
                    <a:pt x="2502" y="2837"/>
                  </a:lnTo>
                  <a:lnTo>
                    <a:pt x="2760" y="2734"/>
                  </a:lnTo>
                  <a:lnTo>
                    <a:pt x="2992" y="2605"/>
                  </a:lnTo>
                  <a:lnTo>
                    <a:pt x="3224" y="2450"/>
                  </a:lnTo>
                  <a:lnTo>
                    <a:pt x="3378" y="2218"/>
                  </a:lnTo>
                  <a:lnTo>
                    <a:pt x="3507" y="1986"/>
                  </a:lnTo>
                  <a:lnTo>
                    <a:pt x="3610" y="1728"/>
                  </a:lnTo>
                  <a:lnTo>
                    <a:pt x="3636" y="1445"/>
                  </a:lnTo>
                  <a:lnTo>
                    <a:pt x="3636" y="14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2"/>
            <p:cNvSpPr/>
            <p:nvPr/>
          </p:nvSpPr>
          <p:spPr>
            <a:xfrm>
              <a:off x="1032825" y="1238836"/>
              <a:ext cx="27" cy="27"/>
            </a:xfrm>
            <a:custGeom>
              <a:avLst/>
              <a:gdLst/>
              <a:ahLst/>
              <a:cxnLst/>
              <a:rect l="l" t="t" r="r" b="b"/>
              <a:pathLst>
                <a:path w="1" h="1" fill="none" extrusionOk="0">
                  <a:moveTo>
                    <a:pt x="0"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2"/>
            <p:cNvSpPr/>
            <p:nvPr/>
          </p:nvSpPr>
          <p:spPr>
            <a:xfrm>
              <a:off x="830513" y="1277094"/>
              <a:ext cx="177316" cy="96652"/>
            </a:xfrm>
            <a:custGeom>
              <a:avLst/>
              <a:gdLst/>
              <a:ahLst/>
              <a:cxnLst/>
              <a:rect l="l" t="t" r="r" b="b"/>
              <a:pathLst>
                <a:path w="6577" h="3585" extrusionOk="0">
                  <a:moveTo>
                    <a:pt x="1419" y="0"/>
                  </a:moveTo>
                  <a:lnTo>
                    <a:pt x="1135" y="26"/>
                  </a:lnTo>
                  <a:lnTo>
                    <a:pt x="878" y="103"/>
                  </a:lnTo>
                  <a:lnTo>
                    <a:pt x="620" y="232"/>
                  </a:lnTo>
                  <a:lnTo>
                    <a:pt x="413" y="413"/>
                  </a:lnTo>
                  <a:lnTo>
                    <a:pt x="259" y="619"/>
                  </a:lnTo>
                  <a:lnTo>
                    <a:pt x="104" y="851"/>
                  </a:lnTo>
                  <a:lnTo>
                    <a:pt x="27" y="1135"/>
                  </a:lnTo>
                  <a:lnTo>
                    <a:pt x="1" y="1418"/>
                  </a:lnTo>
                  <a:lnTo>
                    <a:pt x="27" y="1702"/>
                  </a:lnTo>
                  <a:lnTo>
                    <a:pt x="104" y="1960"/>
                  </a:lnTo>
                  <a:lnTo>
                    <a:pt x="259" y="2218"/>
                  </a:lnTo>
                  <a:lnTo>
                    <a:pt x="413" y="2424"/>
                  </a:lnTo>
                  <a:lnTo>
                    <a:pt x="620" y="2604"/>
                  </a:lnTo>
                  <a:lnTo>
                    <a:pt x="878" y="2733"/>
                  </a:lnTo>
                  <a:lnTo>
                    <a:pt x="1135" y="2811"/>
                  </a:lnTo>
                  <a:lnTo>
                    <a:pt x="1419" y="2836"/>
                  </a:lnTo>
                  <a:lnTo>
                    <a:pt x="2321" y="3584"/>
                  </a:lnTo>
                  <a:lnTo>
                    <a:pt x="5158" y="3584"/>
                  </a:lnTo>
                  <a:lnTo>
                    <a:pt x="5158" y="3455"/>
                  </a:lnTo>
                  <a:lnTo>
                    <a:pt x="5158" y="3326"/>
                  </a:lnTo>
                  <a:lnTo>
                    <a:pt x="5184" y="3223"/>
                  </a:lnTo>
                  <a:lnTo>
                    <a:pt x="5235" y="3120"/>
                  </a:lnTo>
                  <a:lnTo>
                    <a:pt x="5287" y="3017"/>
                  </a:lnTo>
                  <a:lnTo>
                    <a:pt x="5364" y="2940"/>
                  </a:lnTo>
                  <a:lnTo>
                    <a:pt x="5441" y="2862"/>
                  </a:lnTo>
                  <a:lnTo>
                    <a:pt x="5545" y="2785"/>
                  </a:lnTo>
                  <a:lnTo>
                    <a:pt x="5648" y="2733"/>
                  </a:lnTo>
                  <a:lnTo>
                    <a:pt x="5854" y="2656"/>
                  </a:lnTo>
                  <a:lnTo>
                    <a:pt x="6035" y="2527"/>
                  </a:lnTo>
                  <a:lnTo>
                    <a:pt x="6189" y="2398"/>
                  </a:lnTo>
                  <a:lnTo>
                    <a:pt x="6318" y="2243"/>
                  </a:lnTo>
                  <a:lnTo>
                    <a:pt x="6421" y="2037"/>
                  </a:lnTo>
                  <a:lnTo>
                    <a:pt x="6499" y="1857"/>
                  </a:lnTo>
                  <a:lnTo>
                    <a:pt x="6550" y="1624"/>
                  </a:lnTo>
                  <a:lnTo>
                    <a:pt x="6576" y="1418"/>
                  </a:lnTo>
                  <a:lnTo>
                    <a:pt x="6550" y="1135"/>
                  </a:lnTo>
                  <a:lnTo>
                    <a:pt x="6473" y="851"/>
                  </a:lnTo>
                  <a:lnTo>
                    <a:pt x="6344" y="619"/>
                  </a:lnTo>
                  <a:lnTo>
                    <a:pt x="6163" y="413"/>
                  </a:lnTo>
                  <a:lnTo>
                    <a:pt x="5957" y="232"/>
                  </a:lnTo>
                  <a:lnTo>
                    <a:pt x="5699" y="103"/>
                  </a:lnTo>
                  <a:lnTo>
                    <a:pt x="5441" y="26"/>
                  </a:lnTo>
                  <a:lnTo>
                    <a:pt x="51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2"/>
            <p:cNvSpPr/>
            <p:nvPr/>
          </p:nvSpPr>
          <p:spPr>
            <a:xfrm>
              <a:off x="830513" y="1277094"/>
              <a:ext cx="177316" cy="96652"/>
            </a:xfrm>
            <a:custGeom>
              <a:avLst/>
              <a:gdLst/>
              <a:ahLst/>
              <a:cxnLst/>
              <a:rect l="l" t="t" r="r" b="b"/>
              <a:pathLst>
                <a:path w="6577" h="3585" fill="none" extrusionOk="0">
                  <a:moveTo>
                    <a:pt x="5648" y="2733"/>
                  </a:moveTo>
                  <a:lnTo>
                    <a:pt x="5648" y="2733"/>
                  </a:lnTo>
                  <a:lnTo>
                    <a:pt x="5854" y="2656"/>
                  </a:lnTo>
                  <a:lnTo>
                    <a:pt x="6035" y="2527"/>
                  </a:lnTo>
                  <a:lnTo>
                    <a:pt x="6189" y="2398"/>
                  </a:lnTo>
                  <a:lnTo>
                    <a:pt x="6318" y="2243"/>
                  </a:lnTo>
                  <a:lnTo>
                    <a:pt x="6421" y="2037"/>
                  </a:lnTo>
                  <a:lnTo>
                    <a:pt x="6499" y="1857"/>
                  </a:lnTo>
                  <a:lnTo>
                    <a:pt x="6550" y="1624"/>
                  </a:lnTo>
                  <a:lnTo>
                    <a:pt x="6576" y="1418"/>
                  </a:lnTo>
                  <a:lnTo>
                    <a:pt x="6576" y="1418"/>
                  </a:lnTo>
                  <a:lnTo>
                    <a:pt x="6550" y="1135"/>
                  </a:lnTo>
                  <a:lnTo>
                    <a:pt x="6473" y="851"/>
                  </a:lnTo>
                  <a:lnTo>
                    <a:pt x="6344" y="619"/>
                  </a:lnTo>
                  <a:lnTo>
                    <a:pt x="6163" y="413"/>
                  </a:lnTo>
                  <a:lnTo>
                    <a:pt x="5957" y="232"/>
                  </a:lnTo>
                  <a:lnTo>
                    <a:pt x="5699" y="103"/>
                  </a:lnTo>
                  <a:lnTo>
                    <a:pt x="5441" y="26"/>
                  </a:lnTo>
                  <a:lnTo>
                    <a:pt x="5158" y="0"/>
                  </a:lnTo>
                  <a:lnTo>
                    <a:pt x="1419" y="0"/>
                  </a:lnTo>
                  <a:lnTo>
                    <a:pt x="1419" y="0"/>
                  </a:lnTo>
                  <a:lnTo>
                    <a:pt x="1135" y="26"/>
                  </a:lnTo>
                  <a:lnTo>
                    <a:pt x="878" y="103"/>
                  </a:lnTo>
                  <a:lnTo>
                    <a:pt x="620" y="232"/>
                  </a:lnTo>
                  <a:lnTo>
                    <a:pt x="413" y="413"/>
                  </a:lnTo>
                  <a:lnTo>
                    <a:pt x="259" y="619"/>
                  </a:lnTo>
                  <a:lnTo>
                    <a:pt x="104" y="851"/>
                  </a:lnTo>
                  <a:lnTo>
                    <a:pt x="27" y="1135"/>
                  </a:lnTo>
                  <a:lnTo>
                    <a:pt x="1" y="1418"/>
                  </a:lnTo>
                  <a:lnTo>
                    <a:pt x="1" y="1418"/>
                  </a:lnTo>
                  <a:lnTo>
                    <a:pt x="27" y="1702"/>
                  </a:lnTo>
                  <a:lnTo>
                    <a:pt x="104" y="1960"/>
                  </a:lnTo>
                  <a:lnTo>
                    <a:pt x="259" y="2218"/>
                  </a:lnTo>
                  <a:lnTo>
                    <a:pt x="413" y="2424"/>
                  </a:lnTo>
                  <a:lnTo>
                    <a:pt x="620" y="2604"/>
                  </a:lnTo>
                  <a:lnTo>
                    <a:pt x="878" y="2733"/>
                  </a:lnTo>
                  <a:lnTo>
                    <a:pt x="1135" y="2811"/>
                  </a:lnTo>
                  <a:lnTo>
                    <a:pt x="1419" y="2836"/>
                  </a:lnTo>
                  <a:lnTo>
                    <a:pt x="2321" y="3584"/>
                  </a:lnTo>
                  <a:lnTo>
                    <a:pt x="5158" y="3584"/>
                  </a:lnTo>
                  <a:lnTo>
                    <a:pt x="5158" y="3455"/>
                  </a:lnTo>
                  <a:lnTo>
                    <a:pt x="5158" y="3455"/>
                  </a:lnTo>
                  <a:lnTo>
                    <a:pt x="5158" y="3326"/>
                  </a:lnTo>
                  <a:lnTo>
                    <a:pt x="5184" y="3223"/>
                  </a:lnTo>
                  <a:lnTo>
                    <a:pt x="5235" y="3120"/>
                  </a:lnTo>
                  <a:lnTo>
                    <a:pt x="5287" y="3017"/>
                  </a:lnTo>
                  <a:lnTo>
                    <a:pt x="5364" y="2940"/>
                  </a:lnTo>
                  <a:lnTo>
                    <a:pt x="5441" y="2862"/>
                  </a:lnTo>
                  <a:lnTo>
                    <a:pt x="5545" y="2785"/>
                  </a:lnTo>
                  <a:lnTo>
                    <a:pt x="5648" y="2733"/>
                  </a:lnTo>
                  <a:lnTo>
                    <a:pt x="5648" y="27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2"/>
            <p:cNvSpPr/>
            <p:nvPr/>
          </p:nvSpPr>
          <p:spPr>
            <a:xfrm>
              <a:off x="982759" y="1350777"/>
              <a:ext cx="27" cy="27"/>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2"/>
            <p:cNvSpPr/>
            <p:nvPr/>
          </p:nvSpPr>
          <p:spPr>
            <a:xfrm>
              <a:off x="962593" y="1277094"/>
              <a:ext cx="97353" cy="96652"/>
            </a:xfrm>
            <a:custGeom>
              <a:avLst/>
              <a:gdLst/>
              <a:ahLst/>
              <a:cxnLst/>
              <a:rect l="l" t="t" r="r" b="b"/>
              <a:pathLst>
                <a:path w="3611" h="3585" extrusionOk="0">
                  <a:moveTo>
                    <a:pt x="1" y="0"/>
                  </a:moveTo>
                  <a:lnTo>
                    <a:pt x="285" y="26"/>
                  </a:lnTo>
                  <a:lnTo>
                    <a:pt x="542" y="103"/>
                  </a:lnTo>
                  <a:lnTo>
                    <a:pt x="775" y="232"/>
                  </a:lnTo>
                  <a:lnTo>
                    <a:pt x="1007" y="413"/>
                  </a:lnTo>
                  <a:lnTo>
                    <a:pt x="1161" y="619"/>
                  </a:lnTo>
                  <a:lnTo>
                    <a:pt x="1290" y="851"/>
                  </a:lnTo>
                  <a:lnTo>
                    <a:pt x="1393" y="1135"/>
                  </a:lnTo>
                  <a:lnTo>
                    <a:pt x="1419" y="1418"/>
                  </a:lnTo>
                  <a:lnTo>
                    <a:pt x="1393" y="1702"/>
                  </a:lnTo>
                  <a:lnTo>
                    <a:pt x="1290" y="1960"/>
                  </a:lnTo>
                  <a:lnTo>
                    <a:pt x="1161" y="2218"/>
                  </a:lnTo>
                  <a:lnTo>
                    <a:pt x="1007" y="2424"/>
                  </a:lnTo>
                  <a:lnTo>
                    <a:pt x="775" y="2604"/>
                  </a:lnTo>
                  <a:lnTo>
                    <a:pt x="542" y="2733"/>
                  </a:lnTo>
                  <a:lnTo>
                    <a:pt x="285" y="2811"/>
                  </a:lnTo>
                  <a:lnTo>
                    <a:pt x="1" y="2836"/>
                  </a:lnTo>
                  <a:lnTo>
                    <a:pt x="1" y="3584"/>
                  </a:lnTo>
                  <a:lnTo>
                    <a:pt x="1058" y="3584"/>
                  </a:lnTo>
                  <a:lnTo>
                    <a:pt x="2193" y="2836"/>
                  </a:lnTo>
                  <a:lnTo>
                    <a:pt x="2476" y="2811"/>
                  </a:lnTo>
                  <a:lnTo>
                    <a:pt x="2734" y="2733"/>
                  </a:lnTo>
                  <a:lnTo>
                    <a:pt x="2992" y="2604"/>
                  </a:lnTo>
                  <a:lnTo>
                    <a:pt x="3198" y="2424"/>
                  </a:lnTo>
                  <a:lnTo>
                    <a:pt x="3379" y="2218"/>
                  </a:lnTo>
                  <a:lnTo>
                    <a:pt x="3508" y="1960"/>
                  </a:lnTo>
                  <a:lnTo>
                    <a:pt x="3585" y="1702"/>
                  </a:lnTo>
                  <a:lnTo>
                    <a:pt x="3611" y="1418"/>
                  </a:lnTo>
                  <a:lnTo>
                    <a:pt x="3585" y="1135"/>
                  </a:lnTo>
                  <a:lnTo>
                    <a:pt x="3508" y="851"/>
                  </a:lnTo>
                  <a:lnTo>
                    <a:pt x="3379" y="619"/>
                  </a:lnTo>
                  <a:lnTo>
                    <a:pt x="3198" y="413"/>
                  </a:lnTo>
                  <a:lnTo>
                    <a:pt x="2992" y="232"/>
                  </a:lnTo>
                  <a:lnTo>
                    <a:pt x="2734" y="103"/>
                  </a:lnTo>
                  <a:lnTo>
                    <a:pt x="2476" y="26"/>
                  </a:lnTo>
                  <a:lnTo>
                    <a:pt x="2193" y="0"/>
                  </a:lnTo>
                  <a:close/>
                </a:path>
              </a:pathLst>
            </a:custGeom>
            <a:solidFill>
              <a:srgbClr val="BA9E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2"/>
            <p:cNvSpPr/>
            <p:nvPr/>
          </p:nvSpPr>
          <p:spPr>
            <a:xfrm>
              <a:off x="962593" y="1277094"/>
              <a:ext cx="97353" cy="96652"/>
            </a:xfrm>
            <a:custGeom>
              <a:avLst/>
              <a:gdLst/>
              <a:ahLst/>
              <a:cxnLst/>
              <a:rect l="l" t="t" r="r" b="b"/>
              <a:pathLst>
                <a:path w="3611" h="3585" fill="none" extrusionOk="0">
                  <a:moveTo>
                    <a:pt x="1" y="2836"/>
                  </a:moveTo>
                  <a:lnTo>
                    <a:pt x="1" y="3584"/>
                  </a:lnTo>
                  <a:lnTo>
                    <a:pt x="1058" y="3584"/>
                  </a:lnTo>
                  <a:lnTo>
                    <a:pt x="2193" y="2836"/>
                  </a:lnTo>
                  <a:lnTo>
                    <a:pt x="2193" y="2836"/>
                  </a:lnTo>
                  <a:lnTo>
                    <a:pt x="2476" y="2811"/>
                  </a:lnTo>
                  <a:lnTo>
                    <a:pt x="2734" y="2733"/>
                  </a:lnTo>
                  <a:lnTo>
                    <a:pt x="2992" y="2604"/>
                  </a:lnTo>
                  <a:lnTo>
                    <a:pt x="3198" y="2424"/>
                  </a:lnTo>
                  <a:lnTo>
                    <a:pt x="3379" y="2218"/>
                  </a:lnTo>
                  <a:lnTo>
                    <a:pt x="3508" y="1960"/>
                  </a:lnTo>
                  <a:lnTo>
                    <a:pt x="3585" y="1702"/>
                  </a:lnTo>
                  <a:lnTo>
                    <a:pt x="3611" y="1418"/>
                  </a:lnTo>
                  <a:lnTo>
                    <a:pt x="3611" y="1418"/>
                  </a:lnTo>
                  <a:lnTo>
                    <a:pt x="3585" y="1135"/>
                  </a:lnTo>
                  <a:lnTo>
                    <a:pt x="3508" y="851"/>
                  </a:lnTo>
                  <a:lnTo>
                    <a:pt x="3379" y="619"/>
                  </a:lnTo>
                  <a:lnTo>
                    <a:pt x="3198" y="413"/>
                  </a:lnTo>
                  <a:lnTo>
                    <a:pt x="2992" y="232"/>
                  </a:lnTo>
                  <a:lnTo>
                    <a:pt x="2734" y="103"/>
                  </a:lnTo>
                  <a:lnTo>
                    <a:pt x="2476" y="26"/>
                  </a:lnTo>
                  <a:lnTo>
                    <a:pt x="2193" y="0"/>
                  </a:lnTo>
                  <a:lnTo>
                    <a:pt x="1" y="0"/>
                  </a:lnTo>
                  <a:lnTo>
                    <a:pt x="1" y="0"/>
                  </a:lnTo>
                  <a:lnTo>
                    <a:pt x="285" y="26"/>
                  </a:lnTo>
                  <a:lnTo>
                    <a:pt x="542" y="103"/>
                  </a:lnTo>
                  <a:lnTo>
                    <a:pt x="775" y="232"/>
                  </a:lnTo>
                  <a:lnTo>
                    <a:pt x="1007" y="413"/>
                  </a:lnTo>
                  <a:lnTo>
                    <a:pt x="1161" y="619"/>
                  </a:lnTo>
                  <a:lnTo>
                    <a:pt x="1290" y="851"/>
                  </a:lnTo>
                  <a:lnTo>
                    <a:pt x="1393" y="1135"/>
                  </a:lnTo>
                  <a:lnTo>
                    <a:pt x="1419" y="1418"/>
                  </a:lnTo>
                  <a:lnTo>
                    <a:pt x="1419" y="1418"/>
                  </a:lnTo>
                  <a:lnTo>
                    <a:pt x="1393" y="1702"/>
                  </a:lnTo>
                  <a:lnTo>
                    <a:pt x="1290" y="1960"/>
                  </a:lnTo>
                  <a:lnTo>
                    <a:pt x="1161" y="2218"/>
                  </a:lnTo>
                  <a:lnTo>
                    <a:pt x="1007" y="2424"/>
                  </a:lnTo>
                  <a:lnTo>
                    <a:pt x="775" y="2604"/>
                  </a:lnTo>
                  <a:lnTo>
                    <a:pt x="542" y="2733"/>
                  </a:lnTo>
                  <a:lnTo>
                    <a:pt x="285" y="2811"/>
                  </a:lnTo>
                  <a:lnTo>
                    <a:pt x="1" y="2836"/>
                  </a:lnTo>
                  <a:lnTo>
                    <a:pt x="1" y="28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2"/>
            <p:cNvSpPr/>
            <p:nvPr/>
          </p:nvSpPr>
          <p:spPr>
            <a:xfrm>
              <a:off x="962593" y="1353554"/>
              <a:ext cx="27" cy="27"/>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2"/>
            <p:cNvSpPr/>
            <p:nvPr/>
          </p:nvSpPr>
          <p:spPr>
            <a:xfrm>
              <a:off x="799939" y="1353554"/>
              <a:ext cx="241238" cy="105683"/>
            </a:xfrm>
            <a:custGeom>
              <a:avLst/>
              <a:gdLst/>
              <a:ahLst/>
              <a:cxnLst/>
              <a:rect l="l" t="t" r="r" b="b"/>
              <a:pathLst>
                <a:path w="8948" h="3920" extrusionOk="0">
                  <a:moveTo>
                    <a:pt x="1418" y="0"/>
                  </a:moveTo>
                  <a:lnTo>
                    <a:pt x="1135" y="26"/>
                  </a:lnTo>
                  <a:lnTo>
                    <a:pt x="851" y="104"/>
                  </a:lnTo>
                  <a:lnTo>
                    <a:pt x="619" y="232"/>
                  </a:lnTo>
                  <a:lnTo>
                    <a:pt x="413" y="413"/>
                  </a:lnTo>
                  <a:lnTo>
                    <a:pt x="232" y="619"/>
                  </a:lnTo>
                  <a:lnTo>
                    <a:pt x="103" y="877"/>
                  </a:lnTo>
                  <a:lnTo>
                    <a:pt x="26" y="1135"/>
                  </a:lnTo>
                  <a:lnTo>
                    <a:pt x="0" y="1419"/>
                  </a:lnTo>
                  <a:lnTo>
                    <a:pt x="26" y="1702"/>
                  </a:lnTo>
                  <a:lnTo>
                    <a:pt x="103" y="1986"/>
                  </a:lnTo>
                  <a:lnTo>
                    <a:pt x="232" y="2218"/>
                  </a:lnTo>
                  <a:lnTo>
                    <a:pt x="413" y="2424"/>
                  </a:lnTo>
                  <a:lnTo>
                    <a:pt x="619" y="2605"/>
                  </a:lnTo>
                  <a:lnTo>
                    <a:pt x="851" y="2734"/>
                  </a:lnTo>
                  <a:lnTo>
                    <a:pt x="1135" y="2811"/>
                  </a:lnTo>
                  <a:lnTo>
                    <a:pt x="1418" y="2837"/>
                  </a:lnTo>
                  <a:lnTo>
                    <a:pt x="2630" y="3920"/>
                  </a:lnTo>
                  <a:lnTo>
                    <a:pt x="7504" y="3920"/>
                  </a:lnTo>
                  <a:lnTo>
                    <a:pt x="7504" y="3327"/>
                  </a:lnTo>
                  <a:lnTo>
                    <a:pt x="7555" y="3146"/>
                  </a:lnTo>
                  <a:lnTo>
                    <a:pt x="7633" y="2991"/>
                  </a:lnTo>
                  <a:lnTo>
                    <a:pt x="7736" y="2862"/>
                  </a:lnTo>
                  <a:lnTo>
                    <a:pt x="7813" y="2811"/>
                  </a:lnTo>
                  <a:lnTo>
                    <a:pt x="7916" y="2785"/>
                  </a:lnTo>
                  <a:lnTo>
                    <a:pt x="8123" y="2708"/>
                  </a:lnTo>
                  <a:lnTo>
                    <a:pt x="8329" y="2579"/>
                  </a:lnTo>
                  <a:lnTo>
                    <a:pt x="8484" y="2450"/>
                  </a:lnTo>
                  <a:lnTo>
                    <a:pt x="8638" y="2269"/>
                  </a:lnTo>
                  <a:lnTo>
                    <a:pt x="8767" y="2089"/>
                  </a:lnTo>
                  <a:lnTo>
                    <a:pt x="8870" y="1883"/>
                  </a:lnTo>
                  <a:lnTo>
                    <a:pt x="8922" y="1651"/>
                  </a:lnTo>
                  <a:lnTo>
                    <a:pt x="8948" y="1419"/>
                  </a:lnTo>
                  <a:lnTo>
                    <a:pt x="8896" y="1135"/>
                  </a:lnTo>
                  <a:lnTo>
                    <a:pt x="8819" y="877"/>
                  </a:lnTo>
                  <a:lnTo>
                    <a:pt x="8690" y="619"/>
                  </a:lnTo>
                  <a:lnTo>
                    <a:pt x="8509" y="413"/>
                  </a:lnTo>
                  <a:lnTo>
                    <a:pt x="8303" y="232"/>
                  </a:lnTo>
                  <a:lnTo>
                    <a:pt x="8071" y="104"/>
                  </a:lnTo>
                  <a:lnTo>
                    <a:pt x="7813" y="26"/>
                  </a:lnTo>
                  <a:lnTo>
                    <a:pt x="75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2"/>
            <p:cNvSpPr/>
            <p:nvPr/>
          </p:nvSpPr>
          <p:spPr>
            <a:xfrm>
              <a:off x="799939" y="1353554"/>
              <a:ext cx="241238" cy="105683"/>
            </a:xfrm>
            <a:custGeom>
              <a:avLst/>
              <a:gdLst/>
              <a:ahLst/>
              <a:cxnLst/>
              <a:rect l="l" t="t" r="r" b="b"/>
              <a:pathLst>
                <a:path w="8948" h="3920" fill="none" extrusionOk="0">
                  <a:moveTo>
                    <a:pt x="7504" y="3327"/>
                  </a:moveTo>
                  <a:lnTo>
                    <a:pt x="7504" y="3327"/>
                  </a:lnTo>
                  <a:lnTo>
                    <a:pt x="7555" y="3146"/>
                  </a:lnTo>
                  <a:lnTo>
                    <a:pt x="7633" y="2991"/>
                  </a:lnTo>
                  <a:lnTo>
                    <a:pt x="7736" y="2862"/>
                  </a:lnTo>
                  <a:lnTo>
                    <a:pt x="7813" y="2811"/>
                  </a:lnTo>
                  <a:lnTo>
                    <a:pt x="7916" y="2785"/>
                  </a:lnTo>
                  <a:lnTo>
                    <a:pt x="7916" y="2785"/>
                  </a:lnTo>
                  <a:lnTo>
                    <a:pt x="8123" y="2708"/>
                  </a:lnTo>
                  <a:lnTo>
                    <a:pt x="8329" y="2579"/>
                  </a:lnTo>
                  <a:lnTo>
                    <a:pt x="8484" y="2450"/>
                  </a:lnTo>
                  <a:lnTo>
                    <a:pt x="8638" y="2269"/>
                  </a:lnTo>
                  <a:lnTo>
                    <a:pt x="8767" y="2089"/>
                  </a:lnTo>
                  <a:lnTo>
                    <a:pt x="8870" y="1883"/>
                  </a:lnTo>
                  <a:lnTo>
                    <a:pt x="8922" y="1651"/>
                  </a:lnTo>
                  <a:lnTo>
                    <a:pt x="8948" y="1419"/>
                  </a:lnTo>
                  <a:lnTo>
                    <a:pt x="8948" y="1419"/>
                  </a:lnTo>
                  <a:lnTo>
                    <a:pt x="8896" y="1135"/>
                  </a:lnTo>
                  <a:lnTo>
                    <a:pt x="8819" y="877"/>
                  </a:lnTo>
                  <a:lnTo>
                    <a:pt x="8690" y="619"/>
                  </a:lnTo>
                  <a:lnTo>
                    <a:pt x="8509" y="413"/>
                  </a:lnTo>
                  <a:lnTo>
                    <a:pt x="8303" y="232"/>
                  </a:lnTo>
                  <a:lnTo>
                    <a:pt x="8071" y="104"/>
                  </a:lnTo>
                  <a:lnTo>
                    <a:pt x="7813" y="26"/>
                  </a:lnTo>
                  <a:lnTo>
                    <a:pt x="7504" y="0"/>
                  </a:lnTo>
                  <a:lnTo>
                    <a:pt x="1418" y="0"/>
                  </a:lnTo>
                  <a:lnTo>
                    <a:pt x="1418" y="0"/>
                  </a:lnTo>
                  <a:lnTo>
                    <a:pt x="1135" y="26"/>
                  </a:lnTo>
                  <a:lnTo>
                    <a:pt x="851" y="104"/>
                  </a:lnTo>
                  <a:lnTo>
                    <a:pt x="619" y="232"/>
                  </a:lnTo>
                  <a:lnTo>
                    <a:pt x="413" y="413"/>
                  </a:lnTo>
                  <a:lnTo>
                    <a:pt x="232" y="619"/>
                  </a:lnTo>
                  <a:lnTo>
                    <a:pt x="103" y="877"/>
                  </a:lnTo>
                  <a:lnTo>
                    <a:pt x="26" y="1135"/>
                  </a:lnTo>
                  <a:lnTo>
                    <a:pt x="0" y="1419"/>
                  </a:lnTo>
                  <a:lnTo>
                    <a:pt x="0" y="1419"/>
                  </a:lnTo>
                  <a:lnTo>
                    <a:pt x="26" y="1702"/>
                  </a:lnTo>
                  <a:lnTo>
                    <a:pt x="103" y="1986"/>
                  </a:lnTo>
                  <a:lnTo>
                    <a:pt x="232" y="2218"/>
                  </a:lnTo>
                  <a:lnTo>
                    <a:pt x="413" y="2424"/>
                  </a:lnTo>
                  <a:lnTo>
                    <a:pt x="619" y="2605"/>
                  </a:lnTo>
                  <a:lnTo>
                    <a:pt x="851" y="2734"/>
                  </a:lnTo>
                  <a:lnTo>
                    <a:pt x="1135" y="2811"/>
                  </a:lnTo>
                  <a:lnTo>
                    <a:pt x="1418" y="2837"/>
                  </a:lnTo>
                  <a:lnTo>
                    <a:pt x="2630" y="3920"/>
                  </a:lnTo>
                  <a:lnTo>
                    <a:pt x="7504" y="3920"/>
                  </a:lnTo>
                  <a:lnTo>
                    <a:pt x="7504" y="33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2"/>
            <p:cNvSpPr/>
            <p:nvPr/>
          </p:nvSpPr>
          <p:spPr>
            <a:xfrm>
              <a:off x="1002225" y="1443225"/>
              <a:ext cx="27" cy="27"/>
            </a:xfrm>
            <a:custGeom>
              <a:avLst/>
              <a:gdLst/>
              <a:ahLst/>
              <a:cxnLst/>
              <a:rect l="l" t="t" r="r" b="b"/>
              <a:pathLst>
                <a:path w="1" h="1" fill="none" extrusionOk="0">
                  <a:moveTo>
                    <a:pt x="1" y="1"/>
                  </a:move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2"/>
            <p:cNvSpPr/>
            <p:nvPr/>
          </p:nvSpPr>
          <p:spPr>
            <a:xfrm>
              <a:off x="993193" y="1353554"/>
              <a:ext cx="97353" cy="105683"/>
            </a:xfrm>
            <a:custGeom>
              <a:avLst/>
              <a:gdLst/>
              <a:ahLst/>
              <a:cxnLst/>
              <a:rect l="l" t="t" r="r" b="b"/>
              <a:pathLst>
                <a:path w="3611" h="3920" extrusionOk="0">
                  <a:moveTo>
                    <a:pt x="1" y="0"/>
                  </a:moveTo>
                  <a:lnTo>
                    <a:pt x="284" y="26"/>
                  </a:lnTo>
                  <a:lnTo>
                    <a:pt x="568" y="104"/>
                  </a:lnTo>
                  <a:lnTo>
                    <a:pt x="800" y="232"/>
                  </a:lnTo>
                  <a:lnTo>
                    <a:pt x="1006" y="413"/>
                  </a:lnTo>
                  <a:lnTo>
                    <a:pt x="1187" y="619"/>
                  </a:lnTo>
                  <a:lnTo>
                    <a:pt x="1316" y="877"/>
                  </a:lnTo>
                  <a:lnTo>
                    <a:pt x="1393" y="1135"/>
                  </a:lnTo>
                  <a:lnTo>
                    <a:pt x="1419" y="1419"/>
                  </a:lnTo>
                  <a:lnTo>
                    <a:pt x="1393" y="1702"/>
                  </a:lnTo>
                  <a:lnTo>
                    <a:pt x="1316" y="1986"/>
                  </a:lnTo>
                  <a:lnTo>
                    <a:pt x="1187" y="2218"/>
                  </a:lnTo>
                  <a:lnTo>
                    <a:pt x="1006" y="2424"/>
                  </a:lnTo>
                  <a:lnTo>
                    <a:pt x="800" y="2605"/>
                  </a:lnTo>
                  <a:lnTo>
                    <a:pt x="568" y="2734"/>
                  </a:lnTo>
                  <a:lnTo>
                    <a:pt x="284" y="2811"/>
                  </a:lnTo>
                  <a:lnTo>
                    <a:pt x="1" y="2837"/>
                  </a:lnTo>
                  <a:lnTo>
                    <a:pt x="1" y="3920"/>
                  </a:lnTo>
                  <a:lnTo>
                    <a:pt x="568" y="3920"/>
                  </a:lnTo>
                  <a:lnTo>
                    <a:pt x="2192" y="2837"/>
                  </a:lnTo>
                  <a:lnTo>
                    <a:pt x="2476" y="2811"/>
                  </a:lnTo>
                  <a:lnTo>
                    <a:pt x="2760" y="2734"/>
                  </a:lnTo>
                  <a:lnTo>
                    <a:pt x="2992" y="2605"/>
                  </a:lnTo>
                  <a:lnTo>
                    <a:pt x="3198" y="2424"/>
                  </a:lnTo>
                  <a:lnTo>
                    <a:pt x="3378" y="2218"/>
                  </a:lnTo>
                  <a:lnTo>
                    <a:pt x="3507" y="1986"/>
                  </a:lnTo>
                  <a:lnTo>
                    <a:pt x="3585" y="1702"/>
                  </a:lnTo>
                  <a:lnTo>
                    <a:pt x="3610" y="1419"/>
                  </a:lnTo>
                  <a:lnTo>
                    <a:pt x="3585" y="1135"/>
                  </a:lnTo>
                  <a:lnTo>
                    <a:pt x="3507" y="877"/>
                  </a:lnTo>
                  <a:lnTo>
                    <a:pt x="3378" y="619"/>
                  </a:lnTo>
                  <a:lnTo>
                    <a:pt x="3198" y="413"/>
                  </a:lnTo>
                  <a:lnTo>
                    <a:pt x="2992" y="232"/>
                  </a:lnTo>
                  <a:lnTo>
                    <a:pt x="2760" y="104"/>
                  </a:lnTo>
                  <a:lnTo>
                    <a:pt x="2476" y="26"/>
                  </a:lnTo>
                  <a:lnTo>
                    <a:pt x="2192" y="0"/>
                  </a:lnTo>
                  <a:close/>
                </a:path>
              </a:pathLst>
            </a:custGeom>
            <a:solidFill>
              <a:srgbClr val="C3DB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2"/>
            <p:cNvSpPr/>
            <p:nvPr/>
          </p:nvSpPr>
          <p:spPr>
            <a:xfrm>
              <a:off x="993193" y="1353554"/>
              <a:ext cx="97353" cy="105683"/>
            </a:xfrm>
            <a:custGeom>
              <a:avLst/>
              <a:gdLst/>
              <a:ahLst/>
              <a:cxnLst/>
              <a:rect l="l" t="t" r="r" b="b"/>
              <a:pathLst>
                <a:path w="3611" h="3920" fill="none" extrusionOk="0">
                  <a:moveTo>
                    <a:pt x="1" y="2837"/>
                  </a:moveTo>
                  <a:lnTo>
                    <a:pt x="1" y="3920"/>
                  </a:lnTo>
                  <a:lnTo>
                    <a:pt x="568" y="3920"/>
                  </a:lnTo>
                  <a:lnTo>
                    <a:pt x="2192" y="2837"/>
                  </a:lnTo>
                  <a:lnTo>
                    <a:pt x="2192" y="2837"/>
                  </a:lnTo>
                  <a:lnTo>
                    <a:pt x="2476" y="2811"/>
                  </a:lnTo>
                  <a:lnTo>
                    <a:pt x="2760" y="2734"/>
                  </a:lnTo>
                  <a:lnTo>
                    <a:pt x="2992" y="2605"/>
                  </a:lnTo>
                  <a:lnTo>
                    <a:pt x="3198" y="2424"/>
                  </a:lnTo>
                  <a:lnTo>
                    <a:pt x="3378" y="2218"/>
                  </a:lnTo>
                  <a:lnTo>
                    <a:pt x="3507" y="1986"/>
                  </a:lnTo>
                  <a:lnTo>
                    <a:pt x="3585" y="1702"/>
                  </a:lnTo>
                  <a:lnTo>
                    <a:pt x="3610" y="1419"/>
                  </a:lnTo>
                  <a:lnTo>
                    <a:pt x="3610" y="1419"/>
                  </a:lnTo>
                  <a:lnTo>
                    <a:pt x="3585" y="1135"/>
                  </a:lnTo>
                  <a:lnTo>
                    <a:pt x="3507" y="877"/>
                  </a:lnTo>
                  <a:lnTo>
                    <a:pt x="3378" y="619"/>
                  </a:lnTo>
                  <a:lnTo>
                    <a:pt x="3198" y="413"/>
                  </a:lnTo>
                  <a:lnTo>
                    <a:pt x="2992" y="232"/>
                  </a:lnTo>
                  <a:lnTo>
                    <a:pt x="2760" y="104"/>
                  </a:lnTo>
                  <a:lnTo>
                    <a:pt x="2476" y="26"/>
                  </a:lnTo>
                  <a:lnTo>
                    <a:pt x="2192" y="0"/>
                  </a:lnTo>
                  <a:lnTo>
                    <a:pt x="1" y="0"/>
                  </a:lnTo>
                  <a:lnTo>
                    <a:pt x="1" y="0"/>
                  </a:lnTo>
                  <a:lnTo>
                    <a:pt x="284" y="26"/>
                  </a:lnTo>
                  <a:lnTo>
                    <a:pt x="568" y="104"/>
                  </a:lnTo>
                  <a:lnTo>
                    <a:pt x="800" y="232"/>
                  </a:lnTo>
                  <a:lnTo>
                    <a:pt x="1006" y="413"/>
                  </a:lnTo>
                  <a:lnTo>
                    <a:pt x="1187" y="619"/>
                  </a:lnTo>
                  <a:lnTo>
                    <a:pt x="1316" y="877"/>
                  </a:lnTo>
                  <a:lnTo>
                    <a:pt x="1393" y="1135"/>
                  </a:lnTo>
                  <a:lnTo>
                    <a:pt x="1419" y="1419"/>
                  </a:lnTo>
                  <a:lnTo>
                    <a:pt x="1419" y="1419"/>
                  </a:lnTo>
                  <a:lnTo>
                    <a:pt x="1393" y="1702"/>
                  </a:lnTo>
                  <a:lnTo>
                    <a:pt x="1316" y="1986"/>
                  </a:lnTo>
                  <a:lnTo>
                    <a:pt x="1187" y="2218"/>
                  </a:lnTo>
                  <a:lnTo>
                    <a:pt x="1006" y="2424"/>
                  </a:lnTo>
                  <a:lnTo>
                    <a:pt x="800" y="2605"/>
                  </a:lnTo>
                  <a:lnTo>
                    <a:pt x="568" y="2734"/>
                  </a:lnTo>
                  <a:lnTo>
                    <a:pt x="284" y="2811"/>
                  </a:lnTo>
                  <a:lnTo>
                    <a:pt x="1" y="2837"/>
                  </a:lnTo>
                  <a:lnTo>
                    <a:pt x="1" y="28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2"/>
            <p:cNvSpPr/>
            <p:nvPr/>
          </p:nvSpPr>
          <p:spPr>
            <a:xfrm>
              <a:off x="993193" y="1430014"/>
              <a:ext cx="27" cy="27"/>
            </a:xfrm>
            <a:custGeom>
              <a:avLst/>
              <a:gdLst/>
              <a:ahLst/>
              <a:cxnLst/>
              <a:rect l="l" t="t" r="r" b="b"/>
              <a:pathLst>
                <a:path w="1" h="1" fill="none" extrusionOk="0">
                  <a:moveTo>
                    <a:pt x="1" y="1"/>
                  </a:move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2"/>
            <p:cNvSpPr/>
            <p:nvPr/>
          </p:nvSpPr>
          <p:spPr>
            <a:xfrm>
              <a:off x="765861" y="1430014"/>
              <a:ext cx="311469" cy="100830"/>
            </a:xfrm>
            <a:custGeom>
              <a:avLst/>
              <a:gdLst/>
              <a:ahLst/>
              <a:cxnLst/>
              <a:rect l="l" t="t" r="r" b="b"/>
              <a:pathLst>
                <a:path w="11553" h="3740" extrusionOk="0">
                  <a:moveTo>
                    <a:pt x="1419" y="1"/>
                  </a:moveTo>
                  <a:lnTo>
                    <a:pt x="1135" y="26"/>
                  </a:lnTo>
                  <a:lnTo>
                    <a:pt x="852" y="130"/>
                  </a:lnTo>
                  <a:lnTo>
                    <a:pt x="620" y="259"/>
                  </a:lnTo>
                  <a:lnTo>
                    <a:pt x="413" y="413"/>
                  </a:lnTo>
                  <a:lnTo>
                    <a:pt x="233" y="620"/>
                  </a:lnTo>
                  <a:lnTo>
                    <a:pt x="104" y="877"/>
                  </a:lnTo>
                  <a:lnTo>
                    <a:pt x="27" y="1135"/>
                  </a:lnTo>
                  <a:lnTo>
                    <a:pt x="1" y="1419"/>
                  </a:lnTo>
                  <a:lnTo>
                    <a:pt x="27" y="1702"/>
                  </a:lnTo>
                  <a:lnTo>
                    <a:pt x="104" y="1986"/>
                  </a:lnTo>
                  <a:lnTo>
                    <a:pt x="233" y="2218"/>
                  </a:lnTo>
                  <a:lnTo>
                    <a:pt x="413" y="2424"/>
                  </a:lnTo>
                  <a:lnTo>
                    <a:pt x="620" y="2605"/>
                  </a:lnTo>
                  <a:lnTo>
                    <a:pt x="852" y="2734"/>
                  </a:lnTo>
                  <a:lnTo>
                    <a:pt x="1135" y="2811"/>
                  </a:lnTo>
                  <a:lnTo>
                    <a:pt x="1419" y="2837"/>
                  </a:lnTo>
                  <a:lnTo>
                    <a:pt x="2915" y="3740"/>
                  </a:lnTo>
                  <a:lnTo>
                    <a:pt x="9593" y="3740"/>
                  </a:lnTo>
                  <a:lnTo>
                    <a:pt x="10134" y="3533"/>
                  </a:lnTo>
                  <a:lnTo>
                    <a:pt x="10134" y="3507"/>
                  </a:lnTo>
                  <a:lnTo>
                    <a:pt x="10134" y="3404"/>
                  </a:lnTo>
                  <a:lnTo>
                    <a:pt x="10160" y="3275"/>
                  </a:lnTo>
                  <a:lnTo>
                    <a:pt x="10212" y="3146"/>
                  </a:lnTo>
                  <a:lnTo>
                    <a:pt x="10263" y="3043"/>
                  </a:lnTo>
                  <a:lnTo>
                    <a:pt x="10341" y="2966"/>
                  </a:lnTo>
                  <a:lnTo>
                    <a:pt x="10444" y="2863"/>
                  </a:lnTo>
                  <a:lnTo>
                    <a:pt x="10547" y="2811"/>
                  </a:lnTo>
                  <a:lnTo>
                    <a:pt x="10650" y="2760"/>
                  </a:lnTo>
                  <a:lnTo>
                    <a:pt x="10856" y="2657"/>
                  </a:lnTo>
                  <a:lnTo>
                    <a:pt x="11011" y="2528"/>
                  </a:lnTo>
                  <a:lnTo>
                    <a:pt x="11166" y="2399"/>
                  </a:lnTo>
                  <a:lnTo>
                    <a:pt x="11295" y="2244"/>
                  </a:lnTo>
                  <a:lnTo>
                    <a:pt x="11398" y="2063"/>
                  </a:lnTo>
                  <a:lnTo>
                    <a:pt x="11475" y="1857"/>
                  </a:lnTo>
                  <a:lnTo>
                    <a:pt x="11527" y="1651"/>
                  </a:lnTo>
                  <a:lnTo>
                    <a:pt x="11553" y="1419"/>
                  </a:lnTo>
                  <a:lnTo>
                    <a:pt x="11527" y="1135"/>
                  </a:lnTo>
                  <a:lnTo>
                    <a:pt x="11449" y="877"/>
                  </a:lnTo>
                  <a:lnTo>
                    <a:pt x="11320" y="620"/>
                  </a:lnTo>
                  <a:lnTo>
                    <a:pt x="11140" y="413"/>
                  </a:lnTo>
                  <a:lnTo>
                    <a:pt x="10934" y="259"/>
                  </a:lnTo>
                  <a:lnTo>
                    <a:pt x="10676" y="130"/>
                  </a:lnTo>
                  <a:lnTo>
                    <a:pt x="10418" y="26"/>
                  </a:lnTo>
                  <a:lnTo>
                    <a:pt x="101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2"/>
            <p:cNvSpPr/>
            <p:nvPr/>
          </p:nvSpPr>
          <p:spPr>
            <a:xfrm>
              <a:off x="765861" y="1430014"/>
              <a:ext cx="311469" cy="100830"/>
            </a:xfrm>
            <a:custGeom>
              <a:avLst/>
              <a:gdLst/>
              <a:ahLst/>
              <a:cxnLst/>
              <a:rect l="l" t="t" r="r" b="b"/>
              <a:pathLst>
                <a:path w="11553" h="3740" fill="none" extrusionOk="0">
                  <a:moveTo>
                    <a:pt x="10134" y="3507"/>
                  </a:moveTo>
                  <a:lnTo>
                    <a:pt x="10134" y="3507"/>
                  </a:lnTo>
                  <a:lnTo>
                    <a:pt x="10134" y="3404"/>
                  </a:lnTo>
                  <a:lnTo>
                    <a:pt x="10160" y="3275"/>
                  </a:lnTo>
                  <a:lnTo>
                    <a:pt x="10212" y="3146"/>
                  </a:lnTo>
                  <a:lnTo>
                    <a:pt x="10263" y="3043"/>
                  </a:lnTo>
                  <a:lnTo>
                    <a:pt x="10341" y="2966"/>
                  </a:lnTo>
                  <a:lnTo>
                    <a:pt x="10444" y="2863"/>
                  </a:lnTo>
                  <a:lnTo>
                    <a:pt x="10547" y="2811"/>
                  </a:lnTo>
                  <a:lnTo>
                    <a:pt x="10650" y="2760"/>
                  </a:lnTo>
                  <a:lnTo>
                    <a:pt x="10650" y="2760"/>
                  </a:lnTo>
                  <a:lnTo>
                    <a:pt x="10856" y="2657"/>
                  </a:lnTo>
                  <a:lnTo>
                    <a:pt x="11011" y="2528"/>
                  </a:lnTo>
                  <a:lnTo>
                    <a:pt x="11166" y="2399"/>
                  </a:lnTo>
                  <a:lnTo>
                    <a:pt x="11295" y="2244"/>
                  </a:lnTo>
                  <a:lnTo>
                    <a:pt x="11398" y="2063"/>
                  </a:lnTo>
                  <a:lnTo>
                    <a:pt x="11475" y="1857"/>
                  </a:lnTo>
                  <a:lnTo>
                    <a:pt x="11527" y="1651"/>
                  </a:lnTo>
                  <a:lnTo>
                    <a:pt x="11553" y="1419"/>
                  </a:lnTo>
                  <a:lnTo>
                    <a:pt x="11553" y="1419"/>
                  </a:lnTo>
                  <a:lnTo>
                    <a:pt x="11527" y="1135"/>
                  </a:lnTo>
                  <a:lnTo>
                    <a:pt x="11449" y="877"/>
                  </a:lnTo>
                  <a:lnTo>
                    <a:pt x="11320" y="620"/>
                  </a:lnTo>
                  <a:lnTo>
                    <a:pt x="11140" y="413"/>
                  </a:lnTo>
                  <a:lnTo>
                    <a:pt x="10934" y="259"/>
                  </a:lnTo>
                  <a:lnTo>
                    <a:pt x="10676" y="130"/>
                  </a:lnTo>
                  <a:lnTo>
                    <a:pt x="10418" y="26"/>
                  </a:lnTo>
                  <a:lnTo>
                    <a:pt x="10134" y="1"/>
                  </a:lnTo>
                  <a:lnTo>
                    <a:pt x="1419" y="1"/>
                  </a:lnTo>
                  <a:lnTo>
                    <a:pt x="1419" y="1"/>
                  </a:lnTo>
                  <a:lnTo>
                    <a:pt x="1135" y="26"/>
                  </a:lnTo>
                  <a:lnTo>
                    <a:pt x="852" y="130"/>
                  </a:lnTo>
                  <a:lnTo>
                    <a:pt x="620" y="259"/>
                  </a:lnTo>
                  <a:lnTo>
                    <a:pt x="413" y="413"/>
                  </a:lnTo>
                  <a:lnTo>
                    <a:pt x="233" y="620"/>
                  </a:lnTo>
                  <a:lnTo>
                    <a:pt x="104" y="877"/>
                  </a:lnTo>
                  <a:lnTo>
                    <a:pt x="27" y="1135"/>
                  </a:lnTo>
                  <a:lnTo>
                    <a:pt x="1" y="1419"/>
                  </a:lnTo>
                  <a:lnTo>
                    <a:pt x="1" y="1419"/>
                  </a:lnTo>
                  <a:lnTo>
                    <a:pt x="27" y="1702"/>
                  </a:lnTo>
                  <a:lnTo>
                    <a:pt x="104" y="1986"/>
                  </a:lnTo>
                  <a:lnTo>
                    <a:pt x="233" y="2218"/>
                  </a:lnTo>
                  <a:lnTo>
                    <a:pt x="413" y="2424"/>
                  </a:lnTo>
                  <a:lnTo>
                    <a:pt x="620" y="2605"/>
                  </a:lnTo>
                  <a:lnTo>
                    <a:pt x="852" y="2734"/>
                  </a:lnTo>
                  <a:lnTo>
                    <a:pt x="1135" y="2811"/>
                  </a:lnTo>
                  <a:lnTo>
                    <a:pt x="1419" y="2837"/>
                  </a:lnTo>
                  <a:lnTo>
                    <a:pt x="2915" y="3740"/>
                  </a:lnTo>
                  <a:lnTo>
                    <a:pt x="9593" y="3740"/>
                  </a:lnTo>
                  <a:lnTo>
                    <a:pt x="10134" y="3533"/>
                  </a:lnTo>
                  <a:lnTo>
                    <a:pt x="10134" y="3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2"/>
            <p:cNvSpPr/>
            <p:nvPr/>
          </p:nvSpPr>
          <p:spPr>
            <a:xfrm>
              <a:off x="1039080" y="1524565"/>
              <a:ext cx="27" cy="27"/>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2"/>
            <p:cNvSpPr/>
            <p:nvPr/>
          </p:nvSpPr>
          <p:spPr>
            <a:xfrm>
              <a:off x="1027244" y="1430014"/>
              <a:ext cx="97353" cy="100129"/>
            </a:xfrm>
            <a:custGeom>
              <a:avLst/>
              <a:gdLst/>
              <a:ahLst/>
              <a:cxnLst/>
              <a:rect l="l" t="t" r="r" b="b"/>
              <a:pathLst>
                <a:path w="3611" h="3714" extrusionOk="0">
                  <a:moveTo>
                    <a:pt x="1" y="1"/>
                  </a:moveTo>
                  <a:lnTo>
                    <a:pt x="285" y="26"/>
                  </a:lnTo>
                  <a:lnTo>
                    <a:pt x="542" y="130"/>
                  </a:lnTo>
                  <a:lnTo>
                    <a:pt x="800" y="259"/>
                  </a:lnTo>
                  <a:lnTo>
                    <a:pt x="1007" y="413"/>
                  </a:lnTo>
                  <a:lnTo>
                    <a:pt x="1187" y="620"/>
                  </a:lnTo>
                  <a:lnTo>
                    <a:pt x="1316" y="877"/>
                  </a:lnTo>
                  <a:lnTo>
                    <a:pt x="1393" y="1135"/>
                  </a:lnTo>
                  <a:lnTo>
                    <a:pt x="1419" y="1419"/>
                  </a:lnTo>
                  <a:lnTo>
                    <a:pt x="1393" y="1702"/>
                  </a:lnTo>
                  <a:lnTo>
                    <a:pt x="1316" y="1986"/>
                  </a:lnTo>
                  <a:lnTo>
                    <a:pt x="1187" y="2218"/>
                  </a:lnTo>
                  <a:lnTo>
                    <a:pt x="1007" y="2424"/>
                  </a:lnTo>
                  <a:lnTo>
                    <a:pt x="800" y="2605"/>
                  </a:lnTo>
                  <a:lnTo>
                    <a:pt x="542" y="2734"/>
                  </a:lnTo>
                  <a:lnTo>
                    <a:pt x="285" y="2811"/>
                  </a:lnTo>
                  <a:lnTo>
                    <a:pt x="1" y="2837"/>
                  </a:lnTo>
                  <a:lnTo>
                    <a:pt x="1" y="3714"/>
                  </a:lnTo>
                  <a:lnTo>
                    <a:pt x="2193" y="2837"/>
                  </a:lnTo>
                  <a:lnTo>
                    <a:pt x="2476" y="2811"/>
                  </a:lnTo>
                  <a:lnTo>
                    <a:pt x="2760" y="2734"/>
                  </a:lnTo>
                  <a:lnTo>
                    <a:pt x="2992" y="2605"/>
                  </a:lnTo>
                  <a:lnTo>
                    <a:pt x="3198" y="2424"/>
                  </a:lnTo>
                  <a:lnTo>
                    <a:pt x="3379" y="2218"/>
                  </a:lnTo>
                  <a:lnTo>
                    <a:pt x="3508" y="1986"/>
                  </a:lnTo>
                  <a:lnTo>
                    <a:pt x="3585" y="1702"/>
                  </a:lnTo>
                  <a:lnTo>
                    <a:pt x="3611" y="1419"/>
                  </a:lnTo>
                  <a:lnTo>
                    <a:pt x="3585" y="1135"/>
                  </a:lnTo>
                  <a:lnTo>
                    <a:pt x="3508" y="877"/>
                  </a:lnTo>
                  <a:lnTo>
                    <a:pt x="3379" y="620"/>
                  </a:lnTo>
                  <a:lnTo>
                    <a:pt x="3198" y="413"/>
                  </a:lnTo>
                  <a:lnTo>
                    <a:pt x="2992" y="259"/>
                  </a:lnTo>
                  <a:lnTo>
                    <a:pt x="2760" y="130"/>
                  </a:lnTo>
                  <a:lnTo>
                    <a:pt x="2476" y="26"/>
                  </a:lnTo>
                  <a:lnTo>
                    <a:pt x="2193" y="1"/>
                  </a:lnTo>
                  <a:close/>
                </a:path>
              </a:pathLst>
            </a:custGeom>
            <a:solidFill>
              <a:srgbClr val="C09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2"/>
            <p:cNvSpPr/>
            <p:nvPr/>
          </p:nvSpPr>
          <p:spPr>
            <a:xfrm>
              <a:off x="1027244" y="1430014"/>
              <a:ext cx="97353" cy="100129"/>
            </a:xfrm>
            <a:custGeom>
              <a:avLst/>
              <a:gdLst/>
              <a:ahLst/>
              <a:cxnLst/>
              <a:rect l="l" t="t" r="r" b="b"/>
              <a:pathLst>
                <a:path w="3611" h="3714" fill="none" extrusionOk="0">
                  <a:moveTo>
                    <a:pt x="1419" y="1419"/>
                  </a:moveTo>
                  <a:lnTo>
                    <a:pt x="1419" y="1419"/>
                  </a:lnTo>
                  <a:lnTo>
                    <a:pt x="1393" y="1702"/>
                  </a:lnTo>
                  <a:lnTo>
                    <a:pt x="1316" y="1986"/>
                  </a:lnTo>
                  <a:lnTo>
                    <a:pt x="1187" y="2218"/>
                  </a:lnTo>
                  <a:lnTo>
                    <a:pt x="1007" y="2424"/>
                  </a:lnTo>
                  <a:lnTo>
                    <a:pt x="800" y="2605"/>
                  </a:lnTo>
                  <a:lnTo>
                    <a:pt x="542" y="2734"/>
                  </a:lnTo>
                  <a:lnTo>
                    <a:pt x="285" y="2811"/>
                  </a:lnTo>
                  <a:lnTo>
                    <a:pt x="1" y="2837"/>
                  </a:lnTo>
                  <a:lnTo>
                    <a:pt x="1" y="3714"/>
                  </a:lnTo>
                  <a:lnTo>
                    <a:pt x="2193" y="2837"/>
                  </a:lnTo>
                  <a:lnTo>
                    <a:pt x="2193" y="2837"/>
                  </a:lnTo>
                  <a:lnTo>
                    <a:pt x="2476" y="2811"/>
                  </a:lnTo>
                  <a:lnTo>
                    <a:pt x="2760" y="2734"/>
                  </a:lnTo>
                  <a:lnTo>
                    <a:pt x="2992" y="2605"/>
                  </a:lnTo>
                  <a:lnTo>
                    <a:pt x="3198" y="2424"/>
                  </a:lnTo>
                  <a:lnTo>
                    <a:pt x="3379" y="2218"/>
                  </a:lnTo>
                  <a:lnTo>
                    <a:pt x="3508" y="1986"/>
                  </a:lnTo>
                  <a:lnTo>
                    <a:pt x="3585" y="1702"/>
                  </a:lnTo>
                  <a:lnTo>
                    <a:pt x="3611" y="1419"/>
                  </a:lnTo>
                  <a:lnTo>
                    <a:pt x="3611" y="1419"/>
                  </a:lnTo>
                  <a:lnTo>
                    <a:pt x="3585" y="1135"/>
                  </a:lnTo>
                  <a:lnTo>
                    <a:pt x="3508" y="877"/>
                  </a:lnTo>
                  <a:lnTo>
                    <a:pt x="3379" y="620"/>
                  </a:lnTo>
                  <a:lnTo>
                    <a:pt x="3198" y="413"/>
                  </a:lnTo>
                  <a:lnTo>
                    <a:pt x="2992" y="259"/>
                  </a:lnTo>
                  <a:lnTo>
                    <a:pt x="2760" y="130"/>
                  </a:lnTo>
                  <a:lnTo>
                    <a:pt x="2476" y="26"/>
                  </a:lnTo>
                  <a:lnTo>
                    <a:pt x="2193" y="1"/>
                  </a:lnTo>
                  <a:lnTo>
                    <a:pt x="1" y="1"/>
                  </a:lnTo>
                  <a:lnTo>
                    <a:pt x="1" y="1"/>
                  </a:lnTo>
                  <a:lnTo>
                    <a:pt x="285" y="26"/>
                  </a:lnTo>
                  <a:lnTo>
                    <a:pt x="542" y="130"/>
                  </a:lnTo>
                  <a:lnTo>
                    <a:pt x="800" y="259"/>
                  </a:lnTo>
                  <a:lnTo>
                    <a:pt x="1007" y="413"/>
                  </a:lnTo>
                  <a:lnTo>
                    <a:pt x="1187" y="620"/>
                  </a:lnTo>
                  <a:lnTo>
                    <a:pt x="1316" y="877"/>
                  </a:lnTo>
                  <a:lnTo>
                    <a:pt x="1393" y="1135"/>
                  </a:lnTo>
                  <a:lnTo>
                    <a:pt x="1419" y="1419"/>
                  </a:lnTo>
                  <a:lnTo>
                    <a:pt x="1419" y="14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2"/>
            <p:cNvSpPr/>
            <p:nvPr/>
          </p:nvSpPr>
          <p:spPr>
            <a:xfrm>
              <a:off x="1065502" y="1468244"/>
              <a:ext cx="27" cy="27"/>
            </a:xfrm>
            <a:custGeom>
              <a:avLst/>
              <a:gdLst/>
              <a:ahLst/>
              <a:cxnLst/>
              <a:rect l="l" t="t" r="r" b="b"/>
              <a:pathLst>
                <a:path w="1" h="1" fill="none" extrusionOk="0">
                  <a:moveTo>
                    <a:pt x="0"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2"/>
            <p:cNvSpPr/>
            <p:nvPr/>
          </p:nvSpPr>
          <p:spPr>
            <a:xfrm>
              <a:off x="720001" y="1506502"/>
              <a:ext cx="394856" cy="48663"/>
            </a:xfrm>
            <a:custGeom>
              <a:avLst/>
              <a:gdLst/>
              <a:ahLst/>
              <a:cxnLst/>
              <a:rect l="l" t="t" r="r" b="b"/>
              <a:pathLst>
                <a:path w="14646" h="1805" extrusionOk="0">
                  <a:moveTo>
                    <a:pt x="902" y="0"/>
                  </a:moveTo>
                  <a:lnTo>
                    <a:pt x="722" y="26"/>
                  </a:lnTo>
                  <a:lnTo>
                    <a:pt x="541" y="77"/>
                  </a:lnTo>
                  <a:lnTo>
                    <a:pt x="413" y="155"/>
                  </a:lnTo>
                  <a:lnTo>
                    <a:pt x="258" y="284"/>
                  </a:lnTo>
                  <a:lnTo>
                    <a:pt x="155" y="413"/>
                  </a:lnTo>
                  <a:lnTo>
                    <a:pt x="77" y="567"/>
                  </a:lnTo>
                  <a:lnTo>
                    <a:pt x="26" y="722"/>
                  </a:lnTo>
                  <a:lnTo>
                    <a:pt x="0" y="903"/>
                  </a:lnTo>
                  <a:lnTo>
                    <a:pt x="26" y="1083"/>
                  </a:lnTo>
                  <a:lnTo>
                    <a:pt x="77" y="1263"/>
                  </a:lnTo>
                  <a:lnTo>
                    <a:pt x="155" y="1418"/>
                  </a:lnTo>
                  <a:lnTo>
                    <a:pt x="258" y="1547"/>
                  </a:lnTo>
                  <a:lnTo>
                    <a:pt x="413" y="1650"/>
                  </a:lnTo>
                  <a:lnTo>
                    <a:pt x="541" y="1728"/>
                  </a:lnTo>
                  <a:lnTo>
                    <a:pt x="722" y="1779"/>
                  </a:lnTo>
                  <a:lnTo>
                    <a:pt x="902" y="1805"/>
                  </a:lnTo>
                  <a:lnTo>
                    <a:pt x="13743" y="1805"/>
                  </a:lnTo>
                  <a:lnTo>
                    <a:pt x="13924" y="1779"/>
                  </a:lnTo>
                  <a:lnTo>
                    <a:pt x="14104" y="1728"/>
                  </a:lnTo>
                  <a:lnTo>
                    <a:pt x="14259" y="1650"/>
                  </a:lnTo>
                  <a:lnTo>
                    <a:pt x="14388" y="1547"/>
                  </a:lnTo>
                  <a:lnTo>
                    <a:pt x="14491" y="1418"/>
                  </a:lnTo>
                  <a:lnTo>
                    <a:pt x="14594" y="1263"/>
                  </a:lnTo>
                  <a:lnTo>
                    <a:pt x="14646" y="1083"/>
                  </a:lnTo>
                  <a:lnTo>
                    <a:pt x="14646" y="903"/>
                  </a:lnTo>
                  <a:lnTo>
                    <a:pt x="14646" y="722"/>
                  </a:lnTo>
                  <a:lnTo>
                    <a:pt x="14594" y="567"/>
                  </a:lnTo>
                  <a:lnTo>
                    <a:pt x="14491" y="413"/>
                  </a:lnTo>
                  <a:lnTo>
                    <a:pt x="14388" y="284"/>
                  </a:lnTo>
                  <a:lnTo>
                    <a:pt x="14259" y="155"/>
                  </a:lnTo>
                  <a:lnTo>
                    <a:pt x="14104" y="77"/>
                  </a:lnTo>
                  <a:lnTo>
                    <a:pt x="13924" y="26"/>
                  </a:lnTo>
                  <a:lnTo>
                    <a:pt x="137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2"/>
            <p:cNvSpPr/>
            <p:nvPr/>
          </p:nvSpPr>
          <p:spPr>
            <a:xfrm>
              <a:off x="720001" y="1506502"/>
              <a:ext cx="394856" cy="48663"/>
            </a:xfrm>
            <a:custGeom>
              <a:avLst/>
              <a:gdLst/>
              <a:ahLst/>
              <a:cxnLst/>
              <a:rect l="l" t="t" r="r" b="b"/>
              <a:pathLst>
                <a:path w="14646" h="1805" fill="none" extrusionOk="0">
                  <a:moveTo>
                    <a:pt x="14646" y="903"/>
                  </a:moveTo>
                  <a:lnTo>
                    <a:pt x="14646" y="903"/>
                  </a:lnTo>
                  <a:lnTo>
                    <a:pt x="14646" y="722"/>
                  </a:lnTo>
                  <a:lnTo>
                    <a:pt x="14594" y="567"/>
                  </a:lnTo>
                  <a:lnTo>
                    <a:pt x="14491" y="413"/>
                  </a:lnTo>
                  <a:lnTo>
                    <a:pt x="14388" y="284"/>
                  </a:lnTo>
                  <a:lnTo>
                    <a:pt x="14259" y="155"/>
                  </a:lnTo>
                  <a:lnTo>
                    <a:pt x="14104" y="77"/>
                  </a:lnTo>
                  <a:lnTo>
                    <a:pt x="13924" y="26"/>
                  </a:lnTo>
                  <a:lnTo>
                    <a:pt x="13743" y="0"/>
                  </a:lnTo>
                  <a:lnTo>
                    <a:pt x="902" y="0"/>
                  </a:lnTo>
                  <a:lnTo>
                    <a:pt x="902" y="0"/>
                  </a:lnTo>
                  <a:lnTo>
                    <a:pt x="722" y="26"/>
                  </a:lnTo>
                  <a:lnTo>
                    <a:pt x="541" y="77"/>
                  </a:lnTo>
                  <a:lnTo>
                    <a:pt x="413" y="155"/>
                  </a:lnTo>
                  <a:lnTo>
                    <a:pt x="258" y="284"/>
                  </a:lnTo>
                  <a:lnTo>
                    <a:pt x="155" y="413"/>
                  </a:lnTo>
                  <a:lnTo>
                    <a:pt x="77" y="567"/>
                  </a:lnTo>
                  <a:lnTo>
                    <a:pt x="26" y="722"/>
                  </a:lnTo>
                  <a:lnTo>
                    <a:pt x="0" y="903"/>
                  </a:lnTo>
                  <a:lnTo>
                    <a:pt x="0" y="903"/>
                  </a:lnTo>
                  <a:lnTo>
                    <a:pt x="26" y="1083"/>
                  </a:lnTo>
                  <a:lnTo>
                    <a:pt x="77" y="1263"/>
                  </a:lnTo>
                  <a:lnTo>
                    <a:pt x="155" y="1418"/>
                  </a:lnTo>
                  <a:lnTo>
                    <a:pt x="258" y="1547"/>
                  </a:lnTo>
                  <a:lnTo>
                    <a:pt x="413" y="1650"/>
                  </a:lnTo>
                  <a:lnTo>
                    <a:pt x="541" y="1728"/>
                  </a:lnTo>
                  <a:lnTo>
                    <a:pt x="722" y="1779"/>
                  </a:lnTo>
                  <a:lnTo>
                    <a:pt x="902" y="1805"/>
                  </a:lnTo>
                  <a:lnTo>
                    <a:pt x="13743" y="1805"/>
                  </a:lnTo>
                  <a:lnTo>
                    <a:pt x="13743" y="1805"/>
                  </a:lnTo>
                  <a:lnTo>
                    <a:pt x="13924" y="1779"/>
                  </a:lnTo>
                  <a:lnTo>
                    <a:pt x="14104" y="1728"/>
                  </a:lnTo>
                  <a:lnTo>
                    <a:pt x="14259" y="1650"/>
                  </a:lnTo>
                  <a:lnTo>
                    <a:pt x="14388" y="1547"/>
                  </a:lnTo>
                  <a:lnTo>
                    <a:pt x="14491" y="1418"/>
                  </a:lnTo>
                  <a:lnTo>
                    <a:pt x="14594" y="1263"/>
                  </a:lnTo>
                  <a:lnTo>
                    <a:pt x="14646" y="1083"/>
                  </a:lnTo>
                  <a:lnTo>
                    <a:pt x="14646" y="903"/>
                  </a:lnTo>
                  <a:lnTo>
                    <a:pt x="14646" y="9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2"/>
            <p:cNvSpPr/>
            <p:nvPr/>
          </p:nvSpPr>
          <p:spPr>
            <a:xfrm>
              <a:off x="1114839" y="1530820"/>
              <a:ext cx="27" cy="27"/>
            </a:xfrm>
            <a:custGeom>
              <a:avLst/>
              <a:gdLst/>
              <a:ahLst/>
              <a:cxnLst/>
              <a:rect l="l" t="t" r="r" b="b"/>
              <a:pathLst>
                <a:path w="1" h="1" fill="none" extrusionOk="0">
                  <a:moveTo>
                    <a:pt x="1" y="1"/>
                  </a:move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1085641" y="1506502"/>
              <a:ext cx="84843" cy="48663"/>
            </a:xfrm>
            <a:custGeom>
              <a:avLst/>
              <a:gdLst/>
              <a:ahLst/>
              <a:cxnLst/>
              <a:rect l="l" t="t" r="r" b="b"/>
              <a:pathLst>
                <a:path w="3147" h="1805" extrusionOk="0">
                  <a:moveTo>
                    <a:pt x="1" y="0"/>
                  </a:moveTo>
                  <a:lnTo>
                    <a:pt x="181" y="26"/>
                  </a:lnTo>
                  <a:lnTo>
                    <a:pt x="336" y="77"/>
                  </a:lnTo>
                  <a:lnTo>
                    <a:pt x="491" y="155"/>
                  </a:lnTo>
                  <a:lnTo>
                    <a:pt x="620" y="284"/>
                  </a:lnTo>
                  <a:lnTo>
                    <a:pt x="749" y="413"/>
                  </a:lnTo>
                  <a:lnTo>
                    <a:pt x="826" y="567"/>
                  </a:lnTo>
                  <a:lnTo>
                    <a:pt x="878" y="722"/>
                  </a:lnTo>
                  <a:lnTo>
                    <a:pt x="878" y="903"/>
                  </a:lnTo>
                  <a:lnTo>
                    <a:pt x="878" y="1083"/>
                  </a:lnTo>
                  <a:lnTo>
                    <a:pt x="826" y="1263"/>
                  </a:lnTo>
                  <a:lnTo>
                    <a:pt x="749" y="1418"/>
                  </a:lnTo>
                  <a:lnTo>
                    <a:pt x="620" y="1547"/>
                  </a:lnTo>
                  <a:lnTo>
                    <a:pt x="491" y="1650"/>
                  </a:lnTo>
                  <a:lnTo>
                    <a:pt x="336" y="1728"/>
                  </a:lnTo>
                  <a:lnTo>
                    <a:pt x="181" y="1779"/>
                  </a:lnTo>
                  <a:lnTo>
                    <a:pt x="1" y="1805"/>
                  </a:lnTo>
                  <a:lnTo>
                    <a:pt x="2244" y="1805"/>
                  </a:lnTo>
                  <a:lnTo>
                    <a:pt x="2425" y="1779"/>
                  </a:lnTo>
                  <a:lnTo>
                    <a:pt x="2605" y="1728"/>
                  </a:lnTo>
                  <a:lnTo>
                    <a:pt x="2734" y="1650"/>
                  </a:lnTo>
                  <a:lnTo>
                    <a:pt x="2889" y="1547"/>
                  </a:lnTo>
                  <a:lnTo>
                    <a:pt x="2992" y="1418"/>
                  </a:lnTo>
                  <a:lnTo>
                    <a:pt x="3069" y="1263"/>
                  </a:lnTo>
                  <a:lnTo>
                    <a:pt x="3121" y="1083"/>
                  </a:lnTo>
                  <a:lnTo>
                    <a:pt x="3147" y="903"/>
                  </a:lnTo>
                  <a:lnTo>
                    <a:pt x="3121" y="722"/>
                  </a:lnTo>
                  <a:lnTo>
                    <a:pt x="3069" y="567"/>
                  </a:lnTo>
                  <a:lnTo>
                    <a:pt x="2992" y="413"/>
                  </a:lnTo>
                  <a:lnTo>
                    <a:pt x="2889" y="284"/>
                  </a:lnTo>
                  <a:lnTo>
                    <a:pt x="2734" y="155"/>
                  </a:lnTo>
                  <a:lnTo>
                    <a:pt x="2605" y="77"/>
                  </a:lnTo>
                  <a:lnTo>
                    <a:pt x="2425" y="26"/>
                  </a:lnTo>
                  <a:lnTo>
                    <a:pt x="22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1085641" y="1506502"/>
              <a:ext cx="84843" cy="48663"/>
            </a:xfrm>
            <a:custGeom>
              <a:avLst/>
              <a:gdLst/>
              <a:ahLst/>
              <a:cxnLst/>
              <a:rect l="l" t="t" r="r" b="b"/>
              <a:pathLst>
                <a:path w="3147" h="1805" fill="none" extrusionOk="0">
                  <a:moveTo>
                    <a:pt x="2244" y="0"/>
                  </a:moveTo>
                  <a:lnTo>
                    <a:pt x="1" y="0"/>
                  </a:lnTo>
                  <a:lnTo>
                    <a:pt x="1" y="0"/>
                  </a:lnTo>
                  <a:lnTo>
                    <a:pt x="181" y="26"/>
                  </a:lnTo>
                  <a:lnTo>
                    <a:pt x="336" y="77"/>
                  </a:lnTo>
                  <a:lnTo>
                    <a:pt x="491" y="155"/>
                  </a:lnTo>
                  <a:lnTo>
                    <a:pt x="620" y="284"/>
                  </a:lnTo>
                  <a:lnTo>
                    <a:pt x="749" y="413"/>
                  </a:lnTo>
                  <a:lnTo>
                    <a:pt x="826" y="567"/>
                  </a:lnTo>
                  <a:lnTo>
                    <a:pt x="878" y="722"/>
                  </a:lnTo>
                  <a:lnTo>
                    <a:pt x="878" y="903"/>
                  </a:lnTo>
                  <a:lnTo>
                    <a:pt x="878" y="903"/>
                  </a:lnTo>
                  <a:lnTo>
                    <a:pt x="878" y="1083"/>
                  </a:lnTo>
                  <a:lnTo>
                    <a:pt x="826" y="1263"/>
                  </a:lnTo>
                  <a:lnTo>
                    <a:pt x="749" y="1418"/>
                  </a:lnTo>
                  <a:lnTo>
                    <a:pt x="620" y="1547"/>
                  </a:lnTo>
                  <a:lnTo>
                    <a:pt x="491" y="1650"/>
                  </a:lnTo>
                  <a:lnTo>
                    <a:pt x="336" y="1728"/>
                  </a:lnTo>
                  <a:lnTo>
                    <a:pt x="181" y="1779"/>
                  </a:lnTo>
                  <a:lnTo>
                    <a:pt x="1" y="1805"/>
                  </a:lnTo>
                  <a:lnTo>
                    <a:pt x="2244" y="1805"/>
                  </a:lnTo>
                  <a:lnTo>
                    <a:pt x="2244" y="1805"/>
                  </a:lnTo>
                  <a:lnTo>
                    <a:pt x="2425" y="1779"/>
                  </a:lnTo>
                  <a:lnTo>
                    <a:pt x="2605" y="1728"/>
                  </a:lnTo>
                  <a:lnTo>
                    <a:pt x="2734" y="1650"/>
                  </a:lnTo>
                  <a:lnTo>
                    <a:pt x="2889" y="1547"/>
                  </a:lnTo>
                  <a:lnTo>
                    <a:pt x="2992" y="1418"/>
                  </a:lnTo>
                  <a:lnTo>
                    <a:pt x="3069" y="1263"/>
                  </a:lnTo>
                  <a:lnTo>
                    <a:pt x="3121" y="1083"/>
                  </a:lnTo>
                  <a:lnTo>
                    <a:pt x="3147" y="903"/>
                  </a:lnTo>
                  <a:lnTo>
                    <a:pt x="3147" y="903"/>
                  </a:lnTo>
                  <a:lnTo>
                    <a:pt x="3121" y="722"/>
                  </a:lnTo>
                  <a:lnTo>
                    <a:pt x="3069" y="567"/>
                  </a:lnTo>
                  <a:lnTo>
                    <a:pt x="2992" y="413"/>
                  </a:lnTo>
                  <a:lnTo>
                    <a:pt x="2889" y="284"/>
                  </a:lnTo>
                  <a:lnTo>
                    <a:pt x="2734" y="155"/>
                  </a:lnTo>
                  <a:lnTo>
                    <a:pt x="2605" y="77"/>
                  </a:lnTo>
                  <a:lnTo>
                    <a:pt x="2425" y="26"/>
                  </a:lnTo>
                  <a:lnTo>
                    <a:pt x="2244" y="0"/>
                  </a:lnTo>
                  <a:lnTo>
                    <a:pt x="22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1146141" y="1506502"/>
              <a:ext cx="27" cy="27"/>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 name="Google Shape;380;p42"/>
          <p:cNvGrpSpPr/>
          <p:nvPr/>
        </p:nvGrpSpPr>
        <p:grpSpPr>
          <a:xfrm>
            <a:off x="6105374" y="1744280"/>
            <a:ext cx="514360" cy="548647"/>
            <a:chOff x="1541680" y="1122070"/>
            <a:chExt cx="419236" cy="449784"/>
          </a:xfrm>
        </p:grpSpPr>
        <p:sp>
          <p:nvSpPr>
            <p:cNvPr id="381" name="Google Shape;381;p42"/>
            <p:cNvSpPr/>
            <p:nvPr/>
          </p:nvSpPr>
          <p:spPr>
            <a:xfrm>
              <a:off x="1836441" y="1122070"/>
              <a:ext cx="70258" cy="90397"/>
            </a:xfrm>
            <a:custGeom>
              <a:avLst/>
              <a:gdLst/>
              <a:ahLst/>
              <a:cxnLst/>
              <a:rect l="l" t="t" r="r" b="b"/>
              <a:pathLst>
                <a:path w="2606" h="3353" extrusionOk="0">
                  <a:moveTo>
                    <a:pt x="1187" y="0"/>
                  </a:moveTo>
                  <a:lnTo>
                    <a:pt x="1084" y="26"/>
                  </a:lnTo>
                  <a:lnTo>
                    <a:pt x="1006" y="77"/>
                  </a:lnTo>
                  <a:lnTo>
                    <a:pt x="903" y="129"/>
                  </a:lnTo>
                  <a:lnTo>
                    <a:pt x="826" y="206"/>
                  </a:lnTo>
                  <a:lnTo>
                    <a:pt x="774" y="284"/>
                  </a:lnTo>
                  <a:lnTo>
                    <a:pt x="723" y="387"/>
                  </a:lnTo>
                  <a:lnTo>
                    <a:pt x="697" y="490"/>
                  </a:lnTo>
                  <a:lnTo>
                    <a:pt x="1" y="3352"/>
                  </a:lnTo>
                  <a:lnTo>
                    <a:pt x="2605" y="3352"/>
                  </a:lnTo>
                  <a:lnTo>
                    <a:pt x="1909" y="490"/>
                  </a:lnTo>
                  <a:lnTo>
                    <a:pt x="1883" y="387"/>
                  </a:lnTo>
                  <a:lnTo>
                    <a:pt x="1832" y="284"/>
                  </a:lnTo>
                  <a:lnTo>
                    <a:pt x="1780" y="206"/>
                  </a:lnTo>
                  <a:lnTo>
                    <a:pt x="1703" y="129"/>
                  </a:lnTo>
                  <a:lnTo>
                    <a:pt x="1599" y="77"/>
                  </a:lnTo>
                  <a:lnTo>
                    <a:pt x="1522" y="26"/>
                  </a:lnTo>
                  <a:lnTo>
                    <a:pt x="14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1836441" y="1122070"/>
              <a:ext cx="70258" cy="90397"/>
            </a:xfrm>
            <a:custGeom>
              <a:avLst/>
              <a:gdLst/>
              <a:ahLst/>
              <a:cxnLst/>
              <a:rect l="l" t="t" r="r" b="b"/>
              <a:pathLst>
                <a:path w="2606" h="3353" fill="none" extrusionOk="0">
                  <a:moveTo>
                    <a:pt x="2605" y="3352"/>
                  </a:moveTo>
                  <a:lnTo>
                    <a:pt x="1909" y="490"/>
                  </a:lnTo>
                  <a:lnTo>
                    <a:pt x="1909" y="490"/>
                  </a:lnTo>
                  <a:lnTo>
                    <a:pt x="1883" y="387"/>
                  </a:lnTo>
                  <a:lnTo>
                    <a:pt x="1832" y="284"/>
                  </a:lnTo>
                  <a:lnTo>
                    <a:pt x="1780" y="206"/>
                  </a:lnTo>
                  <a:lnTo>
                    <a:pt x="1703" y="129"/>
                  </a:lnTo>
                  <a:lnTo>
                    <a:pt x="1599" y="77"/>
                  </a:lnTo>
                  <a:lnTo>
                    <a:pt x="1522" y="26"/>
                  </a:lnTo>
                  <a:lnTo>
                    <a:pt x="1419" y="0"/>
                  </a:lnTo>
                  <a:lnTo>
                    <a:pt x="1316" y="0"/>
                  </a:lnTo>
                  <a:lnTo>
                    <a:pt x="1316" y="0"/>
                  </a:lnTo>
                  <a:lnTo>
                    <a:pt x="1187" y="0"/>
                  </a:lnTo>
                  <a:lnTo>
                    <a:pt x="1084" y="26"/>
                  </a:lnTo>
                  <a:lnTo>
                    <a:pt x="1006" y="77"/>
                  </a:lnTo>
                  <a:lnTo>
                    <a:pt x="903" y="129"/>
                  </a:lnTo>
                  <a:lnTo>
                    <a:pt x="826" y="206"/>
                  </a:lnTo>
                  <a:lnTo>
                    <a:pt x="774" y="284"/>
                  </a:lnTo>
                  <a:lnTo>
                    <a:pt x="723" y="387"/>
                  </a:lnTo>
                  <a:lnTo>
                    <a:pt x="697" y="490"/>
                  </a:lnTo>
                  <a:lnTo>
                    <a:pt x="1" y="3352"/>
                  </a:lnTo>
                  <a:lnTo>
                    <a:pt x="2605" y="33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1906673" y="1212442"/>
              <a:ext cx="27" cy="27"/>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1675863" y="1122070"/>
              <a:ext cx="70231" cy="90397"/>
            </a:xfrm>
            <a:custGeom>
              <a:avLst/>
              <a:gdLst/>
              <a:ahLst/>
              <a:cxnLst/>
              <a:rect l="l" t="t" r="r" b="b"/>
              <a:pathLst>
                <a:path w="2605" h="3353" extrusionOk="0">
                  <a:moveTo>
                    <a:pt x="1212" y="0"/>
                  </a:moveTo>
                  <a:lnTo>
                    <a:pt x="1109" y="26"/>
                  </a:lnTo>
                  <a:lnTo>
                    <a:pt x="1006" y="77"/>
                  </a:lnTo>
                  <a:lnTo>
                    <a:pt x="903" y="129"/>
                  </a:lnTo>
                  <a:lnTo>
                    <a:pt x="851" y="206"/>
                  </a:lnTo>
                  <a:lnTo>
                    <a:pt x="774" y="284"/>
                  </a:lnTo>
                  <a:lnTo>
                    <a:pt x="722" y="387"/>
                  </a:lnTo>
                  <a:lnTo>
                    <a:pt x="697" y="490"/>
                  </a:lnTo>
                  <a:lnTo>
                    <a:pt x="0" y="3352"/>
                  </a:lnTo>
                  <a:lnTo>
                    <a:pt x="2605" y="3352"/>
                  </a:lnTo>
                  <a:lnTo>
                    <a:pt x="1934" y="490"/>
                  </a:lnTo>
                  <a:lnTo>
                    <a:pt x="1883" y="387"/>
                  </a:lnTo>
                  <a:lnTo>
                    <a:pt x="1831" y="284"/>
                  </a:lnTo>
                  <a:lnTo>
                    <a:pt x="1780" y="206"/>
                  </a:lnTo>
                  <a:lnTo>
                    <a:pt x="1702" y="129"/>
                  </a:lnTo>
                  <a:lnTo>
                    <a:pt x="1625" y="77"/>
                  </a:lnTo>
                  <a:lnTo>
                    <a:pt x="1522" y="26"/>
                  </a:lnTo>
                  <a:lnTo>
                    <a:pt x="14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1675863" y="1122070"/>
              <a:ext cx="70231" cy="90397"/>
            </a:xfrm>
            <a:custGeom>
              <a:avLst/>
              <a:gdLst/>
              <a:ahLst/>
              <a:cxnLst/>
              <a:rect l="l" t="t" r="r" b="b"/>
              <a:pathLst>
                <a:path w="2605" h="3353" fill="none" extrusionOk="0">
                  <a:moveTo>
                    <a:pt x="2605" y="3352"/>
                  </a:moveTo>
                  <a:lnTo>
                    <a:pt x="1934" y="490"/>
                  </a:lnTo>
                  <a:lnTo>
                    <a:pt x="1934" y="490"/>
                  </a:lnTo>
                  <a:lnTo>
                    <a:pt x="1883" y="387"/>
                  </a:lnTo>
                  <a:lnTo>
                    <a:pt x="1831" y="284"/>
                  </a:lnTo>
                  <a:lnTo>
                    <a:pt x="1780" y="206"/>
                  </a:lnTo>
                  <a:lnTo>
                    <a:pt x="1702" y="129"/>
                  </a:lnTo>
                  <a:lnTo>
                    <a:pt x="1625" y="77"/>
                  </a:lnTo>
                  <a:lnTo>
                    <a:pt x="1522" y="26"/>
                  </a:lnTo>
                  <a:lnTo>
                    <a:pt x="1419" y="0"/>
                  </a:lnTo>
                  <a:lnTo>
                    <a:pt x="1315" y="0"/>
                  </a:lnTo>
                  <a:lnTo>
                    <a:pt x="1315" y="0"/>
                  </a:lnTo>
                  <a:lnTo>
                    <a:pt x="1212" y="0"/>
                  </a:lnTo>
                  <a:lnTo>
                    <a:pt x="1109" y="26"/>
                  </a:lnTo>
                  <a:lnTo>
                    <a:pt x="1006" y="77"/>
                  </a:lnTo>
                  <a:lnTo>
                    <a:pt x="903" y="129"/>
                  </a:lnTo>
                  <a:lnTo>
                    <a:pt x="851" y="206"/>
                  </a:lnTo>
                  <a:lnTo>
                    <a:pt x="774" y="284"/>
                  </a:lnTo>
                  <a:lnTo>
                    <a:pt x="722" y="387"/>
                  </a:lnTo>
                  <a:lnTo>
                    <a:pt x="697" y="490"/>
                  </a:lnTo>
                  <a:lnTo>
                    <a:pt x="0" y="3352"/>
                  </a:lnTo>
                  <a:lnTo>
                    <a:pt x="2605" y="33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1746069" y="1212442"/>
              <a:ext cx="27" cy="27"/>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1743292" y="1238162"/>
              <a:ext cx="96652" cy="117492"/>
            </a:xfrm>
            <a:custGeom>
              <a:avLst/>
              <a:gdLst/>
              <a:ahLst/>
              <a:cxnLst/>
              <a:rect l="l" t="t" r="r" b="b"/>
              <a:pathLst>
                <a:path w="3585" h="4358" extrusionOk="0">
                  <a:moveTo>
                    <a:pt x="645" y="0"/>
                  </a:moveTo>
                  <a:lnTo>
                    <a:pt x="284" y="284"/>
                  </a:lnTo>
                  <a:lnTo>
                    <a:pt x="1" y="980"/>
                  </a:lnTo>
                  <a:lnTo>
                    <a:pt x="1" y="3816"/>
                  </a:lnTo>
                  <a:lnTo>
                    <a:pt x="284" y="4358"/>
                  </a:lnTo>
                  <a:lnTo>
                    <a:pt x="3275" y="4358"/>
                  </a:lnTo>
                  <a:lnTo>
                    <a:pt x="3585" y="3816"/>
                  </a:lnTo>
                  <a:lnTo>
                    <a:pt x="3585" y="1006"/>
                  </a:lnTo>
                  <a:lnTo>
                    <a:pt x="3275" y="284"/>
                  </a:lnTo>
                  <a:lnTo>
                    <a:pt x="28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1743292" y="1238162"/>
              <a:ext cx="96652" cy="117492"/>
            </a:xfrm>
            <a:custGeom>
              <a:avLst/>
              <a:gdLst/>
              <a:ahLst/>
              <a:cxnLst/>
              <a:rect l="l" t="t" r="r" b="b"/>
              <a:pathLst>
                <a:path w="3585" h="4358" fill="none" extrusionOk="0">
                  <a:moveTo>
                    <a:pt x="2863" y="0"/>
                  </a:moveTo>
                  <a:lnTo>
                    <a:pt x="645" y="0"/>
                  </a:lnTo>
                  <a:lnTo>
                    <a:pt x="284" y="284"/>
                  </a:lnTo>
                  <a:lnTo>
                    <a:pt x="1" y="980"/>
                  </a:lnTo>
                  <a:lnTo>
                    <a:pt x="1" y="3816"/>
                  </a:lnTo>
                  <a:lnTo>
                    <a:pt x="284" y="4358"/>
                  </a:lnTo>
                  <a:lnTo>
                    <a:pt x="3275" y="4358"/>
                  </a:lnTo>
                  <a:lnTo>
                    <a:pt x="3585" y="3816"/>
                  </a:lnTo>
                  <a:lnTo>
                    <a:pt x="3585" y="1006"/>
                  </a:lnTo>
                  <a:lnTo>
                    <a:pt x="3275" y="284"/>
                  </a:lnTo>
                  <a:lnTo>
                    <a:pt x="28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1820453" y="1238162"/>
              <a:ext cx="27" cy="27"/>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1582714" y="1238162"/>
              <a:ext cx="96652" cy="117492"/>
            </a:xfrm>
            <a:custGeom>
              <a:avLst/>
              <a:gdLst/>
              <a:ahLst/>
              <a:cxnLst/>
              <a:rect l="l" t="t" r="r" b="b"/>
              <a:pathLst>
                <a:path w="3585" h="4358" extrusionOk="0">
                  <a:moveTo>
                    <a:pt x="645" y="0"/>
                  </a:moveTo>
                  <a:lnTo>
                    <a:pt x="310" y="284"/>
                  </a:lnTo>
                  <a:lnTo>
                    <a:pt x="0" y="980"/>
                  </a:lnTo>
                  <a:lnTo>
                    <a:pt x="0" y="3816"/>
                  </a:lnTo>
                  <a:lnTo>
                    <a:pt x="310" y="4358"/>
                  </a:lnTo>
                  <a:lnTo>
                    <a:pt x="3275" y="4358"/>
                  </a:lnTo>
                  <a:lnTo>
                    <a:pt x="3584" y="3816"/>
                  </a:lnTo>
                  <a:lnTo>
                    <a:pt x="3584" y="1006"/>
                  </a:lnTo>
                  <a:lnTo>
                    <a:pt x="3275" y="284"/>
                  </a:lnTo>
                  <a:lnTo>
                    <a:pt x="28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1582714" y="1238162"/>
              <a:ext cx="96652" cy="117492"/>
            </a:xfrm>
            <a:custGeom>
              <a:avLst/>
              <a:gdLst/>
              <a:ahLst/>
              <a:cxnLst/>
              <a:rect l="l" t="t" r="r" b="b"/>
              <a:pathLst>
                <a:path w="3585" h="4358" fill="none" extrusionOk="0">
                  <a:moveTo>
                    <a:pt x="2862" y="0"/>
                  </a:moveTo>
                  <a:lnTo>
                    <a:pt x="645" y="0"/>
                  </a:lnTo>
                  <a:lnTo>
                    <a:pt x="310" y="284"/>
                  </a:lnTo>
                  <a:lnTo>
                    <a:pt x="0" y="980"/>
                  </a:lnTo>
                  <a:lnTo>
                    <a:pt x="0" y="3816"/>
                  </a:lnTo>
                  <a:lnTo>
                    <a:pt x="310" y="4358"/>
                  </a:lnTo>
                  <a:lnTo>
                    <a:pt x="3275" y="4358"/>
                  </a:lnTo>
                  <a:lnTo>
                    <a:pt x="3584" y="3816"/>
                  </a:lnTo>
                  <a:lnTo>
                    <a:pt x="3584" y="1006"/>
                  </a:lnTo>
                  <a:lnTo>
                    <a:pt x="3275" y="284"/>
                  </a:lnTo>
                  <a:lnTo>
                    <a:pt x="28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1659876" y="1238162"/>
              <a:ext cx="27" cy="27"/>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1670983" y="1238162"/>
              <a:ext cx="79990" cy="117492"/>
            </a:xfrm>
            <a:custGeom>
              <a:avLst/>
              <a:gdLst/>
              <a:ahLst/>
              <a:cxnLst/>
              <a:rect l="l" t="t" r="r" b="b"/>
              <a:pathLst>
                <a:path w="2967" h="4358" extrusionOk="0">
                  <a:moveTo>
                    <a:pt x="207" y="0"/>
                  </a:moveTo>
                  <a:lnTo>
                    <a:pt x="1" y="284"/>
                  </a:lnTo>
                  <a:lnTo>
                    <a:pt x="1" y="4358"/>
                  </a:lnTo>
                  <a:lnTo>
                    <a:pt x="2966" y="4358"/>
                  </a:lnTo>
                  <a:lnTo>
                    <a:pt x="2966" y="284"/>
                  </a:lnTo>
                  <a:lnTo>
                    <a:pt x="27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1670983" y="1238162"/>
              <a:ext cx="79990" cy="117492"/>
            </a:xfrm>
            <a:custGeom>
              <a:avLst/>
              <a:gdLst/>
              <a:ahLst/>
              <a:cxnLst/>
              <a:rect l="l" t="t" r="r" b="b"/>
              <a:pathLst>
                <a:path w="2967" h="4358" fill="none" extrusionOk="0">
                  <a:moveTo>
                    <a:pt x="207" y="0"/>
                  </a:moveTo>
                  <a:lnTo>
                    <a:pt x="1" y="284"/>
                  </a:lnTo>
                  <a:lnTo>
                    <a:pt x="1" y="4358"/>
                  </a:lnTo>
                  <a:lnTo>
                    <a:pt x="2966" y="4358"/>
                  </a:lnTo>
                  <a:lnTo>
                    <a:pt x="2966" y="284"/>
                  </a:lnTo>
                  <a:lnTo>
                    <a:pt x="2786" y="0"/>
                  </a:lnTo>
                  <a:lnTo>
                    <a:pt x="2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1676564" y="1238162"/>
              <a:ext cx="27" cy="27"/>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1662653" y="1208964"/>
              <a:ext cx="96652" cy="36854"/>
            </a:xfrm>
            <a:custGeom>
              <a:avLst/>
              <a:gdLst/>
              <a:ahLst/>
              <a:cxnLst/>
              <a:rect l="l" t="t" r="r" b="b"/>
              <a:pathLst>
                <a:path w="3585" h="1367" extrusionOk="0">
                  <a:moveTo>
                    <a:pt x="465" y="0"/>
                  </a:moveTo>
                  <a:lnTo>
                    <a:pt x="387" y="52"/>
                  </a:lnTo>
                  <a:lnTo>
                    <a:pt x="336" y="129"/>
                  </a:lnTo>
                  <a:lnTo>
                    <a:pt x="310" y="232"/>
                  </a:lnTo>
                  <a:lnTo>
                    <a:pt x="1" y="438"/>
                  </a:lnTo>
                  <a:lnTo>
                    <a:pt x="1" y="1135"/>
                  </a:lnTo>
                  <a:lnTo>
                    <a:pt x="310" y="1367"/>
                  </a:lnTo>
                  <a:lnTo>
                    <a:pt x="3275" y="1367"/>
                  </a:lnTo>
                  <a:lnTo>
                    <a:pt x="3585" y="1109"/>
                  </a:lnTo>
                  <a:lnTo>
                    <a:pt x="3585" y="490"/>
                  </a:lnTo>
                  <a:lnTo>
                    <a:pt x="3275" y="232"/>
                  </a:lnTo>
                  <a:lnTo>
                    <a:pt x="3275" y="129"/>
                  </a:lnTo>
                  <a:lnTo>
                    <a:pt x="3224" y="52"/>
                  </a:lnTo>
                  <a:lnTo>
                    <a:pt x="3146" y="0"/>
                  </a:lnTo>
                  <a:close/>
                </a:path>
              </a:pathLst>
            </a:custGeom>
            <a:solidFill>
              <a:srgbClr val="BA9E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1662653" y="1208964"/>
              <a:ext cx="96652" cy="36854"/>
            </a:xfrm>
            <a:custGeom>
              <a:avLst/>
              <a:gdLst/>
              <a:ahLst/>
              <a:cxnLst/>
              <a:rect l="l" t="t" r="r" b="b"/>
              <a:pathLst>
                <a:path w="3585" h="1367" fill="none" extrusionOk="0">
                  <a:moveTo>
                    <a:pt x="3043" y="0"/>
                  </a:moveTo>
                  <a:lnTo>
                    <a:pt x="542" y="0"/>
                  </a:lnTo>
                  <a:lnTo>
                    <a:pt x="542" y="0"/>
                  </a:lnTo>
                  <a:lnTo>
                    <a:pt x="465" y="0"/>
                  </a:lnTo>
                  <a:lnTo>
                    <a:pt x="387" y="52"/>
                  </a:lnTo>
                  <a:lnTo>
                    <a:pt x="336" y="129"/>
                  </a:lnTo>
                  <a:lnTo>
                    <a:pt x="310" y="232"/>
                  </a:lnTo>
                  <a:lnTo>
                    <a:pt x="1" y="438"/>
                  </a:lnTo>
                  <a:lnTo>
                    <a:pt x="1" y="1135"/>
                  </a:lnTo>
                  <a:lnTo>
                    <a:pt x="310" y="1367"/>
                  </a:lnTo>
                  <a:lnTo>
                    <a:pt x="3275" y="1367"/>
                  </a:lnTo>
                  <a:lnTo>
                    <a:pt x="3585" y="1109"/>
                  </a:lnTo>
                  <a:lnTo>
                    <a:pt x="3585" y="490"/>
                  </a:lnTo>
                  <a:lnTo>
                    <a:pt x="3275" y="232"/>
                  </a:lnTo>
                  <a:lnTo>
                    <a:pt x="3275" y="232"/>
                  </a:lnTo>
                  <a:lnTo>
                    <a:pt x="3275" y="129"/>
                  </a:lnTo>
                  <a:lnTo>
                    <a:pt x="3224" y="52"/>
                  </a:lnTo>
                  <a:lnTo>
                    <a:pt x="3146" y="0"/>
                  </a:lnTo>
                  <a:lnTo>
                    <a:pt x="3043" y="0"/>
                  </a:lnTo>
                  <a:lnTo>
                    <a:pt x="304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1744694" y="1208964"/>
              <a:ext cx="27" cy="27"/>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1831588" y="1238162"/>
              <a:ext cx="91772" cy="117492"/>
            </a:xfrm>
            <a:custGeom>
              <a:avLst/>
              <a:gdLst/>
              <a:ahLst/>
              <a:cxnLst/>
              <a:rect l="l" t="t" r="r" b="b"/>
              <a:pathLst>
                <a:path w="3404" h="4358" extrusionOk="0">
                  <a:moveTo>
                    <a:pt x="207" y="0"/>
                  </a:moveTo>
                  <a:lnTo>
                    <a:pt x="0" y="284"/>
                  </a:lnTo>
                  <a:lnTo>
                    <a:pt x="0" y="4358"/>
                  </a:lnTo>
                  <a:lnTo>
                    <a:pt x="3017" y="4358"/>
                  </a:lnTo>
                  <a:lnTo>
                    <a:pt x="3017" y="3919"/>
                  </a:lnTo>
                  <a:lnTo>
                    <a:pt x="3043" y="3790"/>
                  </a:lnTo>
                  <a:lnTo>
                    <a:pt x="3069" y="3662"/>
                  </a:lnTo>
                  <a:lnTo>
                    <a:pt x="3120" y="3558"/>
                  </a:lnTo>
                  <a:lnTo>
                    <a:pt x="3172" y="3455"/>
                  </a:lnTo>
                  <a:lnTo>
                    <a:pt x="3275" y="3326"/>
                  </a:lnTo>
                  <a:lnTo>
                    <a:pt x="3327" y="3172"/>
                  </a:lnTo>
                  <a:lnTo>
                    <a:pt x="3378" y="3017"/>
                  </a:lnTo>
                  <a:lnTo>
                    <a:pt x="3404" y="2836"/>
                  </a:lnTo>
                  <a:lnTo>
                    <a:pt x="3404" y="593"/>
                  </a:lnTo>
                  <a:lnTo>
                    <a:pt x="2966" y="284"/>
                  </a:lnTo>
                  <a:lnTo>
                    <a:pt x="27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1831588" y="1238162"/>
              <a:ext cx="91772" cy="117492"/>
            </a:xfrm>
            <a:custGeom>
              <a:avLst/>
              <a:gdLst/>
              <a:ahLst/>
              <a:cxnLst/>
              <a:rect l="l" t="t" r="r" b="b"/>
              <a:pathLst>
                <a:path w="3404" h="4358" fill="none" extrusionOk="0">
                  <a:moveTo>
                    <a:pt x="3017" y="3919"/>
                  </a:moveTo>
                  <a:lnTo>
                    <a:pt x="3017" y="3919"/>
                  </a:lnTo>
                  <a:lnTo>
                    <a:pt x="3043" y="3790"/>
                  </a:lnTo>
                  <a:lnTo>
                    <a:pt x="3069" y="3662"/>
                  </a:lnTo>
                  <a:lnTo>
                    <a:pt x="3120" y="3558"/>
                  </a:lnTo>
                  <a:lnTo>
                    <a:pt x="3172" y="3455"/>
                  </a:lnTo>
                  <a:lnTo>
                    <a:pt x="3172" y="3455"/>
                  </a:lnTo>
                  <a:lnTo>
                    <a:pt x="3275" y="3326"/>
                  </a:lnTo>
                  <a:lnTo>
                    <a:pt x="3327" y="3172"/>
                  </a:lnTo>
                  <a:lnTo>
                    <a:pt x="3378" y="3017"/>
                  </a:lnTo>
                  <a:lnTo>
                    <a:pt x="3404" y="2836"/>
                  </a:lnTo>
                  <a:lnTo>
                    <a:pt x="3404" y="593"/>
                  </a:lnTo>
                  <a:lnTo>
                    <a:pt x="2966" y="284"/>
                  </a:lnTo>
                  <a:lnTo>
                    <a:pt x="2759" y="0"/>
                  </a:lnTo>
                  <a:lnTo>
                    <a:pt x="207" y="0"/>
                  </a:lnTo>
                  <a:lnTo>
                    <a:pt x="0" y="284"/>
                  </a:lnTo>
                  <a:lnTo>
                    <a:pt x="0" y="4358"/>
                  </a:lnTo>
                  <a:lnTo>
                    <a:pt x="3017" y="4358"/>
                  </a:lnTo>
                  <a:lnTo>
                    <a:pt x="3017" y="39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1912928" y="1343821"/>
              <a:ext cx="27" cy="27"/>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1823230" y="1208964"/>
              <a:ext cx="100129" cy="36854"/>
            </a:xfrm>
            <a:custGeom>
              <a:avLst/>
              <a:gdLst/>
              <a:ahLst/>
              <a:cxnLst/>
              <a:rect l="l" t="t" r="r" b="b"/>
              <a:pathLst>
                <a:path w="3714" h="1367" extrusionOk="0">
                  <a:moveTo>
                    <a:pt x="439" y="0"/>
                  </a:moveTo>
                  <a:lnTo>
                    <a:pt x="362" y="52"/>
                  </a:lnTo>
                  <a:lnTo>
                    <a:pt x="336" y="129"/>
                  </a:lnTo>
                  <a:lnTo>
                    <a:pt x="310" y="232"/>
                  </a:lnTo>
                  <a:lnTo>
                    <a:pt x="1" y="438"/>
                  </a:lnTo>
                  <a:lnTo>
                    <a:pt x="1" y="1135"/>
                  </a:lnTo>
                  <a:lnTo>
                    <a:pt x="310" y="1367"/>
                  </a:lnTo>
                  <a:lnTo>
                    <a:pt x="3276" y="1367"/>
                  </a:lnTo>
                  <a:lnTo>
                    <a:pt x="3714" y="1264"/>
                  </a:lnTo>
                  <a:lnTo>
                    <a:pt x="3714" y="928"/>
                  </a:lnTo>
                  <a:lnTo>
                    <a:pt x="3276" y="671"/>
                  </a:lnTo>
                  <a:lnTo>
                    <a:pt x="3276" y="232"/>
                  </a:lnTo>
                  <a:lnTo>
                    <a:pt x="3276" y="129"/>
                  </a:lnTo>
                  <a:lnTo>
                    <a:pt x="3224" y="52"/>
                  </a:lnTo>
                  <a:lnTo>
                    <a:pt x="3147" y="0"/>
                  </a:lnTo>
                  <a:close/>
                </a:path>
              </a:pathLst>
            </a:custGeom>
            <a:solidFill>
              <a:srgbClr val="F3EA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1823230" y="1208964"/>
              <a:ext cx="100129" cy="36854"/>
            </a:xfrm>
            <a:custGeom>
              <a:avLst/>
              <a:gdLst/>
              <a:ahLst/>
              <a:cxnLst/>
              <a:rect l="l" t="t" r="r" b="b"/>
              <a:pathLst>
                <a:path w="3714" h="1367" fill="none" extrusionOk="0">
                  <a:moveTo>
                    <a:pt x="3044" y="0"/>
                  </a:moveTo>
                  <a:lnTo>
                    <a:pt x="542" y="0"/>
                  </a:lnTo>
                  <a:lnTo>
                    <a:pt x="542" y="0"/>
                  </a:lnTo>
                  <a:lnTo>
                    <a:pt x="439" y="0"/>
                  </a:lnTo>
                  <a:lnTo>
                    <a:pt x="362" y="52"/>
                  </a:lnTo>
                  <a:lnTo>
                    <a:pt x="336" y="129"/>
                  </a:lnTo>
                  <a:lnTo>
                    <a:pt x="310" y="232"/>
                  </a:lnTo>
                  <a:lnTo>
                    <a:pt x="1" y="438"/>
                  </a:lnTo>
                  <a:lnTo>
                    <a:pt x="1" y="1135"/>
                  </a:lnTo>
                  <a:lnTo>
                    <a:pt x="310" y="1367"/>
                  </a:lnTo>
                  <a:lnTo>
                    <a:pt x="3276" y="1367"/>
                  </a:lnTo>
                  <a:lnTo>
                    <a:pt x="3714" y="1264"/>
                  </a:lnTo>
                  <a:lnTo>
                    <a:pt x="3714" y="928"/>
                  </a:lnTo>
                  <a:lnTo>
                    <a:pt x="3276" y="671"/>
                  </a:lnTo>
                  <a:lnTo>
                    <a:pt x="3276" y="232"/>
                  </a:lnTo>
                  <a:lnTo>
                    <a:pt x="3276" y="232"/>
                  </a:lnTo>
                  <a:lnTo>
                    <a:pt x="3276" y="129"/>
                  </a:lnTo>
                  <a:lnTo>
                    <a:pt x="3224" y="52"/>
                  </a:lnTo>
                  <a:lnTo>
                    <a:pt x="3147" y="0"/>
                  </a:lnTo>
                  <a:lnTo>
                    <a:pt x="3044" y="0"/>
                  </a:lnTo>
                  <a:lnTo>
                    <a:pt x="30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1905271" y="1208964"/>
              <a:ext cx="27" cy="27"/>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1595925" y="1122070"/>
              <a:ext cx="70231" cy="90397"/>
            </a:xfrm>
            <a:custGeom>
              <a:avLst/>
              <a:gdLst/>
              <a:ahLst/>
              <a:cxnLst/>
              <a:rect l="l" t="t" r="r" b="b"/>
              <a:pathLst>
                <a:path w="2605" h="3353" extrusionOk="0">
                  <a:moveTo>
                    <a:pt x="1186" y="0"/>
                  </a:moveTo>
                  <a:lnTo>
                    <a:pt x="1083" y="26"/>
                  </a:lnTo>
                  <a:lnTo>
                    <a:pt x="980" y="77"/>
                  </a:lnTo>
                  <a:lnTo>
                    <a:pt x="903" y="129"/>
                  </a:lnTo>
                  <a:lnTo>
                    <a:pt x="825" y="206"/>
                  </a:lnTo>
                  <a:lnTo>
                    <a:pt x="774" y="284"/>
                  </a:lnTo>
                  <a:lnTo>
                    <a:pt x="722" y="387"/>
                  </a:lnTo>
                  <a:lnTo>
                    <a:pt x="671" y="490"/>
                  </a:lnTo>
                  <a:lnTo>
                    <a:pt x="0" y="3352"/>
                  </a:lnTo>
                  <a:lnTo>
                    <a:pt x="2604" y="3352"/>
                  </a:lnTo>
                  <a:lnTo>
                    <a:pt x="1908" y="490"/>
                  </a:lnTo>
                  <a:lnTo>
                    <a:pt x="1882" y="387"/>
                  </a:lnTo>
                  <a:lnTo>
                    <a:pt x="1831" y="284"/>
                  </a:lnTo>
                  <a:lnTo>
                    <a:pt x="1754" y="206"/>
                  </a:lnTo>
                  <a:lnTo>
                    <a:pt x="1676" y="129"/>
                  </a:lnTo>
                  <a:lnTo>
                    <a:pt x="1599" y="77"/>
                  </a:lnTo>
                  <a:lnTo>
                    <a:pt x="1496" y="26"/>
                  </a:lnTo>
                  <a:lnTo>
                    <a:pt x="139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1595925" y="1122070"/>
              <a:ext cx="70231" cy="90397"/>
            </a:xfrm>
            <a:custGeom>
              <a:avLst/>
              <a:gdLst/>
              <a:ahLst/>
              <a:cxnLst/>
              <a:rect l="l" t="t" r="r" b="b"/>
              <a:pathLst>
                <a:path w="2605" h="3353" fill="none" extrusionOk="0">
                  <a:moveTo>
                    <a:pt x="2604" y="3352"/>
                  </a:moveTo>
                  <a:lnTo>
                    <a:pt x="1908" y="490"/>
                  </a:lnTo>
                  <a:lnTo>
                    <a:pt x="1908" y="490"/>
                  </a:lnTo>
                  <a:lnTo>
                    <a:pt x="1882" y="387"/>
                  </a:lnTo>
                  <a:lnTo>
                    <a:pt x="1831" y="284"/>
                  </a:lnTo>
                  <a:lnTo>
                    <a:pt x="1754" y="206"/>
                  </a:lnTo>
                  <a:lnTo>
                    <a:pt x="1676" y="129"/>
                  </a:lnTo>
                  <a:lnTo>
                    <a:pt x="1599" y="77"/>
                  </a:lnTo>
                  <a:lnTo>
                    <a:pt x="1496" y="26"/>
                  </a:lnTo>
                  <a:lnTo>
                    <a:pt x="1393" y="0"/>
                  </a:lnTo>
                  <a:lnTo>
                    <a:pt x="1289" y="0"/>
                  </a:lnTo>
                  <a:lnTo>
                    <a:pt x="1289" y="0"/>
                  </a:lnTo>
                  <a:lnTo>
                    <a:pt x="1186" y="0"/>
                  </a:lnTo>
                  <a:lnTo>
                    <a:pt x="1083" y="26"/>
                  </a:lnTo>
                  <a:lnTo>
                    <a:pt x="980" y="77"/>
                  </a:lnTo>
                  <a:lnTo>
                    <a:pt x="903" y="129"/>
                  </a:lnTo>
                  <a:lnTo>
                    <a:pt x="825" y="206"/>
                  </a:lnTo>
                  <a:lnTo>
                    <a:pt x="774" y="284"/>
                  </a:lnTo>
                  <a:lnTo>
                    <a:pt x="722" y="387"/>
                  </a:lnTo>
                  <a:lnTo>
                    <a:pt x="671" y="490"/>
                  </a:lnTo>
                  <a:lnTo>
                    <a:pt x="0" y="3352"/>
                  </a:lnTo>
                  <a:lnTo>
                    <a:pt x="2604" y="33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1666130" y="1212442"/>
              <a:ext cx="27" cy="27"/>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1582714" y="1208964"/>
              <a:ext cx="88294" cy="36854"/>
            </a:xfrm>
            <a:custGeom>
              <a:avLst/>
              <a:gdLst/>
              <a:ahLst/>
              <a:cxnLst/>
              <a:rect l="l" t="t" r="r" b="b"/>
              <a:pathLst>
                <a:path w="3275" h="1367" extrusionOk="0">
                  <a:moveTo>
                    <a:pt x="439" y="0"/>
                  </a:moveTo>
                  <a:lnTo>
                    <a:pt x="361" y="52"/>
                  </a:lnTo>
                  <a:lnTo>
                    <a:pt x="310" y="129"/>
                  </a:lnTo>
                  <a:lnTo>
                    <a:pt x="310" y="232"/>
                  </a:lnTo>
                  <a:lnTo>
                    <a:pt x="310" y="671"/>
                  </a:lnTo>
                  <a:lnTo>
                    <a:pt x="0" y="851"/>
                  </a:lnTo>
                  <a:lnTo>
                    <a:pt x="0" y="1186"/>
                  </a:lnTo>
                  <a:lnTo>
                    <a:pt x="310" y="1367"/>
                  </a:lnTo>
                  <a:lnTo>
                    <a:pt x="3275" y="1367"/>
                  </a:lnTo>
                  <a:lnTo>
                    <a:pt x="3275" y="232"/>
                  </a:lnTo>
                  <a:lnTo>
                    <a:pt x="3249" y="129"/>
                  </a:lnTo>
                  <a:lnTo>
                    <a:pt x="3198" y="52"/>
                  </a:lnTo>
                  <a:lnTo>
                    <a:pt x="3120" y="0"/>
                  </a:lnTo>
                  <a:close/>
                </a:path>
              </a:pathLst>
            </a:custGeom>
            <a:solidFill>
              <a:srgbClr val="C3DB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1582714" y="1208964"/>
              <a:ext cx="88294" cy="36854"/>
            </a:xfrm>
            <a:custGeom>
              <a:avLst/>
              <a:gdLst/>
              <a:ahLst/>
              <a:cxnLst/>
              <a:rect l="l" t="t" r="r" b="b"/>
              <a:pathLst>
                <a:path w="3275" h="1367" fill="none" extrusionOk="0">
                  <a:moveTo>
                    <a:pt x="3043" y="0"/>
                  </a:moveTo>
                  <a:lnTo>
                    <a:pt x="542" y="0"/>
                  </a:lnTo>
                  <a:lnTo>
                    <a:pt x="542" y="0"/>
                  </a:lnTo>
                  <a:lnTo>
                    <a:pt x="439" y="0"/>
                  </a:lnTo>
                  <a:lnTo>
                    <a:pt x="361" y="52"/>
                  </a:lnTo>
                  <a:lnTo>
                    <a:pt x="310" y="129"/>
                  </a:lnTo>
                  <a:lnTo>
                    <a:pt x="310" y="232"/>
                  </a:lnTo>
                  <a:lnTo>
                    <a:pt x="310" y="671"/>
                  </a:lnTo>
                  <a:lnTo>
                    <a:pt x="0" y="851"/>
                  </a:lnTo>
                  <a:lnTo>
                    <a:pt x="0" y="1186"/>
                  </a:lnTo>
                  <a:lnTo>
                    <a:pt x="310" y="1367"/>
                  </a:lnTo>
                  <a:lnTo>
                    <a:pt x="3275" y="1367"/>
                  </a:lnTo>
                  <a:lnTo>
                    <a:pt x="3275" y="232"/>
                  </a:lnTo>
                  <a:lnTo>
                    <a:pt x="3275" y="232"/>
                  </a:lnTo>
                  <a:lnTo>
                    <a:pt x="3249" y="129"/>
                  </a:lnTo>
                  <a:lnTo>
                    <a:pt x="3198" y="52"/>
                  </a:lnTo>
                  <a:lnTo>
                    <a:pt x="3120" y="0"/>
                  </a:lnTo>
                  <a:lnTo>
                    <a:pt x="3043" y="0"/>
                  </a:lnTo>
                  <a:lnTo>
                    <a:pt x="304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1664728" y="1208964"/>
              <a:ext cx="27" cy="27"/>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1756502" y="1122070"/>
              <a:ext cx="70231" cy="90397"/>
            </a:xfrm>
            <a:custGeom>
              <a:avLst/>
              <a:gdLst/>
              <a:ahLst/>
              <a:cxnLst/>
              <a:rect l="l" t="t" r="r" b="b"/>
              <a:pathLst>
                <a:path w="2605" h="3353" extrusionOk="0">
                  <a:moveTo>
                    <a:pt x="1187" y="0"/>
                  </a:moveTo>
                  <a:lnTo>
                    <a:pt x="1083" y="26"/>
                  </a:lnTo>
                  <a:lnTo>
                    <a:pt x="980" y="77"/>
                  </a:lnTo>
                  <a:lnTo>
                    <a:pt x="903" y="129"/>
                  </a:lnTo>
                  <a:lnTo>
                    <a:pt x="826" y="206"/>
                  </a:lnTo>
                  <a:lnTo>
                    <a:pt x="748" y="284"/>
                  </a:lnTo>
                  <a:lnTo>
                    <a:pt x="723" y="387"/>
                  </a:lnTo>
                  <a:lnTo>
                    <a:pt x="671" y="490"/>
                  </a:lnTo>
                  <a:lnTo>
                    <a:pt x="1" y="3352"/>
                  </a:lnTo>
                  <a:lnTo>
                    <a:pt x="2605" y="3352"/>
                  </a:lnTo>
                  <a:lnTo>
                    <a:pt x="1909" y="490"/>
                  </a:lnTo>
                  <a:lnTo>
                    <a:pt x="1883" y="387"/>
                  </a:lnTo>
                  <a:lnTo>
                    <a:pt x="1831" y="284"/>
                  </a:lnTo>
                  <a:lnTo>
                    <a:pt x="1754" y="206"/>
                  </a:lnTo>
                  <a:lnTo>
                    <a:pt x="1677" y="129"/>
                  </a:lnTo>
                  <a:lnTo>
                    <a:pt x="1599" y="77"/>
                  </a:lnTo>
                  <a:lnTo>
                    <a:pt x="1496" y="26"/>
                  </a:lnTo>
                  <a:lnTo>
                    <a:pt x="1393" y="0"/>
                  </a:lnTo>
                  <a:close/>
                </a:path>
              </a:pathLst>
            </a:custGeom>
            <a:solidFill>
              <a:srgbClr val="F84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2"/>
            <p:cNvSpPr/>
            <p:nvPr/>
          </p:nvSpPr>
          <p:spPr>
            <a:xfrm>
              <a:off x="1756502" y="1122070"/>
              <a:ext cx="70231" cy="90397"/>
            </a:xfrm>
            <a:custGeom>
              <a:avLst/>
              <a:gdLst/>
              <a:ahLst/>
              <a:cxnLst/>
              <a:rect l="l" t="t" r="r" b="b"/>
              <a:pathLst>
                <a:path w="2605" h="3353" fill="none" extrusionOk="0">
                  <a:moveTo>
                    <a:pt x="2605" y="3352"/>
                  </a:moveTo>
                  <a:lnTo>
                    <a:pt x="1909" y="490"/>
                  </a:lnTo>
                  <a:lnTo>
                    <a:pt x="1909" y="490"/>
                  </a:lnTo>
                  <a:lnTo>
                    <a:pt x="1883" y="387"/>
                  </a:lnTo>
                  <a:lnTo>
                    <a:pt x="1831" y="284"/>
                  </a:lnTo>
                  <a:lnTo>
                    <a:pt x="1754" y="206"/>
                  </a:lnTo>
                  <a:lnTo>
                    <a:pt x="1677" y="129"/>
                  </a:lnTo>
                  <a:lnTo>
                    <a:pt x="1599" y="77"/>
                  </a:lnTo>
                  <a:lnTo>
                    <a:pt x="1496" y="26"/>
                  </a:lnTo>
                  <a:lnTo>
                    <a:pt x="1393" y="0"/>
                  </a:lnTo>
                  <a:lnTo>
                    <a:pt x="1290" y="0"/>
                  </a:lnTo>
                  <a:lnTo>
                    <a:pt x="1290" y="0"/>
                  </a:lnTo>
                  <a:lnTo>
                    <a:pt x="1187" y="0"/>
                  </a:lnTo>
                  <a:lnTo>
                    <a:pt x="1083" y="26"/>
                  </a:lnTo>
                  <a:lnTo>
                    <a:pt x="980" y="77"/>
                  </a:lnTo>
                  <a:lnTo>
                    <a:pt x="903" y="129"/>
                  </a:lnTo>
                  <a:lnTo>
                    <a:pt x="826" y="206"/>
                  </a:lnTo>
                  <a:lnTo>
                    <a:pt x="748" y="284"/>
                  </a:lnTo>
                  <a:lnTo>
                    <a:pt x="723" y="387"/>
                  </a:lnTo>
                  <a:lnTo>
                    <a:pt x="671" y="490"/>
                  </a:lnTo>
                  <a:lnTo>
                    <a:pt x="1" y="3352"/>
                  </a:lnTo>
                  <a:lnTo>
                    <a:pt x="2605" y="335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2"/>
            <p:cNvSpPr/>
            <p:nvPr/>
          </p:nvSpPr>
          <p:spPr>
            <a:xfrm>
              <a:off x="1826708" y="1212442"/>
              <a:ext cx="27" cy="27"/>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2"/>
            <p:cNvSpPr/>
            <p:nvPr/>
          </p:nvSpPr>
          <p:spPr>
            <a:xfrm>
              <a:off x="1750949" y="1208964"/>
              <a:ext cx="80664" cy="36854"/>
            </a:xfrm>
            <a:custGeom>
              <a:avLst/>
              <a:gdLst/>
              <a:ahLst/>
              <a:cxnLst/>
              <a:rect l="l" t="t" r="r" b="b"/>
              <a:pathLst>
                <a:path w="2992" h="1367" extrusionOk="0">
                  <a:moveTo>
                    <a:pt x="155" y="0"/>
                  </a:moveTo>
                  <a:lnTo>
                    <a:pt x="78" y="52"/>
                  </a:lnTo>
                  <a:lnTo>
                    <a:pt x="26" y="129"/>
                  </a:lnTo>
                  <a:lnTo>
                    <a:pt x="0" y="232"/>
                  </a:lnTo>
                  <a:lnTo>
                    <a:pt x="0" y="1367"/>
                  </a:lnTo>
                  <a:lnTo>
                    <a:pt x="2991" y="1367"/>
                  </a:lnTo>
                  <a:lnTo>
                    <a:pt x="2991" y="232"/>
                  </a:lnTo>
                  <a:lnTo>
                    <a:pt x="2966" y="129"/>
                  </a:lnTo>
                  <a:lnTo>
                    <a:pt x="2914" y="52"/>
                  </a:lnTo>
                  <a:lnTo>
                    <a:pt x="28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2"/>
            <p:cNvSpPr/>
            <p:nvPr/>
          </p:nvSpPr>
          <p:spPr>
            <a:xfrm>
              <a:off x="1750949" y="1208964"/>
              <a:ext cx="80664" cy="36854"/>
            </a:xfrm>
            <a:custGeom>
              <a:avLst/>
              <a:gdLst/>
              <a:ahLst/>
              <a:cxnLst/>
              <a:rect l="l" t="t" r="r" b="b"/>
              <a:pathLst>
                <a:path w="2992" h="1367" fill="none" extrusionOk="0">
                  <a:moveTo>
                    <a:pt x="2759" y="0"/>
                  </a:moveTo>
                  <a:lnTo>
                    <a:pt x="258" y="0"/>
                  </a:lnTo>
                  <a:lnTo>
                    <a:pt x="258" y="0"/>
                  </a:lnTo>
                  <a:lnTo>
                    <a:pt x="155" y="0"/>
                  </a:lnTo>
                  <a:lnTo>
                    <a:pt x="78" y="52"/>
                  </a:lnTo>
                  <a:lnTo>
                    <a:pt x="26" y="129"/>
                  </a:lnTo>
                  <a:lnTo>
                    <a:pt x="0" y="232"/>
                  </a:lnTo>
                  <a:lnTo>
                    <a:pt x="0" y="1367"/>
                  </a:lnTo>
                  <a:lnTo>
                    <a:pt x="2991" y="1367"/>
                  </a:lnTo>
                  <a:lnTo>
                    <a:pt x="2991" y="232"/>
                  </a:lnTo>
                  <a:lnTo>
                    <a:pt x="2991" y="232"/>
                  </a:lnTo>
                  <a:lnTo>
                    <a:pt x="2966" y="129"/>
                  </a:lnTo>
                  <a:lnTo>
                    <a:pt x="2914" y="52"/>
                  </a:lnTo>
                  <a:lnTo>
                    <a:pt x="2837" y="0"/>
                  </a:lnTo>
                  <a:lnTo>
                    <a:pt x="2759" y="0"/>
                  </a:lnTo>
                  <a:lnTo>
                    <a:pt x="27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2"/>
            <p:cNvSpPr/>
            <p:nvPr/>
          </p:nvSpPr>
          <p:spPr>
            <a:xfrm>
              <a:off x="1825333" y="1208964"/>
              <a:ext cx="27" cy="27"/>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2"/>
            <p:cNvSpPr/>
            <p:nvPr/>
          </p:nvSpPr>
          <p:spPr>
            <a:xfrm>
              <a:off x="1541680" y="1302113"/>
              <a:ext cx="381673" cy="269735"/>
            </a:xfrm>
            <a:custGeom>
              <a:avLst/>
              <a:gdLst/>
              <a:ahLst/>
              <a:cxnLst/>
              <a:rect l="l" t="t" r="r" b="b"/>
              <a:pathLst>
                <a:path w="14157" h="10005" extrusionOk="0">
                  <a:moveTo>
                    <a:pt x="1" y="0"/>
                  </a:moveTo>
                  <a:lnTo>
                    <a:pt x="1" y="8948"/>
                  </a:lnTo>
                  <a:lnTo>
                    <a:pt x="27" y="9154"/>
                  </a:lnTo>
                  <a:lnTo>
                    <a:pt x="78" y="9360"/>
                  </a:lnTo>
                  <a:lnTo>
                    <a:pt x="181" y="9541"/>
                  </a:lnTo>
                  <a:lnTo>
                    <a:pt x="310" y="9695"/>
                  </a:lnTo>
                  <a:lnTo>
                    <a:pt x="465" y="9824"/>
                  </a:lnTo>
                  <a:lnTo>
                    <a:pt x="646" y="9927"/>
                  </a:lnTo>
                  <a:lnTo>
                    <a:pt x="852" y="10005"/>
                  </a:lnTo>
                  <a:lnTo>
                    <a:pt x="12919" y="10005"/>
                  </a:lnTo>
                  <a:lnTo>
                    <a:pt x="13126" y="9927"/>
                  </a:lnTo>
                  <a:lnTo>
                    <a:pt x="13306" y="9824"/>
                  </a:lnTo>
                  <a:lnTo>
                    <a:pt x="13461" y="9695"/>
                  </a:lnTo>
                  <a:lnTo>
                    <a:pt x="13590" y="9541"/>
                  </a:lnTo>
                  <a:lnTo>
                    <a:pt x="13693" y="9360"/>
                  </a:lnTo>
                  <a:lnTo>
                    <a:pt x="13744" y="9154"/>
                  </a:lnTo>
                  <a:lnTo>
                    <a:pt x="13770" y="8948"/>
                  </a:lnTo>
                  <a:lnTo>
                    <a:pt x="13770" y="1547"/>
                  </a:lnTo>
                  <a:lnTo>
                    <a:pt x="13796" y="1418"/>
                  </a:lnTo>
                  <a:lnTo>
                    <a:pt x="13822" y="1290"/>
                  </a:lnTo>
                  <a:lnTo>
                    <a:pt x="13873" y="1186"/>
                  </a:lnTo>
                  <a:lnTo>
                    <a:pt x="13925" y="1083"/>
                  </a:lnTo>
                  <a:lnTo>
                    <a:pt x="14028" y="954"/>
                  </a:lnTo>
                  <a:lnTo>
                    <a:pt x="14080" y="800"/>
                  </a:lnTo>
                  <a:lnTo>
                    <a:pt x="14131" y="645"/>
                  </a:lnTo>
                  <a:lnTo>
                    <a:pt x="14157" y="464"/>
                  </a:lnTo>
                  <a:lnTo>
                    <a:pt x="13719" y="464"/>
                  </a:lnTo>
                  <a:lnTo>
                    <a:pt x="13693" y="671"/>
                  </a:lnTo>
                  <a:lnTo>
                    <a:pt x="13641" y="851"/>
                  </a:lnTo>
                  <a:lnTo>
                    <a:pt x="13564" y="1006"/>
                  </a:lnTo>
                  <a:lnTo>
                    <a:pt x="13435" y="1161"/>
                  </a:lnTo>
                  <a:lnTo>
                    <a:pt x="13280" y="1290"/>
                  </a:lnTo>
                  <a:lnTo>
                    <a:pt x="13126" y="1367"/>
                  </a:lnTo>
                  <a:lnTo>
                    <a:pt x="12945" y="1418"/>
                  </a:lnTo>
                  <a:lnTo>
                    <a:pt x="12739" y="1444"/>
                  </a:lnTo>
                  <a:lnTo>
                    <a:pt x="2683" y="1444"/>
                  </a:lnTo>
                  <a:lnTo>
                    <a:pt x="2554" y="1418"/>
                  </a:lnTo>
                  <a:lnTo>
                    <a:pt x="2347" y="1341"/>
                  </a:lnTo>
                  <a:lnTo>
                    <a:pt x="2141" y="1186"/>
                  </a:lnTo>
                  <a:lnTo>
                    <a:pt x="1986" y="1006"/>
                  </a:lnTo>
                  <a:lnTo>
                    <a:pt x="800" y="1006"/>
                  </a:lnTo>
                  <a:lnTo>
                    <a:pt x="620" y="929"/>
                  </a:lnTo>
                  <a:lnTo>
                    <a:pt x="439" y="851"/>
                  </a:lnTo>
                  <a:lnTo>
                    <a:pt x="285" y="722"/>
                  </a:lnTo>
                  <a:lnTo>
                    <a:pt x="181" y="568"/>
                  </a:lnTo>
                  <a:lnTo>
                    <a:pt x="78" y="413"/>
                  </a:lnTo>
                  <a:lnTo>
                    <a:pt x="27" y="207"/>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2"/>
            <p:cNvSpPr/>
            <p:nvPr/>
          </p:nvSpPr>
          <p:spPr>
            <a:xfrm>
              <a:off x="1541680" y="1302113"/>
              <a:ext cx="381673" cy="269735"/>
            </a:xfrm>
            <a:custGeom>
              <a:avLst/>
              <a:gdLst/>
              <a:ahLst/>
              <a:cxnLst/>
              <a:rect l="l" t="t" r="r" b="b"/>
              <a:pathLst>
                <a:path w="14157" h="10005" fill="none" extrusionOk="0">
                  <a:moveTo>
                    <a:pt x="12713" y="10005"/>
                  </a:moveTo>
                  <a:lnTo>
                    <a:pt x="12713" y="10005"/>
                  </a:lnTo>
                  <a:lnTo>
                    <a:pt x="12919" y="10005"/>
                  </a:lnTo>
                  <a:lnTo>
                    <a:pt x="13126" y="9927"/>
                  </a:lnTo>
                  <a:lnTo>
                    <a:pt x="13306" y="9824"/>
                  </a:lnTo>
                  <a:lnTo>
                    <a:pt x="13461" y="9695"/>
                  </a:lnTo>
                  <a:lnTo>
                    <a:pt x="13590" y="9541"/>
                  </a:lnTo>
                  <a:lnTo>
                    <a:pt x="13693" y="9360"/>
                  </a:lnTo>
                  <a:lnTo>
                    <a:pt x="13744" y="9154"/>
                  </a:lnTo>
                  <a:lnTo>
                    <a:pt x="13770" y="8948"/>
                  </a:lnTo>
                  <a:lnTo>
                    <a:pt x="13770" y="1547"/>
                  </a:lnTo>
                  <a:lnTo>
                    <a:pt x="13770" y="1547"/>
                  </a:lnTo>
                  <a:lnTo>
                    <a:pt x="13796" y="1418"/>
                  </a:lnTo>
                  <a:lnTo>
                    <a:pt x="13822" y="1290"/>
                  </a:lnTo>
                  <a:lnTo>
                    <a:pt x="13873" y="1186"/>
                  </a:lnTo>
                  <a:lnTo>
                    <a:pt x="13925" y="1083"/>
                  </a:lnTo>
                  <a:lnTo>
                    <a:pt x="13925" y="1083"/>
                  </a:lnTo>
                  <a:lnTo>
                    <a:pt x="14028" y="954"/>
                  </a:lnTo>
                  <a:lnTo>
                    <a:pt x="14080" y="800"/>
                  </a:lnTo>
                  <a:lnTo>
                    <a:pt x="14131" y="645"/>
                  </a:lnTo>
                  <a:lnTo>
                    <a:pt x="14157" y="464"/>
                  </a:lnTo>
                  <a:lnTo>
                    <a:pt x="13719" y="464"/>
                  </a:lnTo>
                  <a:lnTo>
                    <a:pt x="13719" y="464"/>
                  </a:lnTo>
                  <a:lnTo>
                    <a:pt x="13693" y="671"/>
                  </a:lnTo>
                  <a:lnTo>
                    <a:pt x="13641" y="851"/>
                  </a:lnTo>
                  <a:lnTo>
                    <a:pt x="13564" y="1006"/>
                  </a:lnTo>
                  <a:lnTo>
                    <a:pt x="13435" y="1161"/>
                  </a:lnTo>
                  <a:lnTo>
                    <a:pt x="13280" y="1290"/>
                  </a:lnTo>
                  <a:lnTo>
                    <a:pt x="13126" y="1367"/>
                  </a:lnTo>
                  <a:lnTo>
                    <a:pt x="12945" y="1418"/>
                  </a:lnTo>
                  <a:lnTo>
                    <a:pt x="12739" y="1444"/>
                  </a:lnTo>
                  <a:lnTo>
                    <a:pt x="2812" y="1444"/>
                  </a:lnTo>
                  <a:lnTo>
                    <a:pt x="2812" y="1444"/>
                  </a:lnTo>
                  <a:lnTo>
                    <a:pt x="2683" y="1444"/>
                  </a:lnTo>
                  <a:lnTo>
                    <a:pt x="2554" y="1418"/>
                  </a:lnTo>
                  <a:lnTo>
                    <a:pt x="2347" y="1341"/>
                  </a:lnTo>
                  <a:lnTo>
                    <a:pt x="2141" y="1186"/>
                  </a:lnTo>
                  <a:lnTo>
                    <a:pt x="1986" y="1006"/>
                  </a:lnTo>
                  <a:lnTo>
                    <a:pt x="1007" y="1006"/>
                  </a:lnTo>
                  <a:lnTo>
                    <a:pt x="1007" y="1006"/>
                  </a:lnTo>
                  <a:lnTo>
                    <a:pt x="800" y="1006"/>
                  </a:lnTo>
                  <a:lnTo>
                    <a:pt x="620" y="929"/>
                  </a:lnTo>
                  <a:lnTo>
                    <a:pt x="439" y="851"/>
                  </a:lnTo>
                  <a:lnTo>
                    <a:pt x="285" y="722"/>
                  </a:lnTo>
                  <a:lnTo>
                    <a:pt x="181" y="568"/>
                  </a:lnTo>
                  <a:lnTo>
                    <a:pt x="78" y="413"/>
                  </a:lnTo>
                  <a:lnTo>
                    <a:pt x="27" y="207"/>
                  </a:lnTo>
                  <a:lnTo>
                    <a:pt x="1" y="0"/>
                  </a:lnTo>
                  <a:lnTo>
                    <a:pt x="1" y="8948"/>
                  </a:lnTo>
                  <a:lnTo>
                    <a:pt x="1" y="8948"/>
                  </a:lnTo>
                  <a:lnTo>
                    <a:pt x="27" y="9154"/>
                  </a:lnTo>
                  <a:lnTo>
                    <a:pt x="78" y="9360"/>
                  </a:lnTo>
                  <a:lnTo>
                    <a:pt x="181" y="9541"/>
                  </a:lnTo>
                  <a:lnTo>
                    <a:pt x="310" y="9695"/>
                  </a:lnTo>
                  <a:lnTo>
                    <a:pt x="465" y="9824"/>
                  </a:lnTo>
                  <a:lnTo>
                    <a:pt x="646" y="9927"/>
                  </a:lnTo>
                  <a:lnTo>
                    <a:pt x="852" y="10005"/>
                  </a:lnTo>
                  <a:lnTo>
                    <a:pt x="1058" y="10005"/>
                  </a:lnTo>
                  <a:lnTo>
                    <a:pt x="12713" y="100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2"/>
            <p:cNvSpPr/>
            <p:nvPr/>
          </p:nvSpPr>
          <p:spPr>
            <a:xfrm>
              <a:off x="1884404" y="1571827"/>
              <a:ext cx="27" cy="27"/>
            </a:xfrm>
            <a:custGeom>
              <a:avLst/>
              <a:gdLst/>
              <a:ahLst/>
              <a:cxnLst/>
              <a:rect l="l" t="t" r="r" b="b"/>
              <a:pathLst>
                <a:path w="1" h="1" fill="none" extrusionOk="0">
                  <a:moveTo>
                    <a:pt x="1" y="1"/>
                  </a:move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2"/>
            <p:cNvSpPr/>
            <p:nvPr/>
          </p:nvSpPr>
          <p:spPr>
            <a:xfrm>
              <a:off x="1541680" y="1227028"/>
              <a:ext cx="75812" cy="114041"/>
            </a:xfrm>
            <a:custGeom>
              <a:avLst/>
              <a:gdLst/>
              <a:ahLst/>
              <a:cxnLst/>
              <a:rect l="l" t="t" r="r" b="b"/>
              <a:pathLst>
                <a:path w="2812" h="4230" extrusionOk="0">
                  <a:moveTo>
                    <a:pt x="903" y="1"/>
                  </a:moveTo>
                  <a:lnTo>
                    <a:pt x="723" y="26"/>
                  </a:lnTo>
                  <a:lnTo>
                    <a:pt x="542" y="78"/>
                  </a:lnTo>
                  <a:lnTo>
                    <a:pt x="388" y="155"/>
                  </a:lnTo>
                  <a:lnTo>
                    <a:pt x="259" y="258"/>
                  </a:lnTo>
                  <a:lnTo>
                    <a:pt x="156" y="413"/>
                  </a:lnTo>
                  <a:lnTo>
                    <a:pt x="78" y="542"/>
                  </a:lnTo>
                  <a:lnTo>
                    <a:pt x="27" y="722"/>
                  </a:lnTo>
                  <a:lnTo>
                    <a:pt x="1" y="903"/>
                  </a:lnTo>
                  <a:lnTo>
                    <a:pt x="1" y="3224"/>
                  </a:lnTo>
                  <a:lnTo>
                    <a:pt x="27" y="3430"/>
                  </a:lnTo>
                  <a:lnTo>
                    <a:pt x="78" y="3610"/>
                  </a:lnTo>
                  <a:lnTo>
                    <a:pt x="181" y="3791"/>
                  </a:lnTo>
                  <a:lnTo>
                    <a:pt x="285" y="3946"/>
                  </a:lnTo>
                  <a:lnTo>
                    <a:pt x="439" y="4075"/>
                  </a:lnTo>
                  <a:lnTo>
                    <a:pt x="620" y="4152"/>
                  </a:lnTo>
                  <a:lnTo>
                    <a:pt x="800" y="4203"/>
                  </a:lnTo>
                  <a:lnTo>
                    <a:pt x="1007" y="4229"/>
                  </a:lnTo>
                  <a:lnTo>
                    <a:pt x="2812" y="4229"/>
                  </a:lnTo>
                  <a:lnTo>
                    <a:pt x="2605" y="4203"/>
                  </a:lnTo>
                  <a:lnTo>
                    <a:pt x="2425" y="4152"/>
                  </a:lnTo>
                  <a:lnTo>
                    <a:pt x="2244" y="4075"/>
                  </a:lnTo>
                  <a:lnTo>
                    <a:pt x="2115" y="3946"/>
                  </a:lnTo>
                  <a:lnTo>
                    <a:pt x="1986" y="3791"/>
                  </a:lnTo>
                  <a:lnTo>
                    <a:pt x="1909" y="3636"/>
                  </a:lnTo>
                  <a:lnTo>
                    <a:pt x="1832" y="3456"/>
                  </a:lnTo>
                  <a:lnTo>
                    <a:pt x="1832" y="3249"/>
                  </a:lnTo>
                  <a:lnTo>
                    <a:pt x="18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2"/>
            <p:cNvSpPr/>
            <p:nvPr/>
          </p:nvSpPr>
          <p:spPr>
            <a:xfrm>
              <a:off x="1541680" y="1227028"/>
              <a:ext cx="75812" cy="114041"/>
            </a:xfrm>
            <a:custGeom>
              <a:avLst/>
              <a:gdLst/>
              <a:ahLst/>
              <a:cxnLst/>
              <a:rect l="l" t="t" r="r" b="b"/>
              <a:pathLst>
                <a:path w="2812" h="4230" fill="none" extrusionOk="0">
                  <a:moveTo>
                    <a:pt x="1832" y="3249"/>
                  </a:moveTo>
                  <a:lnTo>
                    <a:pt x="1832" y="1"/>
                  </a:lnTo>
                  <a:lnTo>
                    <a:pt x="903" y="1"/>
                  </a:lnTo>
                  <a:lnTo>
                    <a:pt x="903" y="1"/>
                  </a:lnTo>
                  <a:lnTo>
                    <a:pt x="723" y="26"/>
                  </a:lnTo>
                  <a:lnTo>
                    <a:pt x="542" y="78"/>
                  </a:lnTo>
                  <a:lnTo>
                    <a:pt x="388" y="155"/>
                  </a:lnTo>
                  <a:lnTo>
                    <a:pt x="259" y="258"/>
                  </a:lnTo>
                  <a:lnTo>
                    <a:pt x="156" y="413"/>
                  </a:lnTo>
                  <a:lnTo>
                    <a:pt x="78" y="542"/>
                  </a:lnTo>
                  <a:lnTo>
                    <a:pt x="27" y="722"/>
                  </a:lnTo>
                  <a:lnTo>
                    <a:pt x="1" y="903"/>
                  </a:lnTo>
                  <a:lnTo>
                    <a:pt x="1" y="3224"/>
                  </a:lnTo>
                  <a:lnTo>
                    <a:pt x="1" y="3224"/>
                  </a:lnTo>
                  <a:lnTo>
                    <a:pt x="27" y="3430"/>
                  </a:lnTo>
                  <a:lnTo>
                    <a:pt x="78" y="3610"/>
                  </a:lnTo>
                  <a:lnTo>
                    <a:pt x="181" y="3791"/>
                  </a:lnTo>
                  <a:lnTo>
                    <a:pt x="285" y="3946"/>
                  </a:lnTo>
                  <a:lnTo>
                    <a:pt x="439" y="4075"/>
                  </a:lnTo>
                  <a:lnTo>
                    <a:pt x="620" y="4152"/>
                  </a:lnTo>
                  <a:lnTo>
                    <a:pt x="800" y="4203"/>
                  </a:lnTo>
                  <a:lnTo>
                    <a:pt x="1007" y="4229"/>
                  </a:lnTo>
                  <a:lnTo>
                    <a:pt x="2812" y="4229"/>
                  </a:lnTo>
                  <a:lnTo>
                    <a:pt x="2812" y="4229"/>
                  </a:lnTo>
                  <a:lnTo>
                    <a:pt x="2605" y="4203"/>
                  </a:lnTo>
                  <a:lnTo>
                    <a:pt x="2425" y="4152"/>
                  </a:lnTo>
                  <a:lnTo>
                    <a:pt x="2244" y="4075"/>
                  </a:lnTo>
                  <a:lnTo>
                    <a:pt x="2115" y="3946"/>
                  </a:lnTo>
                  <a:lnTo>
                    <a:pt x="1986" y="3791"/>
                  </a:lnTo>
                  <a:lnTo>
                    <a:pt x="1909" y="3636"/>
                  </a:lnTo>
                  <a:lnTo>
                    <a:pt x="1832" y="3456"/>
                  </a:lnTo>
                  <a:lnTo>
                    <a:pt x="1832" y="3249"/>
                  </a:lnTo>
                  <a:lnTo>
                    <a:pt x="1832" y="324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2"/>
            <p:cNvSpPr/>
            <p:nvPr/>
          </p:nvSpPr>
          <p:spPr>
            <a:xfrm>
              <a:off x="1591045" y="1314623"/>
              <a:ext cx="27" cy="27"/>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2"/>
            <p:cNvSpPr/>
            <p:nvPr/>
          </p:nvSpPr>
          <p:spPr>
            <a:xfrm>
              <a:off x="1878850" y="1227028"/>
              <a:ext cx="82066" cy="344818"/>
            </a:xfrm>
            <a:custGeom>
              <a:avLst/>
              <a:gdLst/>
              <a:ahLst/>
              <a:cxnLst/>
              <a:rect l="l" t="t" r="r" b="b"/>
              <a:pathLst>
                <a:path w="3044" h="12790" extrusionOk="0">
                  <a:moveTo>
                    <a:pt x="1213" y="1"/>
                  </a:moveTo>
                  <a:lnTo>
                    <a:pt x="1213" y="3249"/>
                  </a:lnTo>
                  <a:lnTo>
                    <a:pt x="1187" y="3481"/>
                  </a:lnTo>
                  <a:lnTo>
                    <a:pt x="1109" y="3688"/>
                  </a:lnTo>
                  <a:lnTo>
                    <a:pt x="1006" y="3868"/>
                  </a:lnTo>
                  <a:lnTo>
                    <a:pt x="852" y="4023"/>
                  </a:lnTo>
                  <a:lnTo>
                    <a:pt x="852" y="11733"/>
                  </a:lnTo>
                  <a:lnTo>
                    <a:pt x="826" y="11939"/>
                  </a:lnTo>
                  <a:lnTo>
                    <a:pt x="748" y="12145"/>
                  </a:lnTo>
                  <a:lnTo>
                    <a:pt x="671" y="12326"/>
                  </a:lnTo>
                  <a:lnTo>
                    <a:pt x="542" y="12480"/>
                  </a:lnTo>
                  <a:lnTo>
                    <a:pt x="362" y="12609"/>
                  </a:lnTo>
                  <a:lnTo>
                    <a:pt x="181" y="12712"/>
                  </a:lnTo>
                  <a:lnTo>
                    <a:pt x="1" y="12790"/>
                  </a:lnTo>
                  <a:lnTo>
                    <a:pt x="2192" y="12790"/>
                  </a:lnTo>
                  <a:lnTo>
                    <a:pt x="2399" y="12712"/>
                  </a:lnTo>
                  <a:lnTo>
                    <a:pt x="2579" y="12609"/>
                  </a:lnTo>
                  <a:lnTo>
                    <a:pt x="2734" y="12480"/>
                  </a:lnTo>
                  <a:lnTo>
                    <a:pt x="2863" y="12326"/>
                  </a:lnTo>
                  <a:lnTo>
                    <a:pt x="2966" y="12145"/>
                  </a:lnTo>
                  <a:lnTo>
                    <a:pt x="3018" y="11939"/>
                  </a:lnTo>
                  <a:lnTo>
                    <a:pt x="3043" y="11733"/>
                  </a:lnTo>
                  <a:lnTo>
                    <a:pt x="3043" y="903"/>
                  </a:lnTo>
                  <a:lnTo>
                    <a:pt x="3018" y="722"/>
                  </a:lnTo>
                  <a:lnTo>
                    <a:pt x="2966" y="542"/>
                  </a:lnTo>
                  <a:lnTo>
                    <a:pt x="2889" y="413"/>
                  </a:lnTo>
                  <a:lnTo>
                    <a:pt x="2785" y="258"/>
                  </a:lnTo>
                  <a:lnTo>
                    <a:pt x="2657" y="155"/>
                  </a:lnTo>
                  <a:lnTo>
                    <a:pt x="2502" y="78"/>
                  </a:lnTo>
                  <a:lnTo>
                    <a:pt x="2321" y="26"/>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2"/>
            <p:cNvSpPr/>
            <p:nvPr/>
          </p:nvSpPr>
          <p:spPr>
            <a:xfrm>
              <a:off x="1872595" y="1227028"/>
              <a:ext cx="88321" cy="344818"/>
            </a:xfrm>
            <a:custGeom>
              <a:avLst/>
              <a:gdLst/>
              <a:ahLst/>
              <a:cxnLst/>
              <a:rect l="l" t="t" r="r" b="b"/>
              <a:pathLst>
                <a:path w="3276" h="12790" fill="none" extrusionOk="0">
                  <a:moveTo>
                    <a:pt x="2373" y="1"/>
                  </a:moveTo>
                  <a:lnTo>
                    <a:pt x="1445" y="1"/>
                  </a:lnTo>
                  <a:lnTo>
                    <a:pt x="1445" y="3249"/>
                  </a:lnTo>
                  <a:lnTo>
                    <a:pt x="1445" y="3249"/>
                  </a:lnTo>
                  <a:lnTo>
                    <a:pt x="1419" y="3481"/>
                  </a:lnTo>
                  <a:lnTo>
                    <a:pt x="1341" y="3688"/>
                  </a:lnTo>
                  <a:lnTo>
                    <a:pt x="1238" y="3868"/>
                  </a:lnTo>
                  <a:lnTo>
                    <a:pt x="1084" y="4023"/>
                  </a:lnTo>
                  <a:lnTo>
                    <a:pt x="1084" y="11733"/>
                  </a:lnTo>
                  <a:lnTo>
                    <a:pt x="1084" y="11733"/>
                  </a:lnTo>
                  <a:lnTo>
                    <a:pt x="1058" y="11939"/>
                  </a:lnTo>
                  <a:lnTo>
                    <a:pt x="980" y="12145"/>
                  </a:lnTo>
                  <a:lnTo>
                    <a:pt x="903" y="12326"/>
                  </a:lnTo>
                  <a:lnTo>
                    <a:pt x="774" y="12480"/>
                  </a:lnTo>
                  <a:lnTo>
                    <a:pt x="594" y="12609"/>
                  </a:lnTo>
                  <a:lnTo>
                    <a:pt x="413" y="12712"/>
                  </a:lnTo>
                  <a:lnTo>
                    <a:pt x="233" y="12790"/>
                  </a:lnTo>
                  <a:lnTo>
                    <a:pt x="1" y="12790"/>
                  </a:lnTo>
                  <a:lnTo>
                    <a:pt x="2192" y="12790"/>
                  </a:lnTo>
                  <a:lnTo>
                    <a:pt x="2192" y="12790"/>
                  </a:lnTo>
                  <a:lnTo>
                    <a:pt x="2424" y="12790"/>
                  </a:lnTo>
                  <a:lnTo>
                    <a:pt x="2631" y="12712"/>
                  </a:lnTo>
                  <a:lnTo>
                    <a:pt x="2811" y="12609"/>
                  </a:lnTo>
                  <a:lnTo>
                    <a:pt x="2966" y="12480"/>
                  </a:lnTo>
                  <a:lnTo>
                    <a:pt x="3095" y="12326"/>
                  </a:lnTo>
                  <a:lnTo>
                    <a:pt x="3198" y="12145"/>
                  </a:lnTo>
                  <a:lnTo>
                    <a:pt x="3250" y="11939"/>
                  </a:lnTo>
                  <a:lnTo>
                    <a:pt x="3275" y="11733"/>
                  </a:lnTo>
                  <a:lnTo>
                    <a:pt x="3275" y="903"/>
                  </a:lnTo>
                  <a:lnTo>
                    <a:pt x="3275" y="903"/>
                  </a:lnTo>
                  <a:lnTo>
                    <a:pt x="3250" y="722"/>
                  </a:lnTo>
                  <a:lnTo>
                    <a:pt x="3198" y="542"/>
                  </a:lnTo>
                  <a:lnTo>
                    <a:pt x="3121" y="413"/>
                  </a:lnTo>
                  <a:lnTo>
                    <a:pt x="3017" y="258"/>
                  </a:lnTo>
                  <a:lnTo>
                    <a:pt x="2889" y="155"/>
                  </a:lnTo>
                  <a:lnTo>
                    <a:pt x="2734" y="78"/>
                  </a:lnTo>
                  <a:lnTo>
                    <a:pt x="2553" y="26"/>
                  </a:lnTo>
                  <a:lnTo>
                    <a:pt x="2373" y="1"/>
                  </a:lnTo>
                  <a:lnTo>
                    <a:pt x="23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2"/>
            <p:cNvSpPr/>
            <p:nvPr/>
          </p:nvSpPr>
          <p:spPr>
            <a:xfrm>
              <a:off x="1936546" y="1227028"/>
              <a:ext cx="27" cy="27"/>
            </a:xfrm>
            <a:custGeom>
              <a:avLst/>
              <a:gdLst/>
              <a:ahLst/>
              <a:cxnLst/>
              <a:rect l="l" t="t" r="r" b="b"/>
              <a:pathLst>
                <a:path w="1" h="1" fill="none" extrusionOk="0">
                  <a:moveTo>
                    <a:pt x="1" y="1"/>
                  </a:move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2"/>
            <p:cNvSpPr/>
            <p:nvPr/>
          </p:nvSpPr>
          <p:spPr>
            <a:xfrm>
              <a:off x="1600778" y="1401517"/>
              <a:ext cx="246118" cy="105683"/>
            </a:xfrm>
            <a:custGeom>
              <a:avLst/>
              <a:gdLst/>
              <a:ahLst/>
              <a:cxnLst/>
              <a:rect l="l" t="t" r="r" b="b"/>
              <a:pathLst>
                <a:path w="9129" h="3920" extrusionOk="0">
                  <a:moveTo>
                    <a:pt x="130" y="1"/>
                  </a:moveTo>
                  <a:lnTo>
                    <a:pt x="52" y="52"/>
                  </a:lnTo>
                  <a:lnTo>
                    <a:pt x="26" y="104"/>
                  </a:lnTo>
                  <a:lnTo>
                    <a:pt x="1" y="207"/>
                  </a:lnTo>
                  <a:lnTo>
                    <a:pt x="1" y="2992"/>
                  </a:lnTo>
                  <a:lnTo>
                    <a:pt x="26" y="3172"/>
                  </a:lnTo>
                  <a:lnTo>
                    <a:pt x="78" y="3353"/>
                  </a:lnTo>
                  <a:lnTo>
                    <a:pt x="155" y="3507"/>
                  </a:lnTo>
                  <a:lnTo>
                    <a:pt x="284" y="3636"/>
                  </a:lnTo>
                  <a:lnTo>
                    <a:pt x="413" y="3765"/>
                  </a:lnTo>
                  <a:lnTo>
                    <a:pt x="568" y="3842"/>
                  </a:lnTo>
                  <a:lnTo>
                    <a:pt x="748" y="3894"/>
                  </a:lnTo>
                  <a:lnTo>
                    <a:pt x="929" y="3920"/>
                  </a:lnTo>
                  <a:lnTo>
                    <a:pt x="8510" y="3920"/>
                  </a:lnTo>
                  <a:lnTo>
                    <a:pt x="8639" y="3868"/>
                  </a:lnTo>
                  <a:lnTo>
                    <a:pt x="8768" y="3791"/>
                  </a:lnTo>
                  <a:lnTo>
                    <a:pt x="8871" y="3688"/>
                  </a:lnTo>
                  <a:lnTo>
                    <a:pt x="8974" y="3585"/>
                  </a:lnTo>
                  <a:lnTo>
                    <a:pt x="9025" y="3456"/>
                  </a:lnTo>
                  <a:lnTo>
                    <a:pt x="9103" y="3327"/>
                  </a:lnTo>
                  <a:lnTo>
                    <a:pt x="9129" y="3172"/>
                  </a:lnTo>
                  <a:lnTo>
                    <a:pt x="9129" y="3017"/>
                  </a:lnTo>
                  <a:lnTo>
                    <a:pt x="9129" y="155"/>
                  </a:lnTo>
                  <a:lnTo>
                    <a:pt x="9129" y="52"/>
                  </a:lnTo>
                  <a:lnTo>
                    <a:pt x="90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2"/>
            <p:cNvSpPr/>
            <p:nvPr/>
          </p:nvSpPr>
          <p:spPr>
            <a:xfrm>
              <a:off x="1600778" y="1401517"/>
              <a:ext cx="246118" cy="105683"/>
            </a:xfrm>
            <a:custGeom>
              <a:avLst/>
              <a:gdLst/>
              <a:ahLst/>
              <a:cxnLst/>
              <a:rect l="l" t="t" r="r" b="b"/>
              <a:pathLst>
                <a:path w="9129" h="3920" fill="none" extrusionOk="0">
                  <a:moveTo>
                    <a:pt x="9129" y="3017"/>
                  </a:moveTo>
                  <a:lnTo>
                    <a:pt x="9129" y="155"/>
                  </a:lnTo>
                  <a:lnTo>
                    <a:pt x="9129" y="155"/>
                  </a:lnTo>
                  <a:lnTo>
                    <a:pt x="9129" y="52"/>
                  </a:lnTo>
                  <a:lnTo>
                    <a:pt x="9077" y="1"/>
                  </a:lnTo>
                  <a:lnTo>
                    <a:pt x="207" y="1"/>
                  </a:lnTo>
                  <a:lnTo>
                    <a:pt x="207" y="1"/>
                  </a:lnTo>
                  <a:lnTo>
                    <a:pt x="130" y="1"/>
                  </a:lnTo>
                  <a:lnTo>
                    <a:pt x="52" y="52"/>
                  </a:lnTo>
                  <a:lnTo>
                    <a:pt x="26" y="104"/>
                  </a:lnTo>
                  <a:lnTo>
                    <a:pt x="1" y="207"/>
                  </a:lnTo>
                  <a:lnTo>
                    <a:pt x="1" y="2992"/>
                  </a:lnTo>
                  <a:lnTo>
                    <a:pt x="1" y="2992"/>
                  </a:lnTo>
                  <a:lnTo>
                    <a:pt x="26" y="3172"/>
                  </a:lnTo>
                  <a:lnTo>
                    <a:pt x="78" y="3353"/>
                  </a:lnTo>
                  <a:lnTo>
                    <a:pt x="155" y="3507"/>
                  </a:lnTo>
                  <a:lnTo>
                    <a:pt x="284" y="3636"/>
                  </a:lnTo>
                  <a:lnTo>
                    <a:pt x="413" y="3765"/>
                  </a:lnTo>
                  <a:lnTo>
                    <a:pt x="568" y="3842"/>
                  </a:lnTo>
                  <a:lnTo>
                    <a:pt x="748" y="3894"/>
                  </a:lnTo>
                  <a:lnTo>
                    <a:pt x="929" y="3920"/>
                  </a:lnTo>
                  <a:lnTo>
                    <a:pt x="8510" y="3920"/>
                  </a:lnTo>
                  <a:lnTo>
                    <a:pt x="8510" y="3920"/>
                  </a:lnTo>
                  <a:lnTo>
                    <a:pt x="8639" y="3868"/>
                  </a:lnTo>
                  <a:lnTo>
                    <a:pt x="8768" y="3791"/>
                  </a:lnTo>
                  <a:lnTo>
                    <a:pt x="8871" y="3688"/>
                  </a:lnTo>
                  <a:lnTo>
                    <a:pt x="8974" y="3585"/>
                  </a:lnTo>
                  <a:lnTo>
                    <a:pt x="9025" y="3456"/>
                  </a:lnTo>
                  <a:lnTo>
                    <a:pt x="9103" y="3327"/>
                  </a:lnTo>
                  <a:lnTo>
                    <a:pt x="9129" y="3172"/>
                  </a:lnTo>
                  <a:lnTo>
                    <a:pt x="9129" y="3017"/>
                  </a:lnTo>
                  <a:lnTo>
                    <a:pt x="912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2"/>
            <p:cNvSpPr/>
            <p:nvPr/>
          </p:nvSpPr>
          <p:spPr>
            <a:xfrm>
              <a:off x="1846875" y="1482857"/>
              <a:ext cx="27" cy="27"/>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2"/>
            <p:cNvSpPr/>
            <p:nvPr/>
          </p:nvSpPr>
          <p:spPr>
            <a:xfrm>
              <a:off x="1817676" y="1401517"/>
              <a:ext cx="84142" cy="105683"/>
            </a:xfrm>
            <a:custGeom>
              <a:avLst/>
              <a:gdLst/>
              <a:ahLst/>
              <a:cxnLst/>
              <a:rect l="l" t="t" r="r" b="b"/>
              <a:pathLst>
                <a:path w="3121" h="3920" extrusionOk="0">
                  <a:moveTo>
                    <a:pt x="800" y="1"/>
                  </a:moveTo>
                  <a:lnTo>
                    <a:pt x="877" y="52"/>
                  </a:lnTo>
                  <a:lnTo>
                    <a:pt x="903" y="104"/>
                  </a:lnTo>
                  <a:lnTo>
                    <a:pt x="929" y="207"/>
                  </a:lnTo>
                  <a:lnTo>
                    <a:pt x="929" y="2992"/>
                  </a:lnTo>
                  <a:lnTo>
                    <a:pt x="903" y="3172"/>
                  </a:lnTo>
                  <a:lnTo>
                    <a:pt x="852" y="3353"/>
                  </a:lnTo>
                  <a:lnTo>
                    <a:pt x="774" y="3507"/>
                  </a:lnTo>
                  <a:lnTo>
                    <a:pt x="645" y="3636"/>
                  </a:lnTo>
                  <a:lnTo>
                    <a:pt x="516" y="3765"/>
                  </a:lnTo>
                  <a:lnTo>
                    <a:pt x="362" y="3842"/>
                  </a:lnTo>
                  <a:lnTo>
                    <a:pt x="181" y="3894"/>
                  </a:lnTo>
                  <a:lnTo>
                    <a:pt x="1" y="3920"/>
                  </a:lnTo>
                  <a:lnTo>
                    <a:pt x="2192" y="3920"/>
                  </a:lnTo>
                  <a:lnTo>
                    <a:pt x="2373" y="3894"/>
                  </a:lnTo>
                  <a:lnTo>
                    <a:pt x="2553" y="3842"/>
                  </a:lnTo>
                  <a:lnTo>
                    <a:pt x="2708" y="3765"/>
                  </a:lnTo>
                  <a:lnTo>
                    <a:pt x="2837" y="3636"/>
                  </a:lnTo>
                  <a:lnTo>
                    <a:pt x="2966" y="3507"/>
                  </a:lnTo>
                  <a:lnTo>
                    <a:pt x="3043" y="3353"/>
                  </a:lnTo>
                  <a:lnTo>
                    <a:pt x="3095" y="3172"/>
                  </a:lnTo>
                  <a:lnTo>
                    <a:pt x="3121" y="2992"/>
                  </a:lnTo>
                  <a:lnTo>
                    <a:pt x="3121" y="207"/>
                  </a:lnTo>
                  <a:lnTo>
                    <a:pt x="3095" y="104"/>
                  </a:lnTo>
                  <a:lnTo>
                    <a:pt x="3043" y="52"/>
                  </a:lnTo>
                  <a:lnTo>
                    <a:pt x="2992"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2"/>
            <p:cNvSpPr/>
            <p:nvPr/>
          </p:nvSpPr>
          <p:spPr>
            <a:xfrm>
              <a:off x="1817676" y="1401517"/>
              <a:ext cx="84142" cy="105683"/>
            </a:xfrm>
            <a:custGeom>
              <a:avLst/>
              <a:gdLst/>
              <a:ahLst/>
              <a:cxnLst/>
              <a:rect l="l" t="t" r="r" b="b"/>
              <a:pathLst>
                <a:path w="3121" h="3920" fill="none" extrusionOk="0">
                  <a:moveTo>
                    <a:pt x="2914" y="1"/>
                  </a:moveTo>
                  <a:lnTo>
                    <a:pt x="723" y="1"/>
                  </a:lnTo>
                  <a:lnTo>
                    <a:pt x="723" y="1"/>
                  </a:lnTo>
                  <a:lnTo>
                    <a:pt x="800" y="1"/>
                  </a:lnTo>
                  <a:lnTo>
                    <a:pt x="877" y="52"/>
                  </a:lnTo>
                  <a:lnTo>
                    <a:pt x="903" y="104"/>
                  </a:lnTo>
                  <a:lnTo>
                    <a:pt x="929" y="207"/>
                  </a:lnTo>
                  <a:lnTo>
                    <a:pt x="929" y="2992"/>
                  </a:lnTo>
                  <a:lnTo>
                    <a:pt x="929" y="2992"/>
                  </a:lnTo>
                  <a:lnTo>
                    <a:pt x="903" y="3172"/>
                  </a:lnTo>
                  <a:lnTo>
                    <a:pt x="852" y="3353"/>
                  </a:lnTo>
                  <a:lnTo>
                    <a:pt x="774" y="3507"/>
                  </a:lnTo>
                  <a:lnTo>
                    <a:pt x="645" y="3636"/>
                  </a:lnTo>
                  <a:lnTo>
                    <a:pt x="516" y="3765"/>
                  </a:lnTo>
                  <a:lnTo>
                    <a:pt x="362" y="3842"/>
                  </a:lnTo>
                  <a:lnTo>
                    <a:pt x="181" y="3894"/>
                  </a:lnTo>
                  <a:lnTo>
                    <a:pt x="1" y="3920"/>
                  </a:lnTo>
                  <a:lnTo>
                    <a:pt x="2192" y="3920"/>
                  </a:lnTo>
                  <a:lnTo>
                    <a:pt x="2192" y="3920"/>
                  </a:lnTo>
                  <a:lnTo>
                    <a:pt x="2373" y="3894"/>
                  </a:lnTo>
                  <a:lnTo>
                    <a:pt x="2553" y="3842"/>
                  </a:lnTo>
                  <a:lnTo>
                    <a:pt x="2708" y="3765"/>
                  </a:lnTo>
                  <a:lnTo>
                    <a:pt x="2837" y="3636"/>
                  </a:lnTo>
                  <a:lnTo>
                    <a:pt x="2966" y="3507"/>
                  </a:lnTo>
                  <a:lnTo>
                    <a:pt x="3043" y="3353"/>
                  </a:lnTo>
                  <a:lnTo>
                    <a:pt x="3095" y="3172"/>
                  </a:lnTo>
                  <a:lnTo>
                    <a:pt x="3121" y="2992"/>
                  </a:lnTo>
                  <a:lnTo>
                    <a:pt x="3121" y="207"/>
                  </a:lnTo>
                  <a:lnTo>
                    <a:pt x="3121" y="207"/>
                  </a:lnTo>
                  <a:lnTo>
                    <a:pt x="3095" y="104"/>
                  </a:lnTo>
                  <a:lnTo>
                    <a:pt x="3043" y="52"/>
                  </a:lnTo>
                  <a:lnTo>
                    <a:pt x="2992" y="1"/>
                  </a:lnTo>
                  <a:lnTo>
                    <a:pt x="2914" y="1"/>
                  </a:lnTo>
                  <a:lnTo>
                    <a:pt x="29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2"/>
            <p:cNvSpPr/>
            <p:nvPr/>
          </p:nvSpPr>
          <p:spPr>
            <a:xfrm>
              <a:off x="1896239" y="1401517"/>
              <a:ext cx="27" cy="27"/>
            </a:xfrm>
            <a:custGeom>
              <a:avLst/>
              <a:gdLst/>
              <a:ahLst/>
              <a:cxnLst/>
              <a:rect l="l" t="t" r="r" b="b"/>
              <a:pathLst>
                <a:path w="1" h="1" fill="none" extrusionOk="0">
                  <a:moveTo>
                    <a:pt x="0"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2"/>
            <p:cNvSpPr/>
            <p:nvPr/>
          </p:nvSpPr>
          <p:spPr>
            <a:xfrm>
              <a:off x="1623721" y="1430715"/>
              <a:ext cx="223175" cy="13237"/>
            </a:xfrm>
            <a:custGeom>
              <a:avLst/>
              <a:gdLst/>
              <a:ahLst/>
              <a:cxnLst/>
              <a:rect l="l" t="t" r="r" b="b"/>
              <a:pathLst>
                <a:path w="8278" h="491" extrusionOk="0">
                  <a:moveTo>
                    <a:pt x="155" y="0"/>
                  </a:moveTo>
                  <a:lnTo>
                    <a:pt x="78" y="78"/>
                  </a:lnTo>
                  <a:lnTo>
                    <a:pt x="26" y="155"/>
                  </a:lnTo>
                  <a:lnTo>
                    <a:pt x="1" y="233"/>
                  </a:lnTo>
                  <a:lnTo>
                    <a:pt x="26" y="336"/>
                  </a:lnTo>
                  <a:lnTo>
                    <a:pt x="78" y="413"/>
                  </a:lnTo>
                  <a:lnTo>
                    <a:pt x="155" y="465"/>
                  </a:lnTo>
                  <a:lnTo>
                    <a:pt x="258" y="490"/>
                  </a:lnTo>
                  <a:lnTo>
                    <a:pt x="8278" y="490"/>
                  </a:lnTo>
                  <a:lnTo>
                    <a:pt x="8278" y="0"/>
                  </a:lnTo>
                  <a:close/>
                </a:path>
              </a:pathLst>
            </a:custGeom>
            <a:solidFill>
              <a:srgbClr val="C09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2"/>
            <p:cNvSpPr/>
            <p:nvPr/>
          </p:nvSpPr>
          <p:spPr>
            <a:xfrm>
              <a:off x="1623721" y="1430715"/>
              <a:ext cx="223175" cy="13237"/>
            </a:xfrm>
            <a:custGeom>
              <a:avLst/>
              <a:gdLst/>
              <a:ahLst/>
              <a:cxnLst/>
              <a:rect l="l" t="t" r="r" b="b"/>
              <a:pathLst>
                <a:path w="8278" h="491" fill="none" extrusionOk="0">
                  <a:moveTo>
                    <a:pt x="8278" y="0"/>
                  </a:moveTo>
                  <a:lnTo>
                    <a:pt x="258" y="0"/>
                  </a:lnTo>
                  <a:lnTo>
                    <a:pt x="258" y="0"/>
                  </a:lnTo>
                  <a:lnTo>
                    <a:pt x="155" y="0"/>
                  </a:lnTo>
                  <a:lnTo>
                    <a:pt x="78" y="78"/>
                  </a:lnTo>
                  <a:lnTo>
                    <a:pt x="26" y="155"/>
                  </a:lnTo>
                  <a:lnTo>
                    <a:pt x="1" y="233"/>
                  </a:lnTo>
                  <a:lnTo>
                    <a:pt x="1" y="233"/>
                  </a:lnTo>
                  <a:lnTo>
                    <a:pt x="26" y="336"/>
                  </a:lnTo>
                  <a:lnTo>
                    <a:pt x="78" y="413"/>
                  </a:lnTo>
                  <a:lnTo>
                    <a:pt x="155" y="465"/>
                  </a:lnTo>
                  <a:lnTo>
                    <a:pt x="258" y="490"/>
                  </a:lnTo>
                  <a:lnTo>
                    <a:pt x="8278" y="490"/>
                  </a:lnTo>
                  <a:lnTo>
                    <a:pt x="827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2"/>
            <p:cNvSpPr/>
            <p:nvPr/>
          </p:nvSpPr>
          <p:spPr>
            <a:xfrm>
              <a:off x="1846875" y="1430715"/>
              <a:ext cx="27" cy="27"/>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2"/>
            <p:cNvSpPr/>
            <p:nvPr/>
          </p:nvSpPr>
          <p:spPr>
            <a:xfrm>
              <a:off x="1623721" y="1465467"/>
              <a:ext cx="223175" cy="13938"/>
            </a:xfrm>
            <a:custGeom>
              <a:avLst/>
              <a:gdLst/>
              <a:ahLst/>
              <a:cxnLst/>
              <a:rect l="l" t="t" r="r" b="b"/>
              <a:pathLst>
                <a:path w="8278" h="517" extrusionOk="0">
                  <a:moveTo>
                    <a:pt x="258" y="1"/>
                  </a:moveTo>
                  <a:lnTo>
                    <a:pt x="155" y="27"/>
                  </a:lnTo>
                  <a:lnTo>
                    <a:pt x="78" y="78"/>
                  </a:lnTo>
                  <a:lnTo>
                    <a:pt x="26" y="155"/>
                  </a:lnTo>
                  <a:lnTo>
                    <a:pt x="1" y="259"/>
                  </a:lnTo>
                  <a:lnTo>
                    <a:pt x="26" y="362"/>
                  </a:lnTo>
                  <a:lnTo>
                    <a:pt x="78" y="439"/>
                  </a:lnTo>
                  <a:lnTo>
                    <a:pt x="155" y="491"/>
                  </a:lnTo>
                  <a:lnTo>
                    <a:pt x="258" y="516"/>
                  </a:lnTo>
                  <a:lnTo>
                    <a:pt x="8278" y="516"/>
                  </a:lnTo>
                  <a:lnTo>
                    <a:pt x="8278" y="1"/>
                  </a:lnTo>
                  <a:close/>
                </a:path>
              </a:pathLst>
            </a:custGeom>
            <a:solidFill>
              <a:srgbClr val="C09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2"/>
            <p:cNvSpPr/>
            <p:nvPr/>
          </p:nvSpPr>
          <p:spPr>
            <a:xfrm>
              <a:off x="1623721" y="1465467"/>
              <a:ext cx="223175" cy="13938"/>
            </a:xfrm>
            <a:custGeom>
              <a:avLst/>
              <a:gdLst/>
              <a:ahLst/>
              <a:cxnLst/>
              <a:rect l="l" t="t" r="r" b="b"/>
              <a:pathLst>
                <a:path w="8278" h="517" fill="none" extrusionOk="0">
                  <a:moveTo>
                    <a:pt x="8278" y="1"/>
                  </a:moveTo>
                  <a:lnTo>
                    <a:pt x="258" y="1"/>
                  </a:lnTo>
                  <a:lnTo>
                    <a:pt x="258" y="1"/>
                  </a:lnTo>
                  <a:lnTo>
                    <a:pt x="155" y="27"/>
                  </a:lnTo>
                  <a:lnTo>
                    <a:pt x="78" y="78"/>
                  </a:lnTo>
                  <a:lnTo>
                    <a:pt x="26" y="155"/>
                  </a:lnTo>
                  <a:lnTo>
                    <a:pt x="1" y="259"/>
                  </a:lnTo>
                  <a:lnTo>
                    <a:pt x="1" y="259"/>
                  </a:lnTo>
                  <a:lnTo>
                    <a:pt x="26" y="362"/>
                  </a:lnTo>
                  <a:lnTo>
                    <a:pt x="78" y="439"/>
                  </a:lnTo>
                  <a:lnTo>
                    <a:pt x="155" y="491"/>
                  </a:lnTo>
                  <a:lnTo>
                    <a:pt x="258" y="516"/>
                  </a:lnTo>
                  <a:lnTo>
                    <a:pt x="8278" y="516"/>
                  </a:lnTo>
                  <a:lnTo>
                    <a:pt x="82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2"/>
            <p:cNvSpPr/>
            <p:nvPr/>
          </p:nvSpPr>
          <p:spPr>
            <a:xfrm>
              <a:off x="1846875" y="1465467"/>
              <a:ext cx="27" cy="27"/>
            </a:xfrm>
            <a:custGeom>
              <a:avLst/>
              <a:gdLst/>
              <a:ahLst/>
              <a:cxnLst/>
              <a:rect l="l" t="t" r="r" b="b"/>
              <a:pathLst>
                <a:path w="1" h="1" fill="none" extrusionOk="0">
                  <a:moveTo>
                    <a:pt x="1" y="1"/>
                  </a:move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2"/>
            <p:cNvSpPr/>
            <p:nvPr/>
          </p:nvSpPr>
          <p:spPr>
            <a:xfrm>
              <a:off x="1842696" y="1430715"/>
              <a:ext cx="35479" cy="13237"/>
            </a:xfrm>
            <a:custGeom>
              <a:avLst/>
              <a:gdLst/>
              <a:ahLst/>
              <a:cxnLst/>
              <a:rect l="l" t="t" r="r" b="b"/>
              <a:pathLst>
                <a:path w="1316" h="491" extrusionOk="0">
                  <a:moveTo>
                    <a:pt x="1" y="0"/>
                  </a:moveTo>
                  <a:lnTo>
                    <a:pt x="1" y="490"/>
                  </a:lnTo>
                  <a:lnTo>
                    <a:pt x="1084" y="490"/>
                  </a:lnTo>
                  <a:lnTo>
                    <a:pt x="1161" y="465"/>
                  </a:lnTo>
                  <a:lnTo>
                    <a:pt x="1239" y="413"/>
                  </a:lnTo>
                  <a:lnTo>
                    <a:pt x="1316" y="336"/>
                  </a:lnTo>
                  <a:lnTo>
                    <a:pt x="1316" y="233"/>
                  </a:lnTo>
                  <a:lnTo>
                    <a:pt x="1316" y="155"/>
                  </a:lnTo>
                  <a:lnTo>
                    <a:pt x="1239" y="78"/>
                  </a:lnTo>
                  <a:lnTo>
                    <a:pt x="1161" y="0"/>
                  </a:lnTo>
                  <a:close/>
                </a:path>
              </a:pathLst>
            </a:custGeom>
            <a:solidFill>
              <a:srgbClr val="C09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2"/>
            <p:cNvSpPr/>
            <p:nvPr/>
          </p:nvSpPr>
          <p:spPr>
            <a:xfrm>
              <a:off x="1842696" y="1430715"/>
              <a:ext cx="35479" cy="13237"/>
            </a:xfrm>
            <a:custGeom>
              <a:avLst/>
              <a:gdLst/>
              <a:ahLst/>
              <a:cxnLst/>
              <a:rect l="l" t="t" r="r" b="b"/>
              <a:pathLst>
                <a:path w="1316" h="491" fill="none" extrusionOk="0">
                  <a:moveTo>
                    <a:pt x="1084" y="0"/>
                  </a:moveTo>
                  <a:lnTo>
                    <a:pt x="1" y="0"/>
                  </a:lnTo>
                  <a:lnTo>
                    <a:pt x="1" y="490"/>
                  </a:lnTo>
                  <a:lnTo>
                    <a:pt x="1084" y="490"/>
                  </a:lnTo>
                  <a:lnTo>
                    <a:pt x="1084" y="490"/>
                  </a:lnTo>
                  <a:lnTo>
                    <a:pt x="1161" y="465"/>
                  </a:lnTo>
                  <a:lnTo>
                    <a:pt x="1239" y="413"/>
                  </a:lnTo>
                  <a:lnTo>
                    <a:pt x="1316" y="336"/>
                  </a:lnTo>
                  <a:lnTo>
                    <a:pt x="1316" y="233"/>
                  </a:lnTo>
                  <a:lnTo>
                    <a:pt x="1316" y="233"/>
                  </a:lnTo>
                  <a:lnTo>
                    <a:pt x="1316" y="155"/>
                  </a:lnTo>
                  <a:lnTo>
                    <a:pt x="1239" y="78"/>
                  </a:lnTo>
                  <a:lnTo>
                    <a:pt x="1161" y="0"/>
                  </a:lnTo>
                  <a:lnTo>
                    <a:pt x="1084" y="0"/>
                  </a:lnTo>
                  <a:lnTo>
                    <a:pt x="10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2"/>
            <p:cNvSpPr/>
            <p:nvPr/>
          </p:nvSpPr>
          <p:spPr>
            <a:xfrm>
              <a:off x="1871894" y="1430715"/>
              <a:ext cx="27" cy="27"/>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2"/>
            <p:cNvSpPr/>
            <p:nvPr/>
          </p:nvSpPr>
          <p:spPr>
            <a:xfrm>
              <a:off x="1842696" y="1465467"/>
              <a:ext cx="35479" cy="13938"/>
            </a:xfrm>
            <a:custGeom>
              <a:avLst/>
              <a:gdLst/>
              <a:ahLst/>
              <a:cxnLst/>
              <a:rect l="l" t="t" r="r" b="b"/>
              <a:pathLst>
                <a:path w="1316" h="517" extrusionOk="0">
                  <a:moveTo>
                    <a:pt x="1" y="1"/>
                  </a:moveTo>
                  <a:lnTo>
                    <a:pt x="1" y="516"/>
                  </a:lnTo>
                  <a:lnTo>
                    <a:pt x="1084" y="516"/>
                  </a:lnTo>
                  <a:lnTo>
                    <a:pt x="1161" y="491"/>
                  </a:lnTo>
                  <a:lnTo>
                    <a:pt x="1239" y="439"/>
                  </a:lnTo>
                  <a:lnTo>
                    <a:pt x="1316" y="362"/>
                  </a:lnTo>
                  <a:lnTo>
                    <a:pt x="1316" y="259"/>
                  </a:lnTo>
                  <a:lnTo>
                    <a:pt x="1316" y="155"/>
                  </a:lnTo>
                  <a:lnTo>
                    <a:pt x="1239" y="78"/>
                  </a:lnTo>
                  <a:lnTo>
                    <a:pt x="1161" y="27"/>
                  </a:lnTo>
                  <a:lnTo>
                    <a:pt x="1084" y="1"/>
                  </a:lnTo>
                  <a:close/>
                </a:path>
              </a:pathLst>
            </a:custGeom>
            <a:solidFill>
              <a:srgbClr val="C09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2"/>
            <p:cNvSpPr/>
            <p:nvPr/>
          </p:nvSpPr>
          <p:spPr>
            <a:xfrm>
              <a:off x="1842696" y="1465467"/>
              <a:ext cx="35479" cy="13938"/>
            </a:xfrm>
            <a:custGeom>
              <a:avLst/>
              <a:gdLst/>
              <a:ahLst/>
              <a:cxnLst/>
              <a:rect l="l" t="t" r="r" b="b"/>
              <a:pathLst>
                <a:path w="1316" h="517" fill="none" extrusionOk="0">
                  <a:moveTo>
                    <a:pt x="1084" y="1"/>
                  </a:moveTo>
                  <a:lnTo>
                    <a:pt x="1" y="1"/>
                  </a:lnTo>
                  <a:lnTo>
                    <a:pt x="1" y="516"/>
                  </a:lnTo>
                  <a:lnTo>
                    <a:pt x="1084" y="516"/>
                  </a:lnTo>
                  <a:lnTo>
                    <a:pt x="1084" y="516"/>
                  </a:lnTo>
                  <a:lnTo>
                    <a:pt x="1161" y="491"/>
                  </a:lnTo>
                  <a:lnTo>
                    <a:pt x="1239" y="439"/>
                  </a:lnTo>
                  <a:lnTo>
                    <a:pt x="1316" y="362"/>
                  </a:lnTo>
                  <a:lnTo>
                    <a:pt x="1316" y="259"/>
                  </a:lnTo>
                  <a:lnTo>
                    <a:pt x="1316" y="259"/>
                  </a:lnTo>
                  <a:lnTo>
                    <a:pt x="1316" y="155"/>
                  </a:lnTo>
                  <a:lnTo>
                    <a:pt x="1239" y="78"/>
                  </a:lnTo>
                  <a:lnTo>
                    <a:pt x="1161" y="27"/>
                  </a:lnTo>
                  <a:lnTo>
                    <a:pt x="1084" y="1"/>
                  </a:lnTo>
                  <a:lnTo>
                    <a:pt x="10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2"/>
            <p:cNvSpPr/>
            <p:nvPr/>
          </p:nvSpPr>
          <p:spPr>
            <a:xfrm>
              <a:off x="1871894" y="1465467"/>
              <a:ext cx="27" cy="27"/>
            </a:xfrm>
            <a:custGeom>
              <a:avLst/>
              <a:gdLst/>
              <a:ahLst/>
              <a:cxnLst/>
              <a:rect l="l" t="t" r="r" b="b"/>
              <a:pathLst>
                <a:path w="1" h="1" fill="none" extrusionOk="0">
                  <a:moveTo>
                    <a:pt x="1" y="1"/>
                  </a:move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7"/>
          <p:cNvSpPr/>
          <p:nvPr/>
        </p:nvSpPr>
        <p:spPr>
          <a:xfrm>
            <a:off x="714703" y="1"/>
            <a:ext cx="7493876" cy="672662"/>
          </a:xfrm>
          <a:custGeom>
            <a:avLst/>
            <a:gdLst/>
            <a:ahLst/>
            <a:cxnLst/>
            <a:rect l="l" t="t" r="r" b="b"/>
            <a:pathLst>
              <a:path w="285750" h="34197" extrusionOk="0">
                <a:moveTo>
                  <a:pt x="0" y="0"/>
                </a:moveTo>
                <a:lnTo>
                  <a:pt x="1634" y="2096"/>
                </a:lnTo>
                <a:lnTo>
                  <a:pt x="3431" y="4329"/>
                </a:lnTo>
                <a:lnTo>
                  <a:pt x="5636" y="7025"/>
                </a:lnTo>
                <a:lnTo>
                  <a:pt x="6861" y="8495"/>
                </a:lnTo>
                <a:lnTo>
                  <a:pt x="8141" y="9965"/>
                </a:lnTo>
                <a:lnTo>
                  <a:pt x="9421" y="11435"/>
                </a:lnTo>
                <a:lnTo>
                  <a:pt x="10728" y="12851"/>
                </a:lnTo>
                <a:lnTo>
                  <a:pt x="12007" y="14212"/>
                </a:lnTo>
                <a:lnTo>
                  <a:pt x="13260" y="15492"/>
                </a:lnTo>
                <a:lnTo>
                  <a:pt x="14458" y="16636"/>
                </a:lnTo>
                <a:lnTo>
                  <a:pt x="15029" y="17126"/>
                </a:lnTo>
                <a:lnTo>
                  <a:pt x="15574" y="17616"/>
                </a:lnTo>
                <a:lnTo>
                  <a:pt x="13423" y="19821"/>
                </a:lnTo>
                <a:lnTo>
                  <a:pt x="10945" y="22381"/>
                </a:lnTo>
                <a:lnTo>
                  <a:pt x="8359" y="25130"/>
                </a:lnTo>
                <a:lnTo>
                  <a:pt x="5854" y="27853"/>
                </a:lnTo>
                <a:lnTo>
                  <a:pt x="1715" y="32318"/>
                </a:lnTo>
                <a:lnTo>
                  <a:pt x="0" y="34197"/>
                </a:lnTo>
                <a:lnTo>
                  <a:pt x="26601" y="34197"/>
                </a:lnTo>
                <a:lnTo>
                  <a:pt x="33326" y="34143"/>
                </a:lnTo>
                <a:lnTo>
                  <a:pt x="39970" y="34088"/>
                </a:lnTo>
                <a:lnTo>
                  <a:pt x="44380" y="34088"/>
                </a:lnTo>
                <a:lnTo>
                  <a:pt x="49172" y="34034"/>
                </a:lnTo>
                <a:lnTo>
                  <a:pt x="53937" y="33979"/>
                </a:lnTo>
                <a:lnTo>
                  <a:pt x="63412" y="33761"/>
                </a:lnTo>
                <a:lnTo>
                  <a:pt x="68123" y="33652"/>
                </a:lnTo>
                <a:lnTo>
                  <a:pt x="72833" y="33544"/>
                </a:lnTo>
                <a:lnTo>
                  <a:pt x="77543" y="33489"/>
                </a:lnTo>
                <a:lnTo>
                  <a:pt x="82254" y="33462"/>
                </a:lnTo>
                <a:lnTo>
                  <a:pt x="85085" y="33462"/>
                </a:lnTo>
                <a:lnTo>
                  <a:pt x="229580" y="33843"/>
                </a:lnTo>
                <a:lnTo>
                  <a:pt x="238456" y="33979"/>
                </a:lnTo>
                <a:lnTo>
                  <a:pt x="247305" y="34061"/>
                </a:lnTo>
                <a:lnTo>
                  <a:pt x="265085" y="34197"/>
                </a:lnTo>
                <a:lnTo>
                  <a:pt x="285750" y="34197"/>
                </a:lnTo>
                <a:lnTo>
                  <a:pt x="285015" y="33326"/>
                </a:lnTo>
                <a:lnTo>
                  <a:pt x="283027" y="31093"/>
                </a:lnTo>
                <a:lnTo>
                  <a:pt x="281693" y="29650"/>
                </a:lnTo>
                <a:lnTo>
                  <a:pt x="280223" y="28044"/>
                </a:lnTo>
                <a:lnTo>
                  <a:pt x="278644" y="26356"/>
                </a:lnTo>
                <a:lnTo>
                  <a:pt x="277010" y="24668"/>
                </a:lnTo>
                <a:lnTo>
                  <a:pt x="272790" y="20366"/>
                </a:lnTo>
                <a:lnTo>
                  <a:pt x="271864" y="19440"/>
                </a:lnTo>
                <a:lnTo>
                  <a:pt x="270993" y="18623"/>
                </a:lnTo>
                <a:lnTo>
                  <a:pt x="270230" y="17943"/>
                </a:lnTo>
                <a:lnTo>
                  <a:pt x="269577" y="17371"/>
                </a:lnTo>
                <a:lnTo>
                  <a:pt x="268624" y="16608"/>
                </a:lnTo>
                <a:lnTo>
                  <a:pt x="268297" y="16336"/>
                </a:lnTo>
                <a:lnTo>
                  <a:pt x="268733" y="16118"/>
                </a:lnTo>
                <a:lnTo>
                  <a:pt x="269223" y="15846"/>
                </a:lnTo>
                <a:lnTo>
                  <a:pt x="269877" y="15438"/>
                </a:lnTo>
                <a:lnTo>
                  <a:pt x="270639" y="14920"/>
                </a:lnTo>
                <a:lnTo>
                  <a:pt x="271510" y="14294"/>
                </a:lnTo>
                <a:lnTo>
                  <a:pt x="272436" y="13559"/>
                </a:lnTo>
                <a:lnTo>
                  <a:pt x="272899" y="13151"/>
                </a:lnTo>
                <a:lnTo>
                  <a:pt x="273389" y="12715"/>
                </a:lnTo>
                <a:lnTo>
                  <a:pt x="277609" y="8767"/>
                </a:lnTo>
                <a:lnTo>
                  <a:pt x="278426" y="8005"/>
                </a:lnTo>
                <a:lnTo>
                  <a:pt x="279215" y="7215"/>
                </a:lnTo>
                <a:lnTo>
                  <a:pt x="280713" y="5690"/>
                </a:lnTo>
                <a:lnTo>
                  <a:pt x="282102" y="4220"/>
                </a:lnTo>
                <a:lnTo>
                  <a:pt x="283327" y="2859"/>
                </a:lnTo>
                <a:lnTo>
                  <a:pt x="284334" y="1715"/>
                </a:lnTo>
                <a:lnTo>
                  <a:pt x="285097" y="817"/>
                </a:lnTo>
                <a:lnTo>
                  <a:pt x="285750" y="0"/>
                </a:lnTo>
                <a:lnTo>
                  <a:pt x="266065" y="0"/>
                </a:lnTo>
                <a:lnTo>
                  <a:pt x="259312" y="245"/>
                </a:lnTo>
                <a:lnTo>
                  <a:pt x="252614" y="436"/>
                </a:lnTo>
                <a:lnTo>
                  <a:pt x="245944" y="626"/>
                </a:lnTo>
                <a:lnTo>
                  <a:pt x="239300" y="762"/>
                </a:lnTo>
                <a:lnTo>
                  <a:pt x="232657" y="844"/>
                </a:lnTo>
                <a:lnTo>
                  <a:pt x="229308" y="871"/>
                </a:lnTo>
                <a:lnTo>
                  <a:pt x="225959" y="871"/>
                </a:lnTo>
                <a:lnTo>
                  <a:pt x="222610" y="844"/>
                </a:lnTo>
                <a:lnTo>
                  <a:pt x="219261" y="790"/>
                </a:lnTo>
                <a:lnTo>
                  <a:pt x="215858" y="708"/>
                </a:lnTo>
                <a:lnTo>
                  <a:pt x="212454" y="626"/>
                </a:lnTo>
                <a:lnTo>
                  <a:pt x="209486" y="599"/>
                </a:lnTo>
                <a:lnTo>
                  <a:pt x="200665" y="599"/>
                </a:lnTo>
                <a:lnTo>
                  <a:pt x="76318" y="490"/>
                </a:lnTo>
                <a:lnTo>
                  <a:pt x="66625" y="354"/>
                </a:lnTo>
                <a:lnTo>
                  <a:pt x="56878" y="191"/>
                </a:lnTo>
                <a:lnTo>
                  <a:pt x="47076" y="54"/>
                </a:lnTo>
                <a:lnTo>
                  <a:pt x="42175" y="27"/>
                </a:lnTo>
                <a:lnTo>
                  <a:pt x="37247" y="27"/>
                </a:lnTo>
                <a:lnTo>
                  <a:pt x="31202" y="0"/>
                </a:lnTo>
                <a:close/>
              </a:path>
            </a:pathLst>
          </a:custGeom>
          <a:solidFill>
            <a:schemeClr val="accent2"/>
          </a:solidFill>
          <a:ln w="28575" cap="flat" cmpd="sng">
            <a:solidFill>
              <a:schemeClr val="lt2"/>
            </a:solidFill>
            <a:prstDash val="solid"/>
            <a:round/>
            <a:headEnd type="none" w="sm" len="sm"/>
            <a:tailEnd type="none" w="sm" len="sm"/>
          </a:ln>
          <a:effectLst>
            <a:outerShdw dist="47625" dir="5400000" algn="bl" rotWithShape="0">
              <a:srgbClr val="40404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7"/>
          <p:cNvSpPr txBox="1">
            <a:spLocks noGrp="1"/>
          </p:cNvSpPr>
          <p:nvPr>
            <p:ph type="title"/>
          </p:nvPr>
        </p:nvSpPr>
        <p:spPr>
          <a:xfrm>
            <a:off x="846124" y="145363"/>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Danzas Educativas</a:t>
            </a:r>
            <a:endParaRPr/>
          </a:p>
        </p:txBody>
      </p:sp>
      <p:sp>
        <p:nvSpPr>
          <p:cNvPr id="253" name="Google Shape;253;p37"/>
          <p:cNvSpPr txBox="1">
            <a:spLocks noGrp="1"/>
          </p:cNvSpPr>
          <p:nvPr>
            <p:ph type="body" idx="1"/>
          </p:nvPr>
        </p:nvSpPr>
        <p:spPr>
          <a:xfrm>
            <a:off x="804080" y="1744716"/>
            <a:ext cx="7704000" cy="1612401"/>
          </a:xfrm>
          <a:prstGeom prst="rect">
            <a:avLst/>
          </a:prstGeom>
        </p:spPr>
        <p:txBody>
          <a:bodyPr spcFirstLastPara="1" wrap="square" lIns="91425" tIns="91425" rIns="91425" bIns="91425" anchor="ctr" anchorCtr="0">
            <a:noAutofit/>
          </a:bodyPr>
          <a:lstStyle/>
          <a:p>
            <a:pPr marL="0" lvl="0" indent="0">
              <a:buNone/>
            </a:pPr>
            <a:r>
              <a:rPr lang="es-MX" sz="1200" dirty="0" smtClean="0"/>
              <a:t>Actualmente, el contenido de Expresión Corporal, dentro del Área de Educación Física, está teniendo un gran auge, debido a la reconsideración de los que se dedican al campo de lo corporal, y también a la importancia que la L.O.G.S.E da a esta materia, viendo en ella una fuente importante de recursos para fomentar el desarrollo integral del alumno.</a:t>
            </a:r>
            <a:br>
              <a:rPr lang="es-MX" sz="1200" dirty="0" smtClean="0"/>
            </a:br>
            <a:r>
              <a:rPr lang="es-MX" sz="1200" dirty="0" smtClean="0"/>
              <a:t/>
            </a:r>
            <a:br>
              <a:rPr lang="es-MX" sz="1200" dirty="0" smtClean="0"/>
            </a:br>
            <a:r>
              <a:rPr lang="es-MX" sz="1200" dirty="0" smtClean="0"/>
              <a:t>Ante las dificultades que el docente encuentra a la hora de aplicar los contenidos basados en las distintas modalidades coreográficas, este libro pretende sentar las bases para que dicho docente las aplique correctamente.</a:t>
            </a:r>
          </a:p>
          <a:p>
            <a:pPr marL="0" lvl="0" indent="0">
              <a:buNone/>
            </a:pPr>
            <a:endParaRPr lang="es-MX" sz="1200" dirty="0" smtClean="0"/>
          </a:p>
          <a:p>
            <a:pPr marL="0" lvl="0" indent="0">
              <a:buNone/>
            </a:pPr>
            <a:r>
              <a:rPr lang="es-MX" sz="1200" dirty="0" smtClean="0"/>
              <a:t>En esta obra se incluyen las modalidades coreográficas que los autores piensan más aplicables al ámbito educativo, proporcionando las adaptaciones oportunas en las distintas etapas educativas, y proponiendo unas formas de trabajo ajustadas a las consideraciones que se establecen en la Reforma Educativa, a la vez que se justifica su aplicación.</a:t>
            </a:r>
            <a:br>
              <a:rPr lang="es-MX" sz="1200" dirty="0" smtClean="0"/>
            </a:br>
            <a:r>
              <a:rPr lang="es-MX" sz="1200" dirty="0" smtClean="0"/>
              <a:t/>
            </a:r>
            <a:br>
              <a:rPr lang="es-MX" sz="1200" dirty="0" smtClean="0"/>
            </a:br>
            <a:r>
              <a:rPr lang="es-MX" sz="1200" dirty="0" smtClean="0"/>
              <a:t>Las modalidades tratadas son: las Danzas del Mundo, las Danzas Creativas, las Danzas de Presentación, los Bailes de Salón, la Danza Aeróbica, la Gimnasia-Jazz y el </a:t>
            </a:r>
            <a:r>
              <a:rPr lang="es-MX" sz="1200" dirty="0" err="1" smtClean="0"/>
              <a:t>Funky</a:t>
            </a:r>
            <a:r>
              <a:rPr lang="es-MX" sz="1200" dirty="0" smtClean="0"/>
              <a:t>, acercándolas al docente con la intención de facilitar la programación y organización de este tipo de contenidos</a:t>
            </a:r>
            <a:endParaRPr sz="1200"/>
          </a:p>
        </p:txBody>
      </p:sp>
      <p:grpSp>
        <p:nvGrpSpPr>
          <p:cNvPr id="2" name="Google Shape;254;p37"/>
          <p:cNvGrpSpPr/>
          <p:nvPr/>
        </p:nvGrpSpPr>
        <p:grpSpPr>
          <a:xfrm>
            <a:off x="113374" y="3398933"/>
            <a:ext cx="996711" cy="1806967"/>
            <a:chOff x="113374" y="3398933"/>
            <a:chExt cx="996711" cy="1806967"/>
          </a:xfrm>
        </p:grpSpPr>
        <p:pic>
          <p:nvPicPr>
            <p:cNvPr id="255" name="Google Shape;255;p37"/>
            <p:cNvPicPr preferRelativeResize="0"/>
            <p:nvPr/>
          </p:nvPicPr>
          <p:blipFill>
            <a:blip r:embed="rId3">
              <a:alphaModFix/>
            </a:blip>
            <a:stretch>
              <a:fillRect/>
            </a:stretch>
          </p:blipFill>
          <p:spPr>
            <a:xfrm>
              <a:off x="113374" y="3398933"/>
              <a:ext cx="996711" cy="873004"/>
            </a:xfrm>
            <a:prstGeom prst="rect">
              <a:avLst/>
            </a:prstGeom>
            <a:noFill/>
            <a:ln>
              <a:noFill/>
            </a:ln>
          </p:spPr>
        </p:pic>
        <p:sp>
          <p:nvSpPr>
            <p:cNvPr id="256" name="Google Shape;256;p37"/>
            <p:cNvSpPr/>
            <p:nvPr/>
          </p:nvSpPr>
          <p:spPr>
            <a:xfrm>
              <a:off x="262750" y="4082600"/>
              <a:ext cx="216775" cy="1123300"/>
            </a:xfrm>
            <a:custGeom>
              <a:avLst/>
              <a:gdLst/>
              <a:ahLst/>
              <a:cxnLst/>
              <a:rect l="l" t="t" r="r" b="b"/>
              <a:pathLst>
                <a:path w="8671" h="44932" extrusionOk="0">
                  <a:moveTo>
                    <a:pt x="8671" y="0"/>
                  </a:moveTo>
                  <a:cubicBezTo>
                    <a:pt x="5473" y="3201"/>
                    <a:pt x="1077" y="8018"/>
                    <a:pt x="2759" y="12219"/>
                  </a:cubicBezTo>
                  <a:cubicBezTo>
                    <a:pt x="4149" y="15690"/>
                    <a:pt x="7215" y="19233"/>
                    <a:pt x="6307" y="22860"/>
                  </a:cubicBezTo>
                  <a:cubicBezTo>
                    <a:pt x="4448" y="30283"/>
                    <a:pt x="0" y="37280"/>
                    <a:pt x="0" y="44932"/>
                  </a:cubicBezTo>
                </a:path>
              </a:pathLst>
            </a:custGeom>
            <a:noFill/>
            <a:ln w="19050" cap="flat" cmpd="sng">
              <a:solidFill>
                <a:schemeClr val="dk1"/>
              </a:solidFill>
              <a:prstDash val="dash"/>
              <a:round/>
              <a:headEnd type="none" w="med" len="med"/>
              <a:tailEnd type="none" w="med" len="med"/>
            </a:ln>
          </p:spPr>
        </p:sp>
      </p:grpSp>
      <p:grpSp>
        <p:nvGrpSpPr>
          <p:cNvPr id="3" name="Google Shape;257;p37"/>
          <p:cNvGrpSpPr/>
          <p:nvPr/>
        </p:nvGrpSpPr>
        <p:grpSpPr>
          <a:xfrm rot="1704775">
            <a:off x="5954397" y="-258260"/>
            <a:ext cx="3425081" cy="1046100"/>
            <a:chOff x="3555275" y="-36124"/>
            <a:chExt cx="3425242" cy="1046149"/>
          </a:xfrm>
        </p:grpSpPr>
        <p:sp>
          <p:nvSpPr>
            <p:cNvPr id="258" name="Google Shape;258;p37"/>
            <p:cNvSpPr/>
            <p:nvPr/>
          </p:nvSpPr>
          <p:spPr>
            <a:xfrm>
              <a:off x="3555275" y="-36124"/>
              <a:ext cx="2940525" cy="948175"/>
            </a:xfrm>
            <a:custGeom>
              <a:avLst/>
              <a:gdLst/>
              <a:ahLst/>
              <a:cxnLst/>
              <a:rect l="l" t="t" r="r" b="b"/>
              <a:pathLst>
                <a:path w="117621" h="37927" extrusionOk="0">
                  <a:moveTo>
                    <a:pt x="0" y="585"/>
                  </a:moveTo>
                  <a:cubicBezTo>
                    <a:pt x="8187" y="-585"/>
                    <a:pt x="16626" y="653"/>
                    <a:pt x="24763" y="2133"/>
                  </a:cubicBezTo>
                  <a:cubicBezTo>
                    <a:pt x="28942" y="2893"/>
                    <a:pt x="34272" y="3243"/>
                    <a:pt x="36628" y="6776"/>
                  </a:cubicBezTo>
                  <a:cubicBezTo>
                    <a:pt x="38918" y="10210"/>
                    <a:pt x="39546" y="16239"/>
                    <a:pt x="36628" y="19157"/>
                  </a:cubicBezTo>
                  <a:cubicBezTo>
                    <a:pt x="33690" y="22095"/>
                    <a:pt x="23422" y="17715"/>
                    <a:pt x="25279" y="13998"/>
                  </a:cubicBezTo>
                  <a:cubicBezTo>
                    <a:pt x="31478" y="1591"/>
                    <a:pt x="52947" y="20232"/>
                    <a:pt x="64486" y="27927"/>
                  </a:cubicBezTo>
                  <a:cubicBezTo>
                    <a:pt x="75660" y="35379"/>
                    <a:pt x="90445" y="39422"/>
                    <a:pt x="103693" y="37213"/>
                  </a:cubicBezTo>
                  <a:cubicBezTo>
                    <a:pt x="108424" y="36424"/>
                    <a:pt x="112825" y="33602"/>
                    <a:pt x="117621" y="33602"/>
                  </a:cubicBezTo>
                </a:path>
              </a:pathLst>
            </a:custGeom>
            <a:noFill/>
            <a:ln w="19050" cap="flat" cmpd="sng">
              <a:solidFill>
                <a:schemeClr val="dk1"/>
              </a:solidFill>
              <a:prstDash val="dash"/>
              <a:round/>
              <a:headEnd type="none" w="med" len="med"/>
              <a:tailEnd type="none" w="med" len="med"/>
            </a:ln>
          </p:spPr>
        </p:sp>
        <p:pic>
          <p:nvPicPr>
            <p:cNvPr id="259" name="Google Shape;259;p37"/>
            <p:cNvPicPr preferRelativeResize="0"/>
            <p:nvPr/>
          </p:nvPicPr>
          <p:blipFill>
            <a:blip r:embed="rId3">
              <a:alphaModFix/>
            </a:blip>
            <a:stretch>
              <a:fillRect/>
            </a:stretch>
          </p:blipFill>
          <p:spPr>
            <a:xfrm>
              <a:off x="6189775" y="317425"/>
              <a:ext cx="790742" cy="69260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Introducción</a:t>
            </a:r>
            <a:endParaRPr lang="es-MX" dirty="0"/>
          </a:p>
        </p:txBody>
      </p:sp>
      <p:sp>
        <p:nvSpPr>
          <p:cNvPr id="3" name="2 Marcador de texto"/>
          <p:cNvSpPr>
            <a:spLocks noGrp="1"/>
          </p:cNvSpPr>
          <p:nvPr>
            <p:ph type="body" idx="1"/>
          </p:nvPr>
        </p:nvSpPr>
        <p:spPr/>
        <p:txBody>
          <a:bodyPr/>
          <a:lstStyle/>
          <a:p>
            <a:pPr>
              <a:buNone/>
            </a:pPr>
            <a:r>
              <a:rPr lang="es-MX" sz="2000" dirty="0" smtClean="0"/>
              <a:t>Se especifica junto con la relación de áreas, el carácter “Globalizador” e integrado que se debe de caracterizar, alejándose de las experiencias desorganizadas y tecnificadas, atendiendo en todo momento las características propias del pensamiento del niño, abordando temas tal y como se plantean en el contexto educativo del alumno y en un nivel de formulación adecuado a sus procesos de pensamiento.</a:t>
            </a:r>
            <a:endParaRPr lang="es-MX" sz="2000" dirty="0"/>
          </a:p>
        </p:txBody>
      </p:sp>
    </p:spTree>
  </p:cSld>
  <p:clrMapOvr>
    <a:masterClrMapping/>
  </p:clrMapOvr>
</p:sld>
</file>

<file path=ppt/theme/theme1.xml><?xml version="1.0" encoding="utf-8"?>
<a:theme xmlns:a="http://schemas.openxmlformats.org/drawingml/2006/main" name="Funny Paper Airplanes Lesson for Kids by Slidesgo">
  <a:themeElements>
    <a:clrScheme name="Simple Light">
      <a:dk1>
        <a:srgbClr val="585858"/>
      </a:dk1>
      <a:lt1>
        <a:srgbClr val="FFFFFF"/>
      </a:lt1>
      <a:dk2>
        <a:srgbClr val="C0ECF7"/>
      </a:dk2>
      <a:lt2>
        <a:srgbClr val="EC607E"/>
      </a:lt2>
      <a:accent1>
        <a:srgbClr val="0F667C"/>
      </a:accent1>
      <a:accent2>
        <a:srgbClr val="FFE177"/>
      </a:accent2>
      <a:accent3>
        <a:srgbClr val="FFA8C1"/>
      </a:accent3>
      <a:accent4>
        <a:srgbClr val="D5B0EC"/>
      </a:accent4>
      <a:accent5>
        <a:srgbClr val="DAF3B1"/>
      </a:accent5>
      <a:accent6>
        <a:srgbClr val="FFFCF1"/>
      </a:accent6>
      <a:hlink>
        <a:srgbClr val="F7678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329</Words>
  <PresentationFormat>Presentación en pantalla (16:9)</PresentationFormat>
  <Paragraphs>43</Paragraphs>
  <Slides>13</Slides>
  <Notes>12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Gochi Hand</vt:lpstr>
      <vt:lpstr>Manjari</vt:lpstr>
      <vt:lpstr>Nunito Light</vt:lpstr>
      <vt:lpstr>Bebas Neue</vt:lpstr>
      <vt:lpstr>Roboto Condensed Light</vt:lpstr>
      <vt:lpstr>Funny Paper Airplanes Lesson for Kids by Slidesgo</vt:lpstr>
      <vt:lpstr>Estrategias de expresión corporal y danza</vt:lpstr>
      <vt:lpstr>Pulso musical</vt:lpstr>
      <vt:lpstr>Diapositiva 3</vt:lpstr>
      <vt:lpstr>Motricidad Fina</vt:lpstr>
      <vt:lpstr>Motricidad Gruesa</vt:lpstr>
      <vt:lpstr>Puntos</vt:lpstr>
      <vt:lpstr>Centros de proyección</vt:lpstr>
      <vt:lpstr>Danzas Educativas</vt:lpstr>
      <vt:lpstr>Introducción</vt:lpstr>
      <vt:lpstr>Danzas del mundo</vt:lpstr>
      <vt:lpstr>Clasificaciones según su procedencia</vt:lpstr>
      <vt:lpstr>Danzas creativas</vt:lpstr>
      <vt:lpstr>Aplicación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Estrategias de xpresión corporal y danza</dc:title>
  <dc:creator>LENOVO</dc:creator>
  <cp:lastModifiedBy>LENOVO</cp:lastModifiedBy>
  <cp:revision>16</cp:revision>
  <dcterms:modified xsi:type="dcterms:W3CDTF">2022-05-06T01:39:59Z</dcterms:modified>
</cp:coreProperties>
</file>